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3"/>
    <p:sldId id="262" r:id="rId4"/>
    <p:sldId id="261" r:id="rId5"/>
    <p:sldId id="265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57" r:id="rId21"/>
    <p:sldId id="267" r:id="rId22"/>
    <p:sldId id="298" r:id="rId23"/>
    <p:sldId id="299" r:id="rId24"/>
    <p:sldId id="300" r:id="rId25"/>
    <p:sldId id="301" r:id="rId26"/>
    <p:sldId id="271" r:id="rId27"/>
  </p:sldIdLst>
  <p:sldSz cx="12192000" cy="6858000"/>
  <p:notesSz cx="6858000" cy="9144000"/>
  <p:embeddedFontLst>
    <p:embeddedFont>
      <p:font typeface="Tahoma" panose="020B0604030504040204" pitchFamily="34" charset="0"/>
      <p:regular r:id="rId32"/>
      <p:bold r:id="rId33"/>
    </p:embeddedFont>
    <p:embeddedFont>
      <p:font typeface="微软雅黑" panose="020B0503020204020204" pitchFamily="34" charset="-122"/>
      <p:regular r:id="rId34"/>
    </p:embeddedFont>
    <p:embeddedFont>
      <p:font typeface="黑体" panose="02010609060101010101" pitchFamily="49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  <p:embeddedFont>
      <p:font typeface="Calibri Light" panose="020F0302020204030204" charset="0"/>
      <p:regular r:id="rId40"/>
      <p: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61"/>
    <a:srgbClr val="FF8181"/>
    <a:srgbClr val="FFFEFE"/>
    <a:srgbClr val="FF2D2D"/>
    <a:srgbClr val="E60000"/>
    <a:srgbClr val="CC0000"/>
    <a:srgbClr val="C14382"/>
    <a:srgbClr val="D57DA9"/>
    <a:srgbClr val="AA3871"/>
    <a:srgbClr val="C95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86" y="782"/>
      </p:cViewPr>
      <p:guideLst>
        <p:guide orient="horz" pos="1911"/>
        <p:guide pos="3840"/>
        <p:guide pos="1912"/>
        <p:guide pos="5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1.xml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B9C86-758F-43A5-B802-4BFD2E829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B3CA8-F362-4525-88F9-34F75AF620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6CAF9-3A67-44AB-BF43-D2879177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9D37C-D38A-4F7D-971B-3ABA1CA26C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t="1270" r="1904" b="2222"/>
          <a:stretch>
            <a:fillRect/>
          </a:stretch>
        </p:blipFill>
        <p:spPr>
          <a:xfrm>
            <a:off x="10159" y="20701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等腰三角形 5"/>
          <p:cNvSpPr/>
          <p:nvPr/>
        </p:nvSpPr>
        <p:spPr>
          <a:xfrm rot="19217255">
            <a:off x="5339913" y="4408698"/>
            <a:ext cx="1657315" cy="1428720"/>
          </a:xfrm>
          <a:prstGeom prst="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793921" y="206943"/>
            <a:ext cx="624115" cy="5208043"/>
          </a:xfrm>
          <a:custGeom>
            <a:avLst/>
            <a:gdLst>
              <a:gd name="connsiteX0" fmla="*/ 0 w 304801"/>
              <a:gd name="connsiteY0" fmla="*/ 449943 h 449943"/>
              <a:gd name="connsiteX1" fmla="*/ 152401 w 304801"/>
              <a:gd name="connsiteY1" fmla="*/ 0 h 449943"/>
              <a:gd name="connsiteX2" fmla="*/ 304801 w 304801"/>
              <a:gd name="connsiteY2" fmla="*/ 449943 h 449943"/>
              <a:gd name="connsiteX3" fmla="*/ 0 w 304801"/>
              <a:gd name="connsiteY3" fmla="*/ 449943 h 449943"/>
              <a:gd name="connsiteX0-1" fmla="*/ 0 w 373857"/>
              <a:gd name="connsiteY0-2" fmla="*/ 297543 h 449943"/>
              <a:gd name="connsiteX1-3" fmla="*/ 221457 w 373857"/>
              <a:gd name="connsiteY1-4" fmla="*/ 0 h 449943"/>
              <a:gd name="connsiteX2-5" fmla="*/ 373857 w 373857"/>
              <a:gd name="connsiteY2-6" fmla="*/ 449943 h 449943"/>
              <a:gd name="connsiteX3-7" fmla="*/ 0 w 373857"/>
              <a:gd name="connsiteY3-8" fmla="*/ 297543 h 449943"/>
              <a:gd name="connsiteX0-9" fmla="*/ 0 w 221457"/>
              <a:gd name="connsiteY0-10" fmla="*/ 297543 h 635680"/>
              <a:gd name="connsiteX1-11" fmla="*/ 221457 w 221457"/>
              <a:gd name="connsiteY1-12" fmla="*/ 0 h 635680"/>
              <a:gd name="connsiteX2-13" fmla="*/ 30957 w 221457"/>
              <a:gd name="connsiteY2-14" fmla="*/ 635680 h 635680"/>
              <a:gd name="connsiteX3-15" fmla="*/ 0 w 221457"/>
              <a:gd name="connsiteY3-16" fmla="*/ 297543 h 635680"/>
              <a:gd name="connsiteX0-17" fmla="*/ 0 w 304801"/>
              <a:gd name="connsiteY0-18" fmla="*/ 326118 h 664255"/>
              <a:gd name="connsiteX1-19" fmla="*/ 304801 w 304801"/>
              <a:gd name="connsiteY1-20" fmla="*/ 0 h 664255"/>
              <a:gd name="connsiteX2-21" fmla="*/ 30957 w 304801"/>
              <a:gd name="connsiteY2-22" fmla="*/ 664255 h 664255"/>
              <a:gd name="connsiteX3-23" fmla="*/ 0 w 304801"/>
              <a:gd name="connsiteY3-24" fmla="*/ 326118 h 664255"/>
              <a:gd name="connsiteX0-25" fmla="*/ 0 w 304801"/>
              <a:gd name="connsiteY0-26" fmla="*/ 326118 h 773793"/>
              <a:gd name="connsiteX1-27" fmla="*/ 304801 w 304801"/>
              <a:gd name="connsiteY1-28" fmla="*/ 0 h 773793"/>
              <a:gd name="connsiteX2-29" fmla="*/ 126207 w 304801"/>
              <a:gd name="connsiteY2-30" fmla="*/ 773793 h 773793"/>
              <a:gd name="connsiteX3-31" fmla="*/ 0 w 304801"/>
              <a:gd name="connsiteY3-32" fmla="*/ 326118 h 773793"/>
              <a:gd name="connsiteX0-33" fmla="*/ 0 w 304801"/>
              <a:gd name="connsiteY0-34" fmla="*/ 326118 h 864281"/>
              <a:gd name="connsiteX1-35" fmla="*/ 304801 w 304801"/>
              <a:gd name="connsiteY1-36" fmla="*/ 0 h 864281"/>
              <a:gd name="connsiteX2-37" fmla="*/ 71438 w 304801"/>
              <a:gd name="connsiteY2-38" fmla="*/ 864281 h 864281"/>
              <a:gd name="connsiteX3-39" fmla="*/ 0 w 304801"/>
              <a:gd name="connsiteY3-40" fmla="*/ 326118 h 864281"/>
              <a:gd name="connsiteX0-41" fmla="*/ 0 w 304801"/>
              <a:gd name="connsiteY0-42" fmla="*/ 326118 h 3234101"/>
              <a:gd name="connsiteX1-43" fmla="*/ 304801 w 304801"/>
              <a:gd name="connsiteY1-44" fmla="*/ 0 h 3234101"/>
              <a:gd name="connsiteX2-45" fmla="*/ 300038 w 304801"/>
              <a:gd name="connsiteY2-46" fmla="*/ 3234101 h 3234101"/>
              <a:gd name="connsiteX3-47" fmla="*/ 0 w 304801"/>
              <a:gd name="connsiteY3-48" fmla="*/ 326118 h 3234101"/>
              <a:gd name="connsiteX0-49" fmla="*/ 0 w 624115"/>
              <a:gd name="connsiteY0-50" fmla="*/ 456746 h 3364729"/>
              <a:gd name="connsiteX1-51" fmla="*/ 624115 w 624115"/>
              <a:gd name="connsiteY1-52" fmla="*/ 0 h 3364729"/>
              <a:gd name="connsiteX2-53" fmla="*/ 300038 w 624115"/>
              <a:gd name="connsiteY2-54" fmla="*/ 3364729 h 3364729"/>
              <a:gd name="connsiteX3-55" fmla="*/ 0 w 624115"/>
              <a:gd name="connsiteY3-56" fmla="*/ 456746 h 3364729"/>
              <a:gd name="connsiteX0-57" fmla="*/ 0 w 624115"/>
              <a:gd name="connsiteY0-58" fmla="*/ 456746 h 5208043"/>
              <a:gd name="connsiteX1-59" fmla="*/ 624115 w 624115"/>
              <a:gd name="connsiteY1-60" fmla="*/ 0 h 5208043"/>
              <a:gd name="connsiteX2-61" fmla="*/ 546781 w 624115"/>
              <a:gd name="connsiteY2-62" fmla="*/ 5208043 h 5208043"/>
              <a:gd name="connsiteX3-63" fmla="*/ 0 w 624115"/>
              <a:gd name="connsiteY3-64" fmla="*/ 456746 h 52080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24115" h="5208043">
                <a:moveTo>
                  <a:pt x="0" y="456746"/>
                </a:moveTo>
                <a:cubicBezTo>
                  <a:pt x="101600" y="348040"/>
                  <a:pt x="522515" y="108706"/>
                  <a:pt x="624115" y="0"/>
                </a:cubicBezTo>
                <a:cubicBezTo>
                  <a:pt x="622527" y="1078034"/>
                  <a:pt x="548369" y="4130009"/>
                  <a:pt x="546781" y="5208043"/>
                </a:cubicBezTo>
                <a:lnTo>
                  <a:pt x="0" y="456746"/>
                </a:lnTo>
                <a:close/>
              </a:path>
            </a:pathLst>
          </a:cu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8098973" y="5254172"/>
            <a:ext cx="4093027" cy="1603829"/>
          </a:xfrm>
          <a:custGeom>
            <a:avLst/>
            <a:gdLst>
              <a:gd name="connsiteX0" fmla="*/ 0 w 4093027"/>
              <a:gd name="connsiteY0" fmla="*/ 0 h 1603829"/>
              <a:gd name="connsiteX1" fmla="*/ 4093027 w 4093027"/>
              <a:gd name="connsiteY1" fmla="*/ 240766 h 1603829"/>
              <a:gd name="connsiteX2" fmla="*/ 4093027 w 4093027"/>
              <a:gd name="connsiteY2" fmla="*/ 1603829 h 1603829"/>
              <a:gd name="connsiteX3" fmla="*/ 1853105 w 4093027"/>
              <a:gd name="connsiteY3" fmla="*/ 1603829 h 1603829"/>
              <a:gd name="connsiteX4" fmla="*/ 0 w 4093027"/>
              <a:gd name="connsiteY4" fmla="*/ 1138916 h 160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3027" h="1603829">
                <a:moveTo>
                  <a:pt x="0" y="0"/>
                </a:moveTo>
                <a:lnTo>
                  <a:pt x="4093027" y="240766"/>
                </a:lnTo>
                <a:lnTo>
                  <a:pt x="4093027" y="1603829"/>
                </a:lnTo>
                <a:lnTo>
                  <a:pt x="1853105" y="1603829"/>
                </a:lnTo>
                <a:lnTo>
                  <a:pt x="0" y="1138916"/>
                </a:lnTo>
                <a:close/>
              </a:path>
            </a:pathLst>
          </a:cu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098971" y="2772227"/>
            <a:ext cx="4093029" cy="3620860"/>
          </a:xfrm>
          <a:custGeom>
            <a:avLst/>
            <a:gdLst>
              <a:gd name="connsiteX0" fmla="*/ 0 w 3338286"/>
              <a:gd name="connsiteY0" fmla="*/ 0 h 2104572"/>
              <a:gd name="connsiteX1" fmla="*/ 3338286 w 3338286"/>
              <a:gd name="connsiteY1" fmla="*/ 0 h 2104572"/>
              <a:gd name="connsiteX2" fmla="*/ 3338286 w 3338286"/>
              <a:gd name="connsiteY2" fmla="*/ 2104572 h 2104572"/>
              <a:gd name="connsiteX3" fmla="*/ 0 w 3338286"/>
              <a:gd name="connsiteY3" fmla="*/ 2104572 h 2104572"/>
              <a:gd name="connsiteX4" fmla="*/ 0 w 3338286"/>
              <a:gd name="connsiteY4" fmla="*/ 0 h 2104572"/>
              <a:gd name="connsiteX0-1" fmla="*/ 0 w 4064001"/>
              <a:gd name="connsiteY0-2" fmla="*/ 1161143 h 3265715"/>
              <a:gd name="connsiteX1-3" fmla="*/ 4064001 w 4064001"/>
              <a:gd name="connsiteY1-4" fmla="*/ 0 h 3265715"/>
              <a:gd name="connsiteX2-5" fmla="*/ 3338286 w 4064001"/>
              <a:gd name="connsiteY2-6" fmla="*/ 3265715 h 3265715"/>
              <a:gd name="connsiteX3-7" fmla="*/ 0 w 4064001"/>
              <a:gd name="connsiteY3-8" fmla="*/ 3265715 h 3265715"/>
              <a:gd name="connsiteX4-9" fmla="*/ 0 w 4064001"/>
              <a:gd name="connsiteY4-10" fmla="*/ 1161143 h 3265715"/>
              <a:gd name="connsiteX0-11" fmla="*/ 0 w 4078515"/>
              <a:gd name="connsiteY0-12" fmla="*/ 1161143 h 3265715"/>
              <a:gd name="connsiteX1-13" fmla="*/ 4064001 w 4078515"/>
              <a:gd name="connsiteY1-14" fmla="*/ 0 h 3265715"/>
              <a:gd name="connsiteX2-15" fmla="*/ 4078515 w 4078515"/>
              <a:gd name="connsiteY2-16" fmla="*/ 2322286 h 3265715"/>
              <a:gd name="connsiteX3-17" fmla="*/ 0 w 4078515"/>
              <a:gd name="connsiteY3-18" fmla="*/ 3265715 h 3265715"/>
              <a:gd name="connsiteX4-19" fmla="*/ 0 w 4078515"/>
              <a:gd name="connsiteY4-20" fmla="*/ 1161143 h 3265715"/>
              <a:gd name="connsiteX0-21" fmla="*/ 0 w 4093029"/>
              <a:gd name="connsiteY0-22" fmla="*/ 1161143 h 3265715"/>
              <a:gd name="connsiteX1-23" fmla="*/ 4064001 w 4093029"/>
              <a:gd name="connsiteY1-24" fmla="*/ 0 h 3265715"/>
              <a:gd name="connsiteX2-25" fmla="*/ 4093029 w 4093029"/>
              <a:gd name="connsiteY2-26" fmla="*/ 2099745 h 3265715"/>
              <a:gd name="connsiteX3-27" fmla="*/ 0 w 4093029"/>
              <a:gd name="connsiteY3-28" fmla="*/ 3265715 h 3265715"/>
              <a:gd name="connsiteX4-29" fmla="*/ 0 w 4093029"/>
              <a:gd name="connsiteY4-30" fmla="*/ 1161143 h 3265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093029" h="3265715">
                <a:moveTo>
                  <a:pt x="0" y="1161143"/>
                </a:moveTo>
                <a:lnTo>
                  <a:pt x="4064001" y="0"/>
                </a:lnTo>
                <a:lnTo>
                  <a:pt x="4093029" y="2099745"/>
                </a:lnTo>
                <a:lnTo>
                  <a:pt x="0" y="3265715"/>
                </a:lnTo>
                <a:lnTo>
                  <a:pt x="0" y="1161143"/>
                </a:lnTo>
                <a:close/>
              </a:path>
            </a:pathLst>
          </a:cu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91200" y="672692"/>
            <a:ext cx="6400799" cy="4905828"/>
          </a:xfrm>
          <a:custGeom>
            <a:avLst/>
            <a:gdLst>
              <a:gd name="connsiteX0" fmla="*/ 0 w 6096000"/>
              <a:gd name="connsiteY0" fmla="*/ 0 h 4064000"/>
              <a:gd name="connsiteX1" fmla="*/ 6096000 w 6096000"/>
              <a:gd name="connsiteY1" fmla="*/ 0 h 4064000"/>
              <a:gd name="connsiteX2" fmla="*/ 6096000 w 6096000"/>
              <a:gd name="connsiteY2" fmla="*/ 4064000 h 4064000"/>
              <a:gd name="connsiteX3" fmla="*/ 0 w 6096000"/>
              <a:gd name="connsiteY3" fmla="*/ 4064000 h 4064000"/>
              <a:gd name="connsiteX4" fmla="*/ 0 w 6096000"/>
              <a:gd name="connsiteY4" fmla="*/ 0 h 4064000"/>
              <a:gd name="connsiteX0-1" fmla="*/ 0 w 6096000"/>
              <a:gd name="connsiteY0-2" fmla="*/ 319315 h 4383315"/>
              <a:gd name="connsiteX1-3" fmla="*/ 6096000 w 6096000"/>
              <a:gd name="connsiteY1-4" fmla="*/ 0 h 4383315"/>
              <a:gd name="connsiteX2-5" fmla="*/ 6096000 w 6096000"/>
              <a:gd name="connsiteY2-6" fmla="*/ 4383315 h 4383315"/>
              <a:gd name="connsiteX3-7" fmla="*/ 0 w 6096000"/>
              <a:gd name="connsiteY3-8" fmla="*/ 4383315 h 4383315"/>
              <a:gd name="connsiteX4-9" fmla="*/ 0 w 6096000"/>
              <a:gd name="connsiteY4-10" fmla="*/ 319315 h 4383315"/>
              <a:gd name="connsiteX0-11" fmla="*/ 145143 w 6241143"/>
              <a:gd name="connsiteY0-12" fmla="*/ 319315 h 4426857"/>
              <a:gd name="connsiteX1-13" fmla="*/ 6241143 w 6241143"/>
              <a:gd name="connsiteY1-14" fmla="*/ 0 h 4426857"/>
              <a:gd name="connsiteX2-15" fmla="*/ 6241143 w 6241143"/>
              <a:gd name="connsiteY2-16" fmla="*/ 4383315 h 4426857"/>
              <a:gd name="connsiteX3-17" fmla="*/ 0 w 6241143"/>
              <a:gd name="connsiteY3-18" fmla="*/ 4426857 h 4426857"/>
              <a:gd name="connsiteX4-19" fmla="*/ 145143 w 6241143"/>
              <a:gd name="connsiteY4-20" fmla="*/ 319315 h 4426857"/>
              <a:gd name="connsiteX0-21" fmla="*/ 0 w 6589485"/>
              <a:gd name="connsiteY0-22" fmla="*/ 0 h 4630056"/>
              <a:gd name="connsiteX1-23" fmla="*/ 6589485 w 6589485"/>
              <a:gd name="connsiteY1-24" fmla="*/ 203199 h 4630056"/>
              <a:gd name="connsiteX2-25" fmla="*/ 6589485 w 6589485"/>
              <a:gd name="connsiteY2-26" fmla="*/ 4586514 h 4630056"/>
              <a:gd name="connsiteX3-27" fmla="*/ 348342 w 6589485"/>
              <a:gd name="connsiteY3-28" fmla="*/ 4630056 h 4630056"/>
              <a:gd name="connsiteX4-29" fmla="*/ 0 w 6589485"/>
              <a:gd name="connsiteY4-30" fmla="*/ 0 h 4630056"/>
              <a:gd name="connsiteX0-31" fmla="*/ 0 w 6589485"/>
              <a:gd name="connsiteY0-32" fmla="*/ 0 h 4717141"/>
              <a:gd name="connsiteX1-33" fmla="*/ 6589485 w 6589485"/>
              <a:gd name="connsiteY1-34" fmla="*/ 203199 h 4717141"/>
              <a:gd name="connsiteX2-35" fmla="*/ 6589485 w 6589485"/>
              <a:gd name="connsiteY2-36" fmla="*/ 4586514 h 4717141"/>
              <a:gd name="connsiteX3-37" fmla="*/ 319313 w 6589485"/>
              <a:gd name="connsiteY3-38" fmla="*/ 4717141 h 4717141"/>
              <a:gd name="connsiteX4-39" fmla="*/ 0 w 6589485"/>
              <a:gd name="connsiteY4-40" fmla="*/ 0 h 4717141"/>
              <a:gd name="connsiteX0-41" fmla="*/ 0 w 6589485"/>
              <a:gd name="connsiteY0-42" fmla="*/ 0 h 4717141"/>
              <a:gd name="connsiteX1-43" fmla="*/ 6589485 w 6589485"/>
              <a:gd name="connsiteY1-44" fmla="*/ 203199 h 4717141"/>
              <a:gd name="connsiteX2-45" fmla="*/ 6589485 w 6589485"/>
              <a:gd name="connsiteY2-46" fmla="*/ 4238171 h 4717141"/>
              <a:gd name="connsiteX3-47" fmla="*/ 319313 w 6589485"/>
              <a:gd name="connsiteY3-48" fmla="*/ 4717141 h 4717141"/>
              <a:gd name="connsiteX4-49" fmla="*/ 0 w 6589485"/>
              <a:gd name="connsiteY4-50" fmla="*/ 0 h 4717141"/>
              <a:gd name="connsiteX0-51" fmla="*/ 0 w 6603999"/>
              <a:gd name="connsiteY0-52" fmla="*/ 0 h 4891313"/>
              <a:gd name="connsiteX1-53" fmla="*/ 6603999 w 6603999"/>
              <a:gd name="connsiteY1-54" fmla="*/ 377371 h 4891313"/>
              <a:gd name="connsiteX2-55" fmla="*/ 6603999 w 6603999"/>
              <a:gd name="connsiteY2-56" fmla="*/ 4412343 h 4891313"/>
              <a:gd name="connsiteX3-57" fmla="*/ 333827 w 6603999"/>
              <a:gd name="connsiteY3-58" fmla="*/ 4891313 h 4891313"/>
              <a:gd name="connsiteX4-59" fmla="*/ 0 w 6603999"/>
              <a:gd name="connsiteY4-60" fmla="*/ 0 h 4891313"/>
              <a:gd name="connsiteX0-61" fmla="*/ 0 w 6603999"/>
              <a:gd name="connsiteY0-62" fmla="*/ 0 h 4905828"/>
              <a:gd name="connsiteX1-63" fmla="*/ 6603999 w 6603999"/>
              <a:gd name="connsiteY1-64" fmla="*/ 377371 h 4905828"/>
              <a:gd name="connsiteX2-65" fmla="*/ 6603999 w 6603999"/>
              <a:gd name="connsiteY2-66" fmla="*/ 4412343 h 4905828"/>
              <a:gd name="connsiteX3-67" fmla="*/ 507999 w 6603999"/>
              <a:gd name="connsiteY3-68" fmla="*/ 4905828 h 4905828"/>
              <a:gd name="connsiteX4-69" fmla="*/ 0 w 6603999"/>
              <a:gd name="connsiteY4-70" fmla="*/ 0 h 49058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603999" h="4905828">
                <a:moveTo>
                  <a:pt x="0" y="0"/>
                </a:moveTo>
                <a:lnTo>
                  <a:pt x="6603999" y="377371"/>
                </a:lnTo>
                <a:lnTo>
                  <a:pt x="6603999" y="4412343"/>
                </a:lnTo>
                <a:lnTo>
                  <a:pt x="507999" y="4905828"/>
                </a:lnTo>
                <a:lnTo>
                  <a:pt x="0" y="0"/>
                </a:lnTo>
                <a:close/>
              </a:path>
            </a:pathLst>
          </a:cu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43488" y="1873297"/>
            <a:ext cx="5663979" cy="89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5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基础摄影技术与后期处理</a:t>
            </a:r>
            <a:endParaRPr lang="en-US" altLang="zh-CN" sz="35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15389" y="3890332"/>
            <a:ext cx="418374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讲解人：王文韬</a:t>
            </a:r>
            <a:endParaRPr lang="zh-CN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>
          <a:xfrm rot="2297322">
            <a:off x="7062577" y="5889573"/>
            <a:ext cx="734716" cy="633376"/>
          </a:xfrm>
          <a:prstGeom prst="triangle">
            <a:avLst/>
          </a:prstGeom>
          <a:solidFill>
            <a:srgbClr val="D06E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7899123">
            <a:off x="4815923" y="6061626"/>
            <a:ext cx="535784" cy="461883"/>
          </a:xfrm>
          <a:prstGeom prst="triangle">
            <a:avLst/>
          </a:prstGeom>
          <a:solidFill>
            <a:srgbClr val="00CC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7899123">
            <a:off x="4277227" y="5967600"/>
            <a:ext cx="222397" cy="191722"/>
          </a:xfrm>
          <a:prstGeom prst="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对角线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7226" y="1814341"/>
            <a:ext cx="115017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不要为了对角而对角</a:t>
            </a:r>
            <a:endParaRPr lang="en-US" altLang="zh-CN" sz="2000" dirty="0" smtClean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6224" y="2362669"/>
            <a:ext cx="10869289" cy="3198903"/>
            <a:chOff x="1964975" y="3014717"/>
            <a:chExt cx="10869289" cy="319890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4975" y="3025127"/>
              <a:ext cx="4722571" cy="314838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909" y="3014717"/>
              <a:ext cx="4798355" cy="31989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放射线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0258" y="1848470"/>
            <a:ext cx="115017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以一点为中心，向周围发散。是照片显得开阔</a:t>
            </a:r>
            <a:endParaRPr lang="en-US" altLang="zh-CN" sz="2000" dirty="0" smtClean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29" y="1678684"/>
            <a:ext cx="5295900" cy="353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8" y="2876881"/>
            <a:ext cx="5303921" cy="3535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放射线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2" y="1844841"/>
            <a:ext cx="4138863" cy="4138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06" y="736790"/>
            <a:ext cx="3949700" cy="2667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672" y="3609473"/>
            <a:ext cx="4448096" cy="2926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框式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60" y="2048525"/>
            <a:ext cx="5819898" cy="3869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502873"/>
            <a:ext cx="3644337" cy="546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框式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5432" y="1793769"/>
            <a:ext cx="27432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框住的东西要足够精彩</a:t>
            </a:r>
            <a:endParaRPr lang="en-US" altLang="zh-CN" dirty="0" smtClean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框架不能喧宾夺主</a:t>
            </a:r>
            <a:endParaRPr lang="en-US" altLang="zh-CN" dirty="0" smtClean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避免丑陋的框架</a:t>
            </a:r>
            <a:endParaRPr lang="en-US" altLang="zh-CN" dirty="0" smtClean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本身与主体要有关联</a:t>
            </a:r>
            <a:endParaRPr lang="en-US" altLang="zh-CN" dirty="0" smtClean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框架虽好，但不能滥用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07" y="1535557"/>
            <a:ext cx="3695977" cy="3452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658" y="2053388"/>
            <a:ext cx="4314900" cy="2601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16980" y="1677044"/>
            <a:ext cx="11253536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千万</a:t>
            </a: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不要把照片拍的太模式化，还是要多尝试不同的表现手法，要有创造力，这才是摄影艺术中更为重要的一环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毕竟我们最终的目的是为了拍出好照片，构图必须要服从画面整体的主题表达，而不能为了框架而框架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，或者</a:t>
            </a: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对角线而对角线。那样就本末倒置了。</a:t>
            </a:r>
            <a:endParaRPr lang="en-US" altLang="zh-CN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摄影的核心就是为了表现主体。理解了无论哪种构图法则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，都是</a:t>
            </a: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为了主体和主题服务的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。那么</a:t>
            </a: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我们就可以根据主体的特点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，分析</a:t>
            </a: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出哪种构图法则更加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适合甚至</a:t>
            </a:r>
            <a:r>
              <a:rPr lang="zh-CN" altLang="en-US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打破常规，另辟蹊径</a:t>
            </a:r>
            <a:r>
              <a:rPr lang="zh-CN" altLang="en-US" dirty="0" smtClean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7672" y="1247932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180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常见活动构图</a:t>
            </a:r>
            <a:endParaRPr lang="zh-CN" altLang="en-US" sz="2400" b="1" dirty="0">
              <a:solidFill>
                <a:srgbClr val="180B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2" y="1916504"/>
            <a:ext cx="5154697" cy="343646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55" y="1963975"/>
            <a:ext cx="5119465" cy="3303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7672" y="1247932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180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常见活动构图</a:t>
            </a:r>
            <a:endParaRPr lang="zh-CN" altLang="en-US" sz="2400" b="1" dirty="0">
              <a:solidFill>
                <a:srgbClr val="180B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8"/>
          <a:stretch>
            <a:fillRect/>
          </a:stretch>
        </p:blipFill>
        <p:spPr>
          <a:xfrm>
            <a:off x="482449" y="1908485"/>
            <a:ext cx="5135054" cy="30164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48" y="1891684"/>
            <a:ext cx="5416503" cy="3033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7672" y="1247932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180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常见活动构图</a:t>
            </a:r>
            <a:endParaRPr lang="zh-CN" altLang="en-US" sz="2400" b="1" dirty="0">
              <a:solidFill>
                <a:srgbClr val="180B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5" y="2124536"/>
            <a:ext cx="4541894" cy="3264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34" y="1745285"/>
            <a:ext cx="6907514" cy="4022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DD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>
            <a:off x="3115516" y="2701640"/>
            <a:ext cx="1890046" cy="939194"/>
          </a:xfrm>
          <a:custGeom>
            <a:avLst/>
            <a:gdLst>
              <a:gd name="connsiteX0" fmla="*/ 0 w 1618584"/>
              <a:gd name="connsiteY0" fmla="*/ 0 h 1239232"/>
              <a:gd name="connsiteX1" fmla="*/ 1618584 w 1618584"/>
              <a:gd name="connsiteY1" fmla="*/ 267170 h 1239232"/>
              <a:gd name="connsiteX2" fmla="*/ 1590041 w 1618584"/>
              <a:gd name="connsiteY2" fmla="*/ 827641 h 1239232"/>
              <a:gd name="connsiteX3" fmla="*/ 187506 w 1618584"/>
              <a:gd name="connsiteY3" fmla="*/ 1239232 h 1239232"/>
              <a:gd name="connsiteX4" fmla="*/ 0 w 1618584"/>
              <a:gd name="connsiteY4" fmla="*/ 0 h 1239232"/>
              <a:gd name="connsiteX0-1" fmla="*/ 0 w 1885284"/>
              <a:gd name="connsiteY0-2" fmla="*/ 0 h 1239232"/>
              <a:gd name="connsiteX1-3" fmla="*/ 1885284 w 1885284"/>
              <a:gd name="connsiteY1-4" fmla="*/ 314795 h 1239232"/>
              <a:gd name="connsiteX2-5" fmla="*/ 1590041 w 1885284"/>
              <a:gd name="connsiteY2-6" fmla="*/ 827641 h 1239232"/>
              <a:gd name="connsiteX3-7" fmla="*/ 187506 w 1885284"/>
              <a:gd name="connsiteY3-8" fmla="*/ 1239232 h 1239232"/>
              <a:gd name="connsiteX4-9" fmla="*/ 0 w 1885284"/>
              <a:gd name="connsiteY4-10" fmla="*/ 0 h 1239232"/>
              <a:gd name="connsiteX0-11" fmla="*/ 0 w 1894809"/>
              <a:gd name="connsiteY0-12" fmla="*/ 0 h 1239232"/>
              <a:gd name="connsiteX1-13" fmla="*/ 1894809 w 1894809"/>
              <a:gd name="connsiteY1-14" fmla="*/ 314795 h 1239232"/>
              <a:gd name="connsiteX2-15" fmla="*/ 1590041 w 1894809"/>
              <a:gd name="connsiteY2-16" fmla="*/ 827641 h 1239232"/>
              <a:gd name="connsiteX3-17" fmla="*/ 187506 w 1894809"/>
              <a:gd name="connsiteY3-18" fmla="*/ 1239232 h 1239232"/>
              <a:gd name="connsiteX4-19" fmla="*/ 0 w 1894809"/>
              <a:gd name="connsiteY4-20" fmla="*/ 0 h 1239232"/>
              <a:gd name="connsiteX0-21" fmla="*/ 0 w 1894809"/>
              <a:gd name="connsiteY0-22" fmla="*/ 0 h 1239232"/>
              <a:gd name="connsiteX1-23" fmla="*/ 1894809 w 1894809"/>
              <a:gd name="connsiteY1-24" fmla="*/ 314795 h 1239232"/>
              <a:gd name="connsiteX2-25" fmla="*/ 1599566 w 1894809"/>
              <a:gd name="connsiteY2-26" fmla="*/ 827641 h 1239232"/>
              <a:gd name="connsiteX3-27" fmla="*/ 187506 w 1894809"/>
              <a:gd name="connsiteY3-28" fmla="*/ 1239232 h 1239232"/>
              <a:gd name="connsiteX4-29" fmla="*/ 0 w 1894809"/>
              <a:gd name="connsiteY4-30" fmla="*/ 0 h 1239232"/>
              <a:gd name="connsiteX0-31" fmla="*/ 0 w 1894809"/>
              <a:gd name="connsiteY0-32" fmla="*/ 0 h 1158269"/>
              <a:gd name="connsiteX1-33" fmla="*/ 1894809 w 1894809"/>
              <a:gd name="connsiteY1-34" fmla="*/ 233832 h 1158269"/>
              <a:gd name="connsiteX2-35" fmla="*/ 1599566 w 1894809"/>
              <a:gd name="connsiteY2-36" fmla="*/ 746678 h 1158269"/>
              <a:gd name="connsiteX3-37" fmla="*/ 187506 w 1894809"/>
              <a:gd name="connsiteY3-38" fmla="*/ 1158269 h 1158269"/>
              <a:gd name="connsiteX4-39" fmla="*/ 0 w 1894809"/>
              <a:gd name="connsiteY4-40" fmla="*/ 0 h 1158269"/>
              <a:gd name="connsiteX0-41" fmla="*/ 0 w 1894809"/>
              <a:gd name="connsiteY0-42" fmla="*/ 0 h 1063019"/>
              <a:gd name="connsiteX1-43" fmla="*/ 1894809 w 1894809"/>
              <a:gd name="connsiteY1-44" fmla="*/ 233832 h 1063019"/>
              <a:gd name="connsiteX2-45" fmla="*/ 1599566 w 1894809"/>
              <a:gd name="connsiteY2-46" fmla="*/ 746678 h 1063019"/>
              <a:gd name="connsiteX3-47" fmla="*/ 139881 w 1894809"/>
              <a:gd name="connsiteY3-48" fmla="*/ 1063019 h 1063019"/>
              <a:gd name="connsiteX4-49" fmla="*/ 0 w 1894809"/>
              <a:gd name="connsiteY4-50" fmla="*/ 0 h 1063019"/>
              <a:gd name="connsiteX0-51" fmla="*/ 0 w 1894809"/>
              <a:gd name="connsiteY0-52" fmla="*/ 0 h 939194"/>
              <a:gd name="connsiteX1-53" fmla="*/ 1894809 w 1894809"/>
              <a:gd name="connsiteY1-54" fmla="*/ 110007 h 939194"/>
              <a:gd name="connsiteX2-55" fmla="*/ 1599566 w 1894809"/>
              <a:gd name="connsiteY2-56" fmla="*/ 622853 h 939194"/>
              <a:gd name="connsiteX3-57" fmla="*/ 139881 w 1894809"/>
              <a:gd name="connsiteY3-58" fmla="*/ 939194 h 939194"/>
              <a:gd name="connsiteX4-59" fmla="*/ 0 w 1894809"/>
              <a:gd name="connsiteY4-60" fmla="*/ 0 h 939194"/>
              <a:gd name="connsiteX0-61" fmla="*/ 0 w 1894809"/>
              <a:gd name="connsiteY0-62" fmla="*/ 0 h 939194"/>
              <a:gd name="connsiteX1-63" fmla="*/ 1894809 w 1894809"/>
              <a:gd name="connsiteY1-64" fmla="*/ 110007 h 939194"/>
              <a:gd name="connsiteX2-65" fmla="*/ 1599566 w 1894809"/>
              <a:gd name="connsiteY2-66" fmla="*/ 622853 h 939194"/>
              <a:gd name="connsiteX3-67" fmla="*/ 139881 w 1894809"/>
              <a:gd name="connsiteY3-68" fmla="*/ 939194 h 939194"/>
              <a:gd name="connsiteX4-69" fmla="*/ 0 w 1894809"/>
              <a:gd name="connsiteY4-70" fmla="*/ 0 h 939194"/>
              <a:gd name="connsiteX0-71" fmla="*/ 0 w 1894809"/>
              <a:gd name="connsiteY0-72" fmla="*/ 0 h 939194"/>
              <a:gd name="connsiteX1-73" fmla="*/ 1894809 w 1894809"/>
              <a:gd name="connsiteY1-74" fmla="*/ 110007 h 939194"/>
              <a:gd name="connsiteX2-75" fmla="*/ 1594803 w 1894809"/>
              <a:gd name="connsiteY2-76" fmla="*/ 615709 h 939194"/>
              <a:gd name="connsiteX3-77" fmla="*/ 139881 w 1894809"/>
              <a:gd name="connsiteY3-78" fmla="*/ 939194 h 939194"/>
              <a:gd name="connsiteX4-79" fmla="*/ 0 w 1894809"/>
              <a:gd name="connsiteY4-80" fmla="*/ 0 h 939194"/>
              <a:gd name="connsiteX0-81" fmla="*/ 0 w 1885284"/>
              <a:gd name="connsiteY0-82" fmla="*/ 0 h 939194"/>
              <a:gd name="connsiteX1-83" fmla="*/ 1885284 w 1885284"/>
              <a:gd name="connsiteY1-84" fmla="*/ 112388 h 939194"/>
              <a:gd name="connsiteX2-85" fmla="*/ 1594803 w 1885284"/>
              <a:gd name="connsiteY2-86" fmla="*/ 615709 h 939194"/>
              <a:gd name="connsiteX3-87" fmla="*/ 139881 w 1885284"/>
              <a:gd name="connsiteY3-88" fmla="*/ 939194 h 939194"/>
              <a:gd name="connsiteX4-89" fmla="*/ 0 w 1885284"/>
              <a:gd name="connsiteY4-90" fmla="*/ 0 h 939194"/>
              <a:gd name="connsiteX0-91" fmla="*/ 0 w 1885284"/>
              <a:gd name="connsiteY0-92" fmla="*/ 0 h 939194"/>
              <a:gd name="connsiteX1-93" fmla="*/ 1885284 w 1885284"/>
              <a:gd name="connsiteY1-94" fmla="*/ 112388 h 939194"/>
              <a:gd name="connsiteX2-95" fmla="*/ 1594803 w 1885284"/>
              <a:gd name="connsiteY2-96" fmla="*/ 627615 h 939194"/>
              <a:gd name="connsiteX3-97" fmla="*/ 139881 w 1885284"/>
              <a:gd name="connsiteY3-98" fmla="*/ 939194 h 939194"/>
              <a:gd name="connsiteX4-99" fmla="*/ 0 w 1885284"/>
              <a:gd name="connsiteY4-100" fmla="*/ 0 h 939194"/>
              <a:gd name="connsiteX0-101" fmla="*/ 0 w 1890046"/>
              <a:gd name="connsiteY0-102" fmla="*/ 0 h 939194"/>
              <a:gd name="connsiteX1-103" fmla="*/ 1890046 w 1890046"/>
              <a:gd name="connsiteY1-104" fmla="*/ 107626 h 939194"/>
              <a:gd name="connsiteX2-105" fmla="*/ 1594803 w 1890046"/>
              <a:gd name="connsiteY2-106" fmla="*/ 627615 h 939194"/>
              <a:gd name="connsiteX3-107" fmla="*/ 139881 w 1890046"/>
              <a:gd name="connsiteY3-108" fmla="*/ 939194 h 939194"/>
              <a:gd name="connsiteX4-109" fmla="*/ 0 w 1890046"/>
              <a:gd name="connsiteY4-110" fmla="*/ 0 h 939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90046" h="939194">
                <a:moveTo>
                  <a:pt x="0" y="0"/>
                </a:moveTo>
                <a:lnTo>
                  <a:pt x="1890046" y="107626"/>
                </a:lnTo>
                <a:lnTo>
                  <a:pt x="1594803" y="627615"/>
                </a:lnTo>
                <a:lnTo>
                  <a:pt x="139881" y="939194"/>
                </a:lnTo>
                <a:lnTo>
                  <a:pt x="0" y="0"/>
                </a:lnTo>
                <a:close/>
              </a:path>
            </a:pathLst>
          </a:cu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55203" y="1398997"/>
            <a:ext cx="1349829" cy="1349829"/>
          </a:xfrm>
          <a:prstGeom prst="ellipse">
            <a:avLst/>
          </a:prstGeom>
          <a:solidFill>
            <a:srgbClr val="FF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9"/>
          <p:cNvSpPr/>
          <p:nvPr/>
        </p:nvSpPr>
        <p:spPr>
          <a:xfrm>
            <a:off x="4817293" y="1977700"/>
            <a:ext cx="5775315" cy="1886857"/>
          </a:xfrm>
          <a:custGeom>
            <a:avLst/>
            <a:gdLst>
              <a:gd name="connsiteX0" fmla="*/ 0 w 6069161"/>
              <a:gd name="connsiteY0" fmla="*/ 0 h 1886857"/>
              <a:gd name="connsiteX1" fmla="*/ 6069161 w 6069161"/>
              <a:gd name="connsiteY1" fmla="*/ 0 h 1886857"/>
              <a:gd name="connsiteX2" fmla="*/ 6069161 w 6069161"/>
              <a:gd name="connsiteY2" fmla="*/ 1886857 h 1886857"/>
              <a:gd name="connsiteX3" fmla="*/ 0 w 6069161"/>
              <a:gd name="connsiteY3" fmla="*/ 1886857 h 1886857"/>
              <a:gd name="connsiteX4" fmla="*/ 0 w 6069161"/>
              <a:gd name="connsiteY4" fmla="*/ 0 h 1886857"/>
              <a:gd name="connsiteX0-1" fmla="*/ 371475 w 6440636"/>
              <a:gd name="connsiteY0-2" fmla="*/ 0 h 1886857"/>
              <a:gd name="connsiteX1-3" fmla="*/ 6440636 w 6440636"/>
              <a:gd name="connsiteY1-4" fmla="*/ 0 h 1886857"/>
              <a:gd name="connsiteX2-5" fmla="*/ 6440636 w 6440636"/>
              <a:gd name="connsiteY2-6" fmla="*/ 1886857 h 1886857"/>
              <a:gd name="connsiteX3-7" fmla="*/ 0 w 6440636"/>
              <a:gd name="connsiteY3-8" fmla="*/ 1886857 h 1886857"/>
              <a:gd name="connsiteX4-9" fmla="*/ 371475 w 6440636"/>
              <a:gd name="connsiteY4-10" fmla="*/ 0 h 18868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40636" h="1886857">
                <a:moveTo>
                  <a:pt x="371475" y="0"/>
                </a:moveTo>
                <a:lnTo>
                  <a:pt x="6440636" y="0"/>
                </a:lnTo>
                <a:lnTo>
                  <a:pt x="6440636" y="1886857"/>
                </a:lnTo>
                <a:lnTo>
                  <a:pt x="0" y="1886857"/>
                </a:lnTo>
                <a:lnTo>
                  <a:pt x="371475" y="0"/>
                </a:lnTo>
                <a:close/>
              </a:path>
            </a:pathLst>
          </a:custGeom>
          <a:solidFill>
            <a:srgbClr val="D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877"/>
          <p:cNvSpPr>
            <a:spLocks noEditPoints="1"/>
          </p:cNvSpPr>
          <p:nvPr/>
        </p:nvSpPr>
        <p:spPr bwMode="auto">
          <a:xfrm>
            <a:off x="-3894561" y="-44599"/>
            <a:ext cx="7673009" cy="8361034"/>
          </a:xfrm>
          <a:custGeom>
            <a:avLst/>
            <a:gdLst>
              <a:gd name="T0" fmla="*/ 708 w 1029"/>
              <a:gd name="T1" fmla="*/ 683 h 1121"/>
              <a:gd name="T2" fmla="*/ 528 w 1029"/>
              <a:gd name="T3" fmla="*/ 106 h 1121"/>
              <a:gd name="T4" fmla="*/ 398 w 1029"/>
              <a:gd name="T5" fmla="*/ 612 h 1121"/>
              <a:gd name="T6" fmla="*/ 58 w 1029"/>
              <a:gd name="T7" fmla="*/ 620 h 1121"/>
              <a:gd name="T8" fmla="*/ 149 w 1029"/>
              <a:gd name="T9" fmla="*/ 891 h 1121"/>
              <a:gd name="T10" fmla="*/ 367 w 1029"/>
              <a:gd name="T11" fmla="*/ 1065 h 1121"/>
              <a:gd name="T12" fmla="*/ 468 w 1029"/>
              <a:gd name="T13" fmla="*/ 600 h 1121"/>
              <a:gd name="T14" fmla="*/ 593 w 1029"/>
              <a:gd name="T15" fmla="*/ 1000 h 1121"/>
              <a:gd name="T16" fmla="*/ 707 w 1029"/>
              <a:gd name="T17" fmla="*/ 950 h 1121"/>
              <a:gd name="T18" fmla="*/ 779 w 1029"/>
              <a:gd name="T19" fmla="*/ 934 h 1121"/>
              <a:gd name="T20" fmla="*/ 895 w 1029"/>
              <a:gd name="T21" fmla="*/ 909 h 1121"/>
              <a:gd name="T22" fmla="*/ 317 w 1029"/>
              <a:gd name="T23" fmla="*/ 983 h 1121"/>
              <a:gd name="T24" fmla="*/ 368 w 1029"/>
              <a:gd name="T25" fmla="*/ 935 h 1121"/>
              <a:gd name="T26" fmla="*/ 177 w 1029"/>
              <a:gd name="T27" fmla="*/ 913 h 1121"/>
              <a:gd name="T28" fmla="*/ 307 w 1029"/>
              <a:gd name="T29" fmla="*/ 858 h 1121"/>
              <a:gd name="T30" fmla="*/ 25 w 1029"/>
              <a:gd name="T31" fmla="*/ 678 h 1121"/>
              <a:gd name="T32" fmla="*/ 64 w 1029"/>
              <a:gd name="T33" fmla="*/ 712 h 1121"/>
              <a:gd name="T34" fmla="*/ 101 w 1029"/>
              <a:gd name="T35" fmla="*/ 808 h 1121"/>
              <a:gd name="T36" fmla="*/ 54 w 1029"/>
              <a:gd name="T37" fmla="*/ 820 h 1121"/>
              <a:gd name="T38" fmla="*/ 174 w 1029"/>
              <a:gd name="T39" fmla="*/ 928 h 1121"/>
              <a:gd name="T40" fmla="*/ 205 w 1029"/>
              <a:gd name="T41" fmla="*/ 896 h 1121"/>
              <a:gd name="T42" fmla="*/ 378 w 1029"/>
              <a:gd name="T43" fmla="*/ 849 h 1121"/>
              <a:gd name="T44" fmla="*/ 1020 w 1029"/>
              <a:gd name="T45" fmla="*/ 756 h 1121"/>
              <a:gd name="T46" fmla="*/ 880 w 1029"/>
              <a:gd name="T47" fmla="*/ 929 h 1121"/>
              <a:gd name="T48" fmla="*/ 795 w 1029"/>
              <a:gd name="T49" fmla="*/ 808 h 1121"/>
              <a:gd name="T50" fmla="*/ 755 w 1029"/>
              <a:gd name="T51" fmla="*/ 814 h 1121"/>
              <a:gd name="T52" fmla="*/ 800 w 1029"/>
              <a:gd name="T53" fmla="*/ 896 h 1121"/>
              <a:gd name="T54" fmla="*/ 840 w 1029"/>
              <a:gd name="T55" fmla="*/ 885 h 1121"/>
              <a:gd name="T56" fmla="*/ 912 w 1029"/>
              <a:gd name="T57" fmla="*/ 896 h 1121"/>
              <a:gd name="T58" fmla="*/ 916 w 1029"/>
              <a:gd name="T59" fmla="*/ 767 h 1121"/>
              <a:gd name="T60" fmla="*/ 971 w 1029"/>
              <a:gd name="T61" fmla="*/ 848 h 1121"/>
              <a:gd name="T62" fmla="*/ 985 w 1029"/>
              <a:gd name="T63" fmla="*/ 718 h 1121"/>
              <a:gd name="T64" fmla="*/ 926 w 1029"/>
              <a:gd name="T65" fmla="*/ 738 h 1121"/>
              <a:gd name="T66" fmla="*/ 956 w 1029"/>
              <a:gd name="T67" fmla="*/ 712 h 1121"/>
              <a:gd name="T68" fmla="*/ 686 w 1029"/>
              <a:gd name="T69" fmla="*/ 596 h 1121"/>
              <a:gd name="T70" fmla="*/ 589 w 1029"/>
              <a:gd name="T71" fmla="*/ 695 h 1121"/>
              <a:gd name="T72" fmla="*/ 554 w 1029"/>
              <a:gd name="T73" fmla="*/ 864 h 1121"/>
              <a:gd name="T74" fmla="*/ 424 w 1029"/>
              <a:gd name="T75" fmla="*/ 552 h 1121"/>
              <a:gd name="T76" fmla="*/ 542 w 1029"/>
              <a:gd name="T77" fmla="*/ 172 h 1121"/>
              <a:gd name="T78" fmla="*/ 675 w 1029"/>
              <a:gd name="T79" fmla="*/ 562 h 1121"/>
              <a:gd name="T80" fmla="*/ 496 w 1029"/>
              <a:gd name="T81" fmla="*/ 663 h 1121"/>
              <a:gd name="T82" fmla="*/ 524 w 1029"/>
              <a:gd name="T83" fmla="*/ 331 h 1121"/>
              <a:gd name="T84" fmla="*/ 546 w 1029"/>
              <a:gd name="T85" fmla="*/ 202 h 1121"/>
              <a:gd name="T86" fmla="*/ 491 w 1029"/>
              <a:gd name="T87" fmla="*/ 395 h 1121"/>
              <a:gd name="T88" fmla="*/ 487 w 1029"/>
              <a:gd name="T89" fmla="*/ 444 h 1121"/>
              <a:gd name="T90" fmla="*/ 493 w 1029"/>
              <a:gd name="T91" fmla="*/ 466 h 1121"/>
              <a:gd name="T92" fmla="*/ 604 w 1029"/>
              <a:gd name="T93" fmla="*/ 440 h 1121"/>
              <a:gd name="T94" fmla="*/ 617 w 1029"/>
              <a:gd name="T95" fmla="*/ 458 h 1121"/>
              <a:gd name="T96" fmla="*/ 560 w 1029"/>
              <a:gd name="T97" fmla="*/ 325 h 1121"/>
              <a:gd name="T98" fmla="*/ 569 w 1029"/>
              <a:gd name="T99" fmla="*/ 376 h 1121"/>
              <a:gd name="T100" fmla="*/ 504 w 1029"/>
              <a:gd name="T101" fmla="*/ 459 h 1121"/>
              <a:gd name="T102" fmla="*/ 616 w 1029"/>
              <a:gd name="T103" fmla="*/ 390 h 1121"/>
              <a:gd name="T104" fmla="*/ 496 w 1029"/>
              <a:gd name="T105" fmla="*/ 232 h 1121"/>
              <a:gd name="T106" fmla="*/ 509 w 1029"/>
              <a:gd name="T107" fmla="*/ 840 h 1121"/>
              <a:gd name="T108" fmla="*/ 588 w 1029"/>
              <a:gd name="T109" fmla="*/ 342 h 1121"/>
              <a:gd name="T110" fmla="*/ 524 w 1029"/>
              <a:gd name="T111" fmla="*/ 37 h 1121"/>
              <a:gd name="T112" fmla="*/ 408 w 1029"/>
              <a:gd name="T113" fmla="*/ 567 h 1121"/>
              <a:gd name="T114" fmla="*/ 522 w 1029"/>
              <a:gd name="T115" fmla="*/ 752 h 1121"/>
              <a:gd name="T116" fmla="*/ 617 w 1029"/>
              <a:gd name="T117" fmla="*/ 696 h 1121"/>
              <a:gd name="T118" fmla="*/ 807 w 1029"/>
              <a:gd name="T119" fmla="*/ 870 h 1121"/>
              <a:gd name="T120" fmla="*/ 761 w 1029"/>
              <a:gd name="T121" fmla="*/ 1008 h 1121"/>
              <a:gd name="T122" fmla="*/ 882 w 1029"/>
              <a:gd name="T123" fmla="*/ 953 h 1121"/>
              <a:gd name="T124" fmla="*/ 982 w 1029"/>
              <a:gd name="T125" fmla="*/ 773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9" h="1121">
                <a:moveTo>
                  <a:pt x="1029" y="740"/>
                </a:moveTo>
                <a:cubicBezTo>
                  <a:pt x="1029" y="740"/>
                  <a:pt x="1028" y="740"/>
                  <a:pt x="1028" y="740"/>
                </a:cubicBezTo>
                <a:cubicBezTo>
                  <a:pt x="1028" y="741"/>
                  <a:pt x="1028" y="741"/>
                  <a:pt x="1028" y="742"/>
                </a:cubicBezTo>
                <a:cubicBezTo>
                  <a:pt x="1026" y="740"/>
                  <a:pt x="1023" y="739"/>
                  <a:pt x="1020" y="738"/>
                </a:cubicBezTo>
                <a:cubicBezTo>
                  <a:pt x="1020" y="738"/>
                  <a:pt x="1020" y="737"/>
                  <a:pt x="1020" y="736"/>
                </a:cubicBezTo>
                <a:cubicBezTo>
                  <a:pt x="1020" y="736"/>
                  <a:pt x="1019" y="736"/>
                  <a:pt x="1019" y="736"/>
                </a:cubicBezTo>
                <a:cubicBezTo>
                  <a:pt x="1019" y="728"/>
                  <a:pt x="1020" y="720"/>
                  <a:pt x="1021" y="712"/>
                </a:cubicBezTo>
                <a:cubicBezTo>
                  <a:pt x="1021" y="712"/>
                  <a:pt x="1021" y="712"/>
                  <a:pt x="1021" y="712"/>
                </a:cubicBezTo>
                <a:cubicBezTo>
                  <a:pt x="1019" y="712"/>
                  <a:pt x="1017" y="711"/>
                  <a:pt x="1016" y="712"/>
                </a:cubicBezTo>
                <a:cubicBezTo>
                  <a:pt x="1016" y="709"/>
                  <a:pt x="1015" y="705"/>
                  <a:pt x="1015" y="702"/>
                </a:cubicBezTo>
                <a:cubicBezTo>
                  <a:pt x="1015" y="702"/>
                  <a:pt x="1014" y="702"/>
                  <a:pt x="1014" y="702"/>
                </a:cubicBezTo>
                <a:cubicBezTo>
                  <a:pt x="1014" y="706"/>
                  <a:pt x="1015" y="709"/>
                  <a:pt x="1015" y="713"/>
                </a:cubicBezTo>
                <a:cubicBezTo>
                  <a:pt x="1014" y="713"/>
                  <a:pt x="1013" y="715"/>
                  <a:pt x="1012" y="716"/>
                </a:cubicBezTo>
                <a:cubicBezTo>
                  <a:pt x="1012" y="716"/>
                  <a:pt x="1013" y="717"/>
                  <a:pt x="1013" y="716"/>
                </a:cubicBezTo>
                <a:cubicBezTo>
                  <a:pt x="1013" y="715"/>
                  <a:pt x="1014" y="714"/>
                  <a:pt x="1015" y="714"/>
                </a:cubicBezTo>
                <a:cubicBezTo>
                  <a:pt x="1015" y="720"/>
                  <a:pt x="1015" y="726"/>
                  <a:pt x="1015" y="732"/>
                </a:cubicBezTo>
                <a:cubicBezTo>
                  <a:pt x="1015" y="733"/>
                  <a:pt x="1015" y="733"/>
                  <a:pt x="1015" y="734"/>
                </a:cubicBezTo>
                <a:cubicBezTo>
                  <a:pt x="1013" y="732"/>
                  <a:pt x="1012" y="731"/>
                  <a:pt x="1011" y="730"/>
                </a:cubicBezTo>
                <a:cubicBezTo>
                  <a:pt x="1011" y="729"/>
                  <a:pt x="1011" y="727"/>
                  <a:pt x="1011" y="726"/>
                </a:cubicBezTo>
                <a:cubicBezTo>
                  <a:pt x="1011" y="726"/>
                  <a:pt x="1012" y="726"/>
                  <a:pt x="1013" y="726"/>
                </a:cubicBezTo>
                <a:cubicBezTo>
                  <a:pt x="1013" y="727"/>
                  <a:pt x="1013" y="726"/>
                  <a:pt x="1013" y="726"/>
                </a:cubicBezTo>
                <a:cubicBezTo>
                  <a:pt x="1012" y="726"/>
                  <a:pt x="1011" y="725"/>
                  <a:pt x="1011" y="725"/>
                </a:cubicBezTo>
                <a:cubicBezTo>
                  <a:pt x="1011" y="725"/>
                  <a:pt x="1011" y="725"/>
                  <a:pt x="1011" y="724"/>
                </a:cubicBezTo>
                <a:cubicBezTo>
                  <a:pt x="1011" y="724"/>
                  <a:pt x="1010" y="724"/>
                  <a:pt x="1010" y="724"/>
                </a:cubicBezTo>
                <a:cubicBezTo>
                  <a:pt x="1010" y="725"/>
                  <a:pt x="1010" y="725"/>
                  <a:pt x="1010" y="725"/>
                </a:cubicBezTo>
                <a:cubicBezTo>
                  <a:pt x="1006" y="723"/>
                  <a:pt x="1002" y="722"/>
                  <a:pt x="997" y="721"/>
                </a:cubicBezTo>
                <a:cubicBezTo>
                  <a:pt x="998" y="713"/>
                  <a:pt x="999" y="706"/>
                  <a:pt x="1000" y="698"/>
                </a:cubicBezTo>
                <a:cubicBezTo>
                  <a:pt x="1000" y="698"/>
                  <a:pt x="1000" y="698"/>
                  <a:pt x="1001" y="698"/>
                </a:cubicBezTo>
                <a:cubicBezTo>
                  <a:pt x="1001" y="699"/>
                  <a:pt x="1001" y="698"/>
                  <a:pt x="1001" y="698"/>
                </a:cubicBezTo>
                <a:cubicBezTo>
                  <a:pt x="1000" y="706"/>
                  <a:pt x="1000" y="713"/>
                  <a:pt x="1000" y="720"/>
                </a:cubicBezTo>
                <a:cubicBezTo>
                  <a:pt x="1000" y="721"/>
                  <a:pt x="1001" y="721"/>
                  <a:pt x="1001" y="720"/>
                </a:cubicBezTo>
                <a:cubicBezTo>
                  <a:pt x="1001" y="712"/>
                  <a:pt x="1001" y="704"/>
                  <a:pt x="1001" y="696"/>
                </a:cubicBezTo>
                <a:cubicBezTo>
                  <a:pt x="1001" y="694"/>
                  <a:pt x="1001" y="691"/>
                  <a:pt x="1001" y="688"/>
                </a:cubicBezTo>
                <a:cubicBezTo>
                  <a:pt x="1001" y="689"/>
                  <a:pt x="1001" y="689"/>
                  <a:pt x="1001" y="689"/>
                </a:cubicBezTo>
                <a:cubicBezTo>
                  <a:pt x="1001" y="692"/>
                  <a:pt x="1001" y="695"/>
                  <a:pt x="1001" y="698"/>
                </a:cubicBezTo>
                <a:cubicBezTo>
                  <a:pt x="1000" y="698"/>
                  <a:pt x="1000" y="698"/>
                  <a:pt x="1000" y="698"/>
                </a:cubicBezTo>
                <a:cubicBezTo>
                  <a:pt x="1000" y="695"/>
                  <a:pt x="1001" y="692"/>
                  <a:pt x="1001" y="689"/>
                </a:cubicBezTo>
                <a:cubicBezTo>
                  <a:pt x="1001" y="689"/>
                  <a:pt x="1000" y="689"/>
                  <a:pt x="1000" y="689"/>
                </a:cubicBezTo>
                <a:cubicBezTo>
                  <a:pt x="1000" y="692"/>
                  <a:pt x="999" y="694"/>
                  <a:pt x="999" y="697"/>
                </a:cubicBezTo>
                <a:cubicBezTo>
                  <a:pt x="999" y="697"/>
                  <a:pt x="998" y="697"/>
                  <a:pt x="998" y="696"/>
                </a:cubicBezTo>
                <a:cubicBezTo>
                  <a:pt x="998" y="693"/>
                  <a:pt x="998" y="690"/>
                  <a:pt x="998" y="687"/>
                </a:cubicBezTo>
                <a:cubicBezTo>
                  <a:pt x="998" y="687"/>
                  <a:pt x="998" y="686"/>
                  <a:pt x="998" y="686"/>
                </a:cubicBezTo>
                <a:cubicBezTo>
                  <a:pt x="999" y="687"/>
                  <a:pt x="1000" y="688"/>
                  <a:pt x="1000" y="688"/>
                </a:cubicBezTo>
                <a:cubicBezTo>
                  <a:pt x="1001" y="689"/>
                  <a:pt x="1001" y="688"/>
                  <a:pt x="1001" y="688"/>
                </a:cubicBezTo>
                <a:cubicBezTo>
                  <a:pt x="1000" y="687"/>
                  <a:pt x="999" y="686"/>
                  <a:pt x="998" y="686"/>
                </a:cubicBezTo>
                <a:cubicBezTo>
                  <a:pt x="998" y="682"/>
                  <a:pt x="999" y="677"/>
                  <a:pt x="997" y="675"/>
                </a:cubicBezTo>
                <a:cubicBezTo>
                  <a:pt x="999" y="676"/>
                  <a:pt x="1001" y="677"/>
                  <a:pt x="1002" y="678"/>
                </a:cubicBezTo>
                <a:cubicBezTo>
                  <a:pt x="1001" y="681"/>
                  <a:pt x="1001" y="684"/>
                  <a:pt x="1001" y="687"/>
                </a:cubicBezTo>
                <a:cubicBezTo>
                  <a:pt x="1001" y="684"/>
                  <a:pt x="1002" y="681"/>
                  <a:pt x="1002" y="679"/>
                </a:cubicBezTo>
                <a:cubicBezTo>
                  <a:pt x="1006" y="682"/>
                  <a:pt x="1010" y="685"/>
                  <a:pt x="1012" y="688"/>
                </a:cubicBezTo>
                <a:cubicBezTo>
                  <a:pt x="1013" y="689"/>
                  <a:pt x="1013" y="688"/>
                  <a:pt x="1013" y="688"/>
                </a:cubicBezTo>
                <a:cubicBezTo>
                  <a:pt x="1010" y="685"/>
                  <a:pt x="1007" y="681"/>
                  <a:pt x="1003" y="678"/>
                </a:cubicBezTo>
                <a:cubicBezTo>
                  <a:pt x="1003" y="677"/>
                  <a:pt x="1004" y="675"/>
                  <a:pt x="1005" y="674"/>
                </a:cubicBezTo>
                <a:cubicBezTo>
                  <a:pt x="1005" y="674"/>
                  <a:pt x="1005" y="674"/>
                  <a:pt x="1004" y="674"/>
                </a:cubicBezTo>
                <a:cubicBezTo>
                  <a:pt x="1003" y="675"/>
                  <a:pt x="1003" y="676"/>
                  <a:pt x="1002" y="678"/>
                </a:cubicBezTo>
                <a:cubicBezTo>
                  <a:pt x="999" y="676"/>
                  <a:pt x="996" y="674"/>
                  <a:pt x="993" y="672"/>
                </a:cubicBezTo>
                <a:cubicBezTo>
                  <a:pt x="992" y="671"/>
                  <a:pt x="990" y="670"/>
                  <a:pt x="989" y="669"/>
                </a:cubicBezTo>
                <a:cubicBezTo>
                  <a:pt x="989" y="659"/>
                  <a:pt x="988" y="649"/>
                  <a:pt x="987" y="638"/>
                </a:cubicBezTo>
                <a:cubicBezTo>
                  <a:pt x="987" y="638"/>
                  <a:pt x="987" y="638"/>
                  <a:pt x="987" y="638"/>
                </a:cubicBezTo>
                <a:cubicBezTo>
                  <a:pt x="985" y="639"/>
                  <a:pt x="984" y="641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2" y="640"/>
                  <a:pt x="980" y="639"/>
                  <a:pt x="978" y="639"/>
                </a:cubicBezTo>
                <a:cubicBezTo>
                  <a:pt x="978" y="624"/>
                  <a:pt x="979" y="609"/>
                  <a:pt x="979" y="594"/>
                </a:cubicBezTo>
                <a:cubicBezTo>
                  <a:pt x="979" y="594"/>
                  <a:pt x="978" y="594"/>
                  <a:pt x="978" y="594"/>
                </a:cubicBezTo>
                <a:cubicBezTo>
                  <a:pt x="978" y="609"/>
                  <a:pt x="978" y="624"/>
                  <a:pt x="978" y="638"/>
                </a:cubicBezTo>
                <a:cubicBezTo>
                  <a:pt x="974" y="638"/>
                  <a:pt x="970" y="638"/>
                  <a:pt x="968" y="636"/>
                </a:cubicBezTo>
                <a:cubicBezTo>
                  <a:pt x="968" y="636"/>
                  <a:pt x="968" y="636"/>
                  <a:pt x="968" y="636"/>
                </a:cubicBezTo>
                <a:cubicBezTo>
                  <a:pt x="968" y="636"/>
                  <a:pt x="968" y="636"/>
                  <a:pt x="968" y="636"/>
                </a:cubicBezTo>
                <a:cubicBezTo>
                  <a:pt x="967" y="636"/>
                  <a:pt x="967" y="635"/>
                  <a:pt x="967" y="635"/>
                </a:cubicBezTo>
                <a:cubicBezTo>
                  <a:pt x="967" y="635"/>
                  <a:pt x="967" y="635"/>
                  <a:pt x="967" y="635"/>
                </a:cubicBezTo>
                <a:cubicBezTo>
                  <a:pt x="967" y="635"/>
                  <a:pt x="967" y="635"/>
                  <a:pt x="967" y="635"/>
                </a:cubicBezTo>
                <a:cubicBezTo>
                  <a:pt x="966" y="635"/>
                  <a:pt x="966" y="635"/>
                  <a:pt x="966" y="635"/>
                </a:cubicBezTo>
                <a:cubicBezTo>
                  <a:pt x="965" y="646"/>
                  <a:pt x="964" y="657"/>
                  <a:pt x="965" y="667"/>
                </a:cubicBezTo>
                <a:cubicBezTo>
                  <a:pt x="965" y="667"/>
                  <a:pt x="965" y="667"/>
                  <a:pt x="965" y="667"/>
                </a:cubicBezTo>
                <a:cubicBezTo>
                  <a:pt x="965" y="666"/>
                  <a:pt x="965" y="665"/>
                  <a:pt x="965" y="664"/>
                </a:cubicBezTo>
                <a:cubicBezTo>
                  <a:pt x="965" y="664"/>
                  <a:pt x="964" y="664"/>
                  <a:pt x="964" y="664"/>
                </a:cubicBezTo>
                <a:cubicBezTo>
                  <a:pt x="964" y="665"/>
                  <a:pt x="964" y="666"/>
                  <a:pt x="964" y="667"/>
                </a:cubicBezTo>
                <a:cubicBezTo>
                  <a:pt x="963" y="668"/>
                  <a:pt x="962" y="668"/>
                  <a:pt x="961" y="668"/>
                </a:cubicBezTo>
                <a:cubicBezTo>
                  <a:pt x="959" y="669"/>
                  <a:pt x="956" y="671"/>
                  <a:pt x="954" y="673"/>
                </a:cubicBezTo>
                <a:cubicBezTo>
                  <a:pt x="951" y="675"/>
                  <a:pt x="948" y="679"/>
                  <a:pt x="946" y="684"/>
                </a:cubicBezTo>
                <a:cubicBezTo>
                  <a:pt x="946" y="685"/>
                  <a:pt x="947" y="685"/>
                  <a:pt x="947" y="684"/>
                </a:cubicBezTo>
                <a:cubicBezTo>
                  <a:pt x="948" y="682"/>
                  <a:pt x="949" y="679"/>
                  <a:pt x="950" y="677"/>
                </a:cubicBezTo>
                <a:cubicBezTo>
                  <a:pt x="949" y="681"/>
                  <a:pt x="947" y="684"/>
                  <a:pt x="947" y="688"/>
                </a:cubicBezTo>
                <a:cubicBezTo>
                  <a:pt x="946" y="688"/>
                  <a:pt x="946" y="687"/>
                  <a:pt x="946" y="686"/>
                </a:cubicBezTo>
                <a:cubicBezTo>
                  <a:pt x="946" y="686"/>
                  <a:pt x="945" y="686"/>
                  <a:pt x="945" y="686"/>
                </a:cubicBezTo>
                <a:cubicBezTo>
                  <a:pt x="945" y="690"/>
                  <a:pt x="945" y="693"/>
                  <a:pt x="945" y="696"/>
                </a:cubicBezTo>
                <a:cubicBezTo>
                  <a:pt x="945" y="697"/>
                  <a:pt x="945" y="698"/>
                  <a:pt x="945" y="698"/>
                </a:cubicBezTo>
                <a:cubicBezTo>
                  <a:pt x="943" y="710"/>
                  <a:pt x="943" y="722"/>
                  <a:pt x="943" y="734"/>
                </a:cubicBezTo>
                <a:cubicBezTo>
                  <a:pt x="940" y="736"/>
                  <a:pt x="938" y="739"/>
                  <a:pt x="936" y="741"/>
                </a:cubicBezTo>
                <a:cubicBezTo>
                  <a:pt x="935" y="742"/>
                  <a:pt x="934" y="743"/>
                  <a:pt x="933" y="744"/>
                </a:cubicBezTo>
                <a:cubicBezTo>
                  <a:pt x="933" y="742"/>
                  <a:pt x="933" y="739"/>
                  <a:pt x="932" y="737"/>
                </a:cubicBezTo>
                <a:cubicBezTo>
                  <a:pt x="932" y="737"/>
                  <a:pt x="932" y="737"/>
                  <a:pt x="932" y="737"/>
                </a:cubicBezTo>
                <a:cubicBezTo>
                  <a:pt x="932" y="734"/>
                  <a:pt x="932" y="732"/>
                  <a:pt x="932" y="729"/>
                </a:cubicBezTo>
                <a:cubicBezTo>
                  <a:pt x="932" y="728"/>
                  <a:pt x="932" y="724"/>
                  <a:pt x="933" y="721"/>
                </a:cubicBezTo>
                <a:cubicBezTo>
                  <a:pt x="933" y="720"/>
                  <a:pt x="934" y="719"/>
                  <a:pt x="935" y="718"/>
                </a:cubicBezTo>
                <a:cubicBezTo>
                  <a:pt x="935" y="718"/>
                  <a:pt x="935" y="718"/>
                  <a:pt x="935" y="718"/>
                </a:cubicBezTo>
                <a:cubicBezTo>
                  <a:pt x="934" y="718"/>
                  <a:pt x="933" y="718"/>
                  <a:pt x="933" y="718"/>
                </a:cubicBezTo>
                <a:cubicBezTo>
                  <a:pt x="933" y="718"/>
                  <a:pt x="932" y="718"/>
                  <a:pt x="932" y="718"/>
                </a:cubicBezTo>
                <a:cubicBezTo>
                  <a:pt x="932" y="719"/>
                  <a:pt x="932" y="720"/>
                  <a:pt x="932" y="721"/>
                </a:cubicBezTo>
                <a:cubicBezTo>
                  <a:pt x="932" y="722"/>
                  <a:pt x="931" y="723"/>
                  <a:pt x="930" y="724"/>
                </a:cubicBezTo>
                <a:cubicBezTo>
                  <a:pt x="930" y="723"/>
                  <a:pt x="930" y="723"/>
                  <a:pt x="930" y="722"/>
                </a:cubicBezTo>
                <a:cubicBezTo>
                  <a:pt x="930" y="722"/>
                  <a:pt x="930" y="722"/>
                  <a:pt x="930" y="722"/>
                </a:cubicBezTo>
                <a:cubicBezTo>
                  <a:pt x="931" y="723"/>
                  <a:pt x="931" y="722"/>
                  <a:pt x="931" y="722"/>
                </a:cubicBezTo>
                <a:cubicBezTo>
                  <a:pt x="931" y="722"/>
                  <a:pt x="930" y="722"/>
                  <a:pt x="930" y="721"/>
                </a:cubicBezTo>
                <a:cubicBezTo>
                  <a:pt x="930" y="718"/>
                  <a:pt x="931" y="715"/>
                  <a:pt x="931" y="711"/>
                </a:cubicBezTo>
                <a:cubicBezTo>
                  <a:pt x="931" y="711"/>
                  <a:pt x="930" y="711"/>
                  <a:pt x="930" y="711"/>
                </a:cubicBezTo>
                <a:cubicBezTo>
                  <a:pt x="929" y="714"/>
                  <a:pt x="928" y="716"/>
                  <a:pt x="927" y="718"/>
                </a:cubicBezTo>
                <a:cubicBezTo>
                  <a:pt x="926" y="717"/>
                  <a:pt x="924" y="716"/>
                  <a:pt x="923" y="716"/>
                </a:cubicBezTo>
                <a:cubicBezTo>
                  <a:pt x="923" y="716"/>
                  <a:pt x="922" y="716"/>
                  <a:pt x="922" y="716"/>
                </a:cubicBezTo>
                <a:cubicBezTo>
                  <a:pt x="923" y="721"/>
                  <a:pt x="924" y="726"/>
                  <a:pt x="924" y="730"/>
                </a:cubicBezTo>
                <a:cubicBezTo>
                  <a:pt x="924" y="730"/>
                  <a:pt x="924" y="730"/>
                  <a:pt x="924" y="730"/>
                </a:cubicBezTo>
                <a:cubicBezTo>
                  <a:pt x="923" y="732"/>
                  <a:pt x="922" y="734"/>
                  <a:pt x="921" y="737"/>
                </a:cubicBezTo>
                <a:cubicBezTo>
                  <a:pt x="920" y="738"/>
                  <a:pt x="920" y="740"/>
                  <a:pt x="920" y="741"/>
                </a:cubicBezTo>
                <a:cubicBezTo>
                  <a:pt x="919" y="737"/>
                  <a:pt x="920" y="730"/>
                  <a:pt x="920" y="724"/>
                </a:cubicBezTo>
                <a:cubicBezTo>
                  <a:pt x="920" y="726"/>
                  <a:pt x="921" y="727"/>
                  <a:pt x="921" y="728"/>
                </a:cubicBezTo>
                <a:cubicBezTo>
                  <a:pt x="921" y="729"/>
                  <a:pt x="922" y="729"/>
                  <a:pt x="922" y="728"/>
                </a:cubicBezTo>
                <a:cubicBezTo>
                  <a:pt x="922" y="726"/>
                  <a:pt x="921" y="724"/>
                  <a:pt x="920" y="722"/>
                </a:cubicBezTo>
                <a:cubicBezTo>
                  <a:pt x="920" y="720"/>
                  <a:pt x="920" y="718"/>
                  <a:pt x="920" y="717"/>
                </a:cubicBezTo>
                <a:cubicBezTo>
                  <a:pt x="920" y="717"/>
                  <a:pt x="919" y="717"/>
                  <a:pt x="919" y="717"/>
                </a:cubicBezTo>
                <a:cubicBezTo>
                  <a:pt x="919" y="719"/>
                  <a:pt x="919" y="720"/>
                  <a:pt x="919" y="722"/>
                </a:cubicBezTo>
                <a:cubicBezTo>
                  <a:pt x="919" y="722"/>
                  <a:pt x="919" y="722"/>
                  <a:pt x="919" y="723"/>
                </a:cubicBezTo>
                <a:cubicBezTo>
                  <a:pt x="919" y="727"/>
                  <a:pt x="919" y="731"/>
                  <a:pt x="918" y="735"/>
                </a:cubicBezTo>
                <a:cubicBezTo>
                  <a:pt x="918" y="736"/>
                  <a:pt x="918" y="741"/>
                  <a:pt x="919" y="744"/>
                </a:cubicBezTo>
                <a:cubicBezTo>
                  <a:pt x="919" y="744"/>
                  <a:pt x="919" y="744"/>
                  <a:pt x="919" y="744"/>
                </a:cubicBezTo>
                <a:cubicBezTo>
                  <a:pt x="915" y="745"/>
                  <a:pt x="911" y="748"/>
                  <a:pt x="914" y="752"/>
                </a:cubicBezTo>
                <a:cubicBezTo>
                  <a:pt x="914" y="752"/>
                  <a:pt x="915" y="752"/>
                  <a:pt x="915" y="752"/>
                </a:cubicBezTo>
                <a:cubicBezTo>
                  <a:pt x="915" y="753"/>
                  <a:pt x="915" y="754"/>
                  <a:pt x="915" y="755"/>
                </a:cubicBezTo>
                <a:cubicBezTo>
                  <a:pt x="914" y="755"/>
                  <a:pt x="914" y="755"/>
                  <a:pt x="914" y="755"/>
                </a:cubicBezTo>
                <a:cubicBezTo>
                  <a:pt x="914" y="756"/>
                  <a:pt x="914" y="757"/>
                  <a:pt x="914" y="758"/>
                </a:cubicBezTo>
                <a:cubicBezTo>
                  <a:pt x="914" y="764"/>
                  <a:pt x="914" y="769"/>
                  <a:pt x="915" y="775"/>
                </a:cubicBezTo>
                <a:cubicBezTo>
                  <a:pt x="915" y="779"/>
                  <a:pt x="915" y="782"/>
                  <a:pt x="915" y="786"/>
                </a:cubicBezTo>
                <a:cubicBezTo>
                  <a:pt x="915" y="794"/>
                  <a:pt x="914" y="802"/>
                  <a:pt x="914" y="810"/>
                </a:cubicBezTo>
                <a:cubicBezTo>
                  <a:pt x="914" y="811"/>
                  <a:pt x="915" y="811"/>
                  <a:pt x="915" y="810"/>
                </a:cubicBezTo>
                <a:cubicBezTo>
                  <a:pt x="915" y="807"/>
                  <a:pt x="915" y="804"/>
                  <a:pt x="915" y="801"/>
                </a:cubicBezTo>
                <a:cubicBezTo>
                  <a:pt x="916" y="806"/>
                  <a:pt x="916" y="810"/>
                  <a:pt x="916" y="815"/>
                </a:cubicBezTo>
                <a:cubicBezTo>
                  <a:pt x="915" y="827"/>
                  <a:pt x="913" y="839"/>
                  <a:pt x="913" y="850"/>
                </a:cubicBezTo>
                <a:cubicBezTo>
                  <a:pt x="912" y="852"/>
                  <a:pt x="910" y="853"/>
                  <a:pt x="908" y="854"/>
                </a:cubicBezTo>
                <a:cubicBezTo>
                  <a:pt x="903" y="855"/>
                  <a:pt x="898" y="856"/>
                  <a:pt x="893" y="856"/>
                </a:cubicBezTo>
                <a:cubicBezTo>
                  <a:pt x="886" y="856"/>
                  <a:pt x="880" y="856"/>
                  <a:pt x="873" y="856"/>
                </a:cubicBezTo>
                <a:cubicBezTo>
                  <a:pt x="856" y="856"/>
                  <a:pt x="839" y="857"/>
                  <a:pt x="821" y="858"/>
                </a:cubicBezTo>
                <a:cubicBezTo>
                  <a:pt x="811" y="857"/>
                  <a:pt x="800" y="856"/>
                  <a:pt x="789" y="855"/>
                </a:cubicBezTo>
                <a:cubicBezTo>
                  <a:pt x="789" y="845"/>
                  <a:pt x="789" y="835"/>
                  <a:pt x="788" y="825"/>
                </a:cubicBezTo>
                <a:cubicBezTo>
                  <a:pt x="788" y="821"/>
                  <a:pt x="788" y="817"/>
                  <a:pt x="788" y="813"/>
                </a:cubicBezTo>
                <a:cubicBezTo>
                  <a:pt x="789" y="813"/>
                  <a:pt x="791" y="812"/>
                  <a:pt x="792" y="811"/>
                </a:cubicBezTo>
                <a:cubicBezTo>
                  <a:pt x="791" y="825"/>
                  <a:pt x="792" y="839"/>
                  <a:pt x="792" y="852"/>
                </a:cubicBezTo>
                <a:cubicBezTo>
                  <a:pt x="792" y="853"/>
                  <a:pt x="793" y="853"/>
                  <a:pt x="793" y="852"/>
                </a:cubicBezTo>
                <a:cubicBezTo>
                  <a:pt x="793" y="838"/>
                  <a:pt x="791" y="825"/>
                  <a:pt x="792" y="811"/>
                </a:cubicBezTo>
                <a:cubicBezTo>
                  <a:pt x="793" y="811"/>
                  <a:pt x="793" y="810"/>
                  <a:pt x="793" y="810"/>
                </a:cubicBezTo>
                <a:cubicBezTo>
                  <a:pt x="793" y="811"/>
                  <a:pt x="793" y="811"/>
                  <a:pt x="793" y="811"/>
                </a:cubicBezTo>
                <a:cubicBezTo>
                  <a:pt x="793" y="812"/>
                  <a:pt x="794" y="812"/>
                  <a:pt x="794" y="812"/>
                </a:cubicBezTo>
                <a:cubicBezTo>
                  <a:pt x="794" y="811"/>
                  <a:pt x="794" y="811"/>
                  <a:pt x="795" y="810"/>
                </a:cubicBezTo>
                <a:cubicBezTo>
                  <a:pt x="795" y="811"/>
                  <a:pt x="795" y="811"/>
                  <a:pt x="795" y="811"/>
                </a:cubicBezTo>
                <a:cubicBezTo>
                  <a:pt x="796" y="811"/>
                  <a:pt x="796" y="810"/>
                  <a:pt x="796" y="810"/>
                </a:cubicBezTo>
                <a:cubicBezTo>
                  <a:pt x="796" y="810"/>
                  <a:pt x="795" y="810"/>
                  <a:pt x="795" y="810"/>
                </a:cubicBezTo>
                <a:cubicBezTo>
                  <a:pt x="796" y="808"/>
                  <a:pt x="796" y="807"/>
                  <a:pt x="796" y="805"/>
                </a:cubicBezTo>
                <a:cubicBezTo>
                  <a:pt x="796" y="805"/>
                  <a:pt x="796" y="805"/>
                  <a:pt x="795" y="805"/>
                </a:cubicBezTo>
                <a:cubicBezTo>
                  <a:pt x="795" y="805"/>
                  <a:pt x="794" y="806"/>
                  <a:pt x="793" y="806"/>
                </a:cubicBezTo>
                <a:cubicBezTo>
                  <a:pt x="792" y="804"/>
                  <a:pt x="790" y="802"/>
                  <a:pt x="787" y="802"/>
                </a:cubicBezTo>
                <a:cubicBezTo>
                  <a:pt x="787" y="800"/>
                  <a:pt x="787" y="799"/>
                  <a:pt x="787" y="798"/>
                </a:cubicBezTo>
                <a:cubicBezTo>
                  <a:pt x="787" y="798"/>
                  <a:pt x="786" y="798"/>
                  <a:pt x="786" y="798"/>
                </a:cubicBezTo>
                <a:cubicBezTo>
                  <a:pt x="787" y="799"/>
                  <a:pt x="787" y="800"/>
                  <a:pt x="787" y="801"/>
                </a:cubicBezTo>
                <a:cubicBezTo>
                  <a:pt x="786" y="801"/>
                  <a:pt x="785" y="801"/>
                  <a:pt x="785" y="801"/>
                </a:cubicBezTo>
                <a:cubicBezTo>
                  <a:pt x="784" y="799"/>
                  <a:pt x="784" y="798"/>
                  <a:pt x="784" y="796"/>
                </a:cubicBezTo>
                <a:cubicBezTo>
                  <a:pt x="784" y="797"/>
                  <a:pt x="785" y="797"/>
                  <a:pt x="785" y="798"/>
                </a:cubicBezTo>
                <a:cubicBezTo>
                  <a:pt x="786" y="798"/>
                  <a:pt x="786" y="797"/>
                  <a:pt x="786" y="797"/>
                </a:cubicBezTo>
                <a:cubicBezTo>
                  <a:pt x="785" y="796"/>
                  <a:pt x="784" y="795"/>
                  <a:pt x="783" y="794"/>
                </a:cubicBezTo>
                <a:cubicBezTo>
                  <a:pt x="782" y="794"/>
                  <a:pt x="782" y="794"/>
                  <a:pt x="782" y="794"/>
                </a:cubicBezTo>
                <a:cubicBezTo>
                  <a:pt x="782" y="794"/>
                  <a:pt x="782" y="794"/>
                  <a:pt x="782" y="794"/>
                </a:cubicBezTo>
                <a:cubicBezTo>
                  <a:pt x="782" y="794"/>
                  <a:pt x="782" y="794"/>
                  <a:pt x="782" y="794"/>
                </a:cubicBezTo>
                <a:cubicBezTo>
                  <a:pt x="781" y="794"/>
                  <a:pt x="781" y="793"/>
                  <a:pt x="780" y="793"/>
                </a:cubicBezTo>
                <a:cubicBezTo>
                  <a:pt x="780" y="792"/>
                  <a:pt x="780" y="791"/>
                  <a:pt x="780" y="790"/>
                </a:cubicBezTo>
                <a:cubicBezTo>
                  <a:pt x="785" y="791"/>
                  <a:pt x="789" y="794"/>
                  <a:pt x="793" y="796"/>
                </a:cubicBezTo>
                <a:cubicBezTo>
                  <a:pt x="793" y="797"/>
                  <a:pt x="793" y="796"/>
                  <a:pt x="793" y="796"/>
                </a:cubicBezTo>
                <a:cubicBezTo>
                  <a:pt x="789" y="794"/>
                  <a:pt x="785" y="791"/>
                  <a:pt x="780" y="790"/>
                </a:cubicBezTo>
                <a:cubicBezTo>
                  <a:pt x="780" y="787"/>
                  <a:pt x="780" y="784"/>
                  <a:pt x="780" y="781"/>
                </a:cubicBezTo>
                <a:cubicBezTo>
                  <a:pt x="780" y="778"/>
                  <a:pt x="781" y="776"/>
                  <a:pt x="781" y="773"/>
                </a:cubicBezTo>
                <a:cubicBezTo>
                  <a:pt x="781" y="773"/>
                  <a:pt x="781" y="773"/>
                  <a:pt x="781" y="773"/>
                </a:cubicBezTo>
                <a:cubicBezTo>
                  <a:pt x="781" y="772"/>
                  <a:pt x="781" y="771"/>
                  <a:pt x="781" y="770"/>
                </a:cubicBezTo>
                <a:cubicBezTo>
                  <a:pt x="781" y="770"/>
                  <a:pt x="780" y="770"/>
                  <a:pt x="780" y="770"/>
                </a:cubicBezTo>
                <a:cubicBezTo>
                  <a:pt x="780" y="772"/>
                  <a:pt x="780" y="773"/>
                  <a:pt x="780" y="774"/>
                </a:cubicBezTo>
                <a:cubicBezTo>
                  <a:pt x="780" y="774"/>
                  <a:pt x="780" y="774"/>
                  <a:pt x="780" y="774"/>
                </a:cubicBezTo>
                <a:cubicBezTo>
                  <a:pt x="780" y="773"/>
                  <a:pt x="780" y="771"/>
                  <a:pt x="780" y="770"/>
                </a:cubicBezTo>
                <a:cubicBezTo>
                  <a:pt x="780" y="770"/>
                  <a:pt x="779" y="769"/>
                  <a:pt x="779" y="768"/>
                </a:cubicBezTo>
                <a:cubicBezTo>
                  <a:pt x="779" y="768"/>
                  <a:pt x="779" y="767"/>
                  <a:pt x="779" y="766"/>
                </a:cubicBezTo>
                <a:cubicBezTo>
                  <a:pt x="779" y="766"/>
                  <a:pt x="778" y="766"/>
                  <a:pt x="778" y="766"/>
                </a:cubicBezTo>
                <a:cubicBezTo>
                  <a:pt x="778" y="767"/>
                  <a:pt x="778" y="767"/>
                  <a:pt x="778" y="768"/>
                </a:cubicBezTo>
                <a:cubicBezTo>
                  <a:pt x="778" y="768"/>
                  <a:pt x="778" y="768"/>
                  <a:pt x="778" y="769"/>
                </a:cubicBezTo>
                <a:cubicBezTo>
                  <a:pt x="778" y="773"/>
                  <a:pt x="778" y="777"/>
                  <a:pt x="778" y="782"/>
                </a:cubicBezTo>
                <a:cubicBezTo>
                  <a:pt x="778" y="784"/>
                  <a:pt x="778" y="787"/>
                  <a:pt x="778" y="789"/>
                </a:cubicBezTo>
                <a:cubicBezTo>
                  <a:pt x="776" y="789"/>
                  <a:pt x="775" y="789"/>
                  <a:pt x="774" y="789"/>
                </a:cubicBezTo>
                <a:cubicBezTo>
                  <a:pt x="774" y="788"/>
                  <a:pt x="774" y="788"/>
                  <a:pt x="774" y="788"/>
                </a:cubicBezTo>
                <a:cubicBezTo>
                  <a:pt x="774" y="787"/>
                  <a:pt x="774" y="785"/>
                  <a:pt x="774" y="783"/>
                </a:cubicBezTo>
                <a:cubicBezTo>
                  <a:pt x="774" y="782"/>
                  <a:pt x="774" y="775"/>
                  <a:pt x="775" y="772"/>
                </a:cubicBezTo>
                <a:cubicBezTo>
                  <a:pt x="776" y="771"/>
                  <a:pt x="777" y="770"/>
                  <a:pt x="777" y="770"/>
                </a:cubicBezTo>
                <a:cubicBezTo>
                  <a:pt x="777" y="769"/>
                  <a:pt x="777" y="769"/>
                  <a:pt x="777" y="769"/>
                </a:cubicBezTo>
                <a:cubicBezTo>
                  <a:pt x="776" y="769"/>
                  <a:pt x="776" y="769"/>
                  <a:pt x="776" y="769"/>
                </a:cubicBezTo>
                <a:cubicBezTo>
                  <a:pt x="775" y="769"/>
                  <a:pt x="775" y="769"/>
                  <a:pt x="775" y="769"/>
                </a:cubicBezTo>
                <a:cubicBezTo>
                  <a:pt x="775" y="770"/>
                  <a:pt x="775" y="770"/>
                  <a:pt x="775" y="770"/>
                </a:cubicBezTo>
                <a:cubicBezTo>
                  <a:pt x="774" y="771"/>
                  <a:pt x="773" y="771"/>
                  <a:pt x="772" y="771"/>
                </a:cubicBezTo>
                <a:cubicBezTo>
                  <a:pt x="772" y="771"/>
                  <a:pt x="772" y="770"/>
                  <a:pt x="772" y="770"/>
                </a:cubicBezTo>
                <a:cubicBezTo>
                  <a:pt x="772" y="770"/>
                  <a:pt x="772" y="770"/>
                  <a:pt x="772" y="770"/>
                </a:cubicBezTo>
                <a:cubicBezTo>
                  <a:pt x="771" y="769"/>
                  <a:pt x="771" y="769"/>
                  <a:pt x="771" y="768"/>
                </a:cubicBezTo>
                <a:cubicBezTo>
                  <a:pt x="771" y="768"/>
                  <a:pt x="770" y="768"/>
                  <a:pt x="770" y="768"/>
                </a:cubicBezTo>
                <a:cubicBezTo>
                  <a:pt x="770" y="769"/>
                  <a:pt x="770" y="770"/>
                  <a:pt x="770" y="770"/>
                </a:cubicBezTo>
                <a:cubicBezTo>
                  <a:pt x="769" y="769"/>
                  <a:pt x="768" y="769"/>
                  <a:pt x="767" y="768"/>
                </a:cubicBezTo>
                <a:cubicBezTo>
                  <a:pt x="767" y="768"/>
                  <a:pt x="767" y="768"/>
                  <a:pt x="766" y="768"/>
                </a:cubicBezTo>
                <a:cubicBezTo>
                  <a:pt x="767" y="767"/>
                  <a:pt x="767" y="766"/>
                  <a:pt x="768" y="766"/>
                </a:cubicBezTo>
                <a:cubicBezTo>
                  <a:pt x="768" y="767"/>
                  <a:pt x="768" y="768"/>
                  <a:pt x="768" y="768"/>
                </a:cubicBezTo>
                <a:cubicBezTo>
                  <a:pt x="768" y="769"/>
                  <a:pt x="769" y="769"/>
                  <a:pt x="769" y="768"/>
                </a:cubicBezTo>
                <a:cubicBezTo>
                  <a:pt x="769" y="768"/>
                  <a:pt x="769" y="767"/>
                  <a:pt x="769" y="766"/>
                </a:cubicBezTo>
                <a:cubicBezTo>
                  <a:pt x="769" y="766"/>
                  <a:pt x="769" y="766"/>
                  <a:pt x="769" y="766"/>
                </a:cubicBezTo>
                <a:cubicBezTo>
                  <a:pt x="769" y="766"/>
                  <a:pt x="769" y="766"/>
                  <a:pt x="769" y="766"/>
                </a:cubicBezTo>
                <a:cubicBezTo>
                  <a:pt x="768" y="765"/>
                  <a:pt x="768" y="763"/>
                  <a:pt x="769" y="762"/>
                </a:cubicBezTo>
                <a:cubicBezTo>
                  <a:pt x="770" y="760"/>
                  <a:pt x="771" y="761"/>
                  <a:pt x="773" y="763"/>
                </a:cubicBezTo>
                <a:cubicBezTo>
                  <a:pt x="774" y="764"/>
                  <a:pt x="775" y="765"/>
                  <a:pt x="776" y="766"/>
                </a:cubicBezTo>
                <a:cubicBezTo>
                  <a:pt x="777" y="767"/>
                  <a:pt x="777" y="766"/>
                  <a:pt x="777" y="766"/>
                </a:cubicBezTo>
                <a:cubicBezTo>
                  <a:pt x="775" y="764"/>
                  <a:pt x="773" y="762"/>
                  <a:pt x="771" y="760"/>
                </a:cubicBezTo>
                <a:cubicBezTo>
                  <a:pt x="771" y="760"/>
                  <a:pt x="771" y="760"/>
                  <a:pt x="771" y="760"/>
                </a:cubicBezTo>
                <a:cubicBezTo>
                  <a:pt x="769" y="761"/>
                  <a:pt x="768" y="762"/>
                  <a:pt x="768" y="763"/>
                </a:cubicBezTo>
                <a:cubicBezTo>
                  <a:pt x="768" y="764"/>
                  <a:pt x="768" y="765"/>
                  <a:pt x="768" y="766"/>
                </a:cubicBezTo>
                <a:cubicBezTo>
                  <a:pt x="766" y="765"/>
                  <a:pt x="765" y="768"/>
                  <a:pt x="765" y="770"/>
                </a:cubicBezTo>
                <a:cubicBezTo>
                  <a:pt x="765" y="770"/>
                  <a:pt x="765" y="770"/>
                  <a:pt x="765" y="770"/>
                </a:cubicBezTo>
                <a:cubicBezTo>
                  <a:pt x="765" y="770"/>
                  <a:pt x="764" y="770"/>
                  <a:pt x="764" y="770"/>
                </a:cubicBezTo>
                <a:cubicBezTo>
                  <a:pt x="763" y="778"/>
                  <a:pt x="763" y="785"/>
                  <a:pt x="763" y="793"/>
                </a:cubicBezTo>
                <a:cubicBezTo>
                  <a:pt x="763" y="793"/>
                  <a:pt x="763" y="793"/>
                  <a:pt x="763" y="793"/>
                </a:cubicBezTo>
                <a:cubicBezTo>
                  <a:pt x="760" y="793"/>
                  <a:pt x="757" y="794"/>
                  <a:pt x="755" y="794"/>
                </a:cubicBezTo>
                <a:cubicBezTo>
                  <a:pt x="754" y="794"/>
                  <a:pt x="754" y="794"/>
                  <a:pt x="754" y="794"/>
                </a:cubicBezTo>
                <a:cubicBezTo>
                  <a:pt x="754" y="796"/>
                  <a:pt x="754" y="797"/>
                  <a:pt x="754" y="798"/>
                </a:cubicBezTo>
                <a:cubicBezTo>
                  <a:pt x="754" y="798"/>
                  <a:pt x="754" y="799"/>
                  <a:pt x="754" y="799"/>
                </a:cubicBezTo>
                <a:cubicBezTo>
                  <a:pt x="751" y="800"/>
                  <a:pt x="748" y="801"/>
                  <a:pt x="745" y="803"/>
                </a:cubicBezTo>
                <a:cubicBezTo>
                  <a:pt x="741" y="807"/>
                  <a:pt x="746" y="810"/>
                  <a:pt x="749" y="812"/>
                </a:cubicBezTo>
                <a:cubicBezTo>
                  <a:pt x="750" y="812"/>
                  <a:pt x="750" y="811"/>
                  <a:pt x="750" y="811"/>
                </a:cubicBezTo>
                <a:cubicBezTo>
                  <a:pt x="748" y="810"/>
                  <a:pt x="744" y="809"/>
                  <a:pt x="745" y="806"/>
                </a:cubicBezTo>
                <a:cubicBezTo>
                  <a:pt x="745" y="804"/>
                  <a:pt x="748" y="803"/>
                  <a:pt x="749" y="802"/>
                </a:cubicBezTo>
                <a:cubicBezTo>
                  <a:pt x="750" y="801"/>
                  <a:pt x="752" y="801"/>
                  <a:pt x="753" y="800"/>
                </a:cubicBezTo>
                <a:cubicBezTo>
                  <a:pt x="753" y="801"/>
                  <a:pt x="754" y="801"/>
                  <a:pt x="754" y="801"/>
                </a:cubicBezTo>
                <a:cubicBezTo>
                  <a:pt x="754" y="801"/>
                  <a:pt x="754" y="801"/>
                  <a:pt x="754" y="801"/>
                </a:cubicBezTo>
                <a:cubicBezTo>
                  <a:pt x="754" y="801"/>
                  <a:pt x="754" y="802"/>
                  <a:pt x="754" y="802"/>
                </a:cubicBezTo>
                <a:cubicBezTo>
                  <a:pt x="751" y="804"/>
                  <a:pt x="749" y="806"/>
                  <a:pt x="749" y="807"/>
                </a:cubicBezTo>
                <a:cubicBezTo>
                  <a:pt x="749" y="808"/>
                  <a:pt x="750" y="808"/>
                  <a:pt x="750" y="807"/>
                </a:cubicBezTo>
                <a:cubicBezTo>
                  <a:pt x="750" y="806"/>
                  <a:pt x="752" y="805"/>
                  <a:pt x="754" y="804"/>
                </a:cubicBezTo>
                <a:cubicBezTo>
                  <a:pt x="754" y="805"/>
                  <a:pt x="754" y="807"/>
                  <a:pt x="754" y="808"/>
                </a:cubicBezTo>
                <a:cubicBezTo>
                  <a:pt x="754" y="809"/>
                  <a:pt x="754" y="809"/>
                  <a:pt x="754" y="809"/>
                </a:cubicBezTo>
                <a:cubicBezTo>
                  <a:pt x="753" y="810"/>
                  <a:pt x="752" y="811"/>
                  <a:pt x="752" y="811"/>
                </a:cubicBezTo>
                <a:cubicBezTo>
                  <a:pt x="751" y="811"/>
                  <a:pt x="751" y="810"/>
                  <a:pt x="750" y="809"/>
                </a:cubicBezTo>
                <a:cubicBezTo>
                  <a:pt x="750" y="809"/>
                  <a:pt x="750" y="809"/>
                  <a:pt x="750" y="809"/>
                </a:cubicBezTo>
                <a:cubicBezTo>
                  <a:pt x="749" y="808"/>
                  <a:pt x="749" y="808"/>
                  <a:pt x="748" y="807"/>
                </a:cubicBezTo>
                <a:cubicBezTo>
                  <a:pt x="748" y="807"/>
                  <a:pt x="747" y="808"/>
                  <a:pt x="748" y="808"/>
                </a:cubicBezTo>
                <a:cubicBezTo>
                  <a:pt x="749" y="809"/>
                  <a:pt x="750" y="811"/>
                  <a:pt x="751" y="812"/>
                </a:cubicBezTo>
                <a:cubicBezTo>
                  <a:pt x="751" y="812"/>
                  <a:pt x="751" y="812"/>
                  <a:pt x="751" y="812"/>
                </a:cubicBezTo>
                <a:cubicBezTo>
                  <a:pt x="751" y="813"/>
                  <a:pt x="751" y="813"/>
                  <a:pt x="751" y="813"/>
                </a:cubicBezTo>
                <a:cubicBezTo>
                  <a:pt x="752" y="813"/>
                  <a:pt x="752" y="814"/>
                  <a:pt x="753" y="814"/>
                </a:cubicBezTo>
                <a:cubicBezTo>
                  <a:pt x="753" y="816"/>
                  <a:pt x="752" y="818"/>
                  <a:pt x="752" y="820"/>
                </a:cubicBezTo>
                <a:cubicBezTo>
                  <a:pt x="752" y="821"/>
                  <a:pt x="753" y="821"/>
                  <a:pt x="753" y="820"/>
                </a:cubicBezTo>
                <a:cubicBezTo>
                  <a:pt x="753" y="820"/>
                  <a:pt x="753" y="817"/>
                  <a:pt x="753" y="815"/>
                </a:cubicBezTo>
                <a:cubicBezTo>
                  <a:pt x="754" y="815"/>
                  <a:pt x="754" y="816"/>
                  <a:pt x="754" y="816"/>
                </a:cubicBezTo>
                <a:cubicBezTo>
                  <a:pt x="753" y="824"/>
                  <a:pt x="753" y="831"/>
                  <a:pt x="752" y="838"/>
                </a:cubicBezTo>
                <a:cubicBezTo>
                  <a:pt x="752" y="839"/>
                  <a:pt x="753" y="839"/>
                  <a:pt x="753" y="838"/>
                </a:cubicBezTo>
                <a:cubicBezTo>
                  <a:pt x="753" y="832"/>
                  <a:pt x="754" y="826"/>
                  <a:pt x="754" y="820"/>
                </a:cubicBezTo>
                <a:cubicBezTo>
                  <a:pt x="754" y="823"/>
                  <a:pt x="754" y="827"/>
                  <a:pt x="754" y="830"/>
                </a:cubicBezTo>
                <a:cubicBezTo>
                  <a:pt x="754" y="838"/>
                  <a:pt x="754" y="845"/>
                  <a:pt x="754" y="852"/>
                </a:cubicBezTo>
                <a:cubicBezTo>
                  <a:pt x="740" y="851"/>
                  <a:pt x="726" y="849"/>
                  <a:pt x="712" y="848"/>
                </a:cubicBezTo>
                <a:cubicBezTo>
                  <a:pt x="713" y="827"/>
                  <a:pt x="712" y="806"/>
                  <a:pt x="712" y="784"/>
                </a:cubicBezTo>
                <a:cubicBezTo>
                  <a:pt x="711" y="751"/>
                  <a:pt x="709" y="717"/>
                  <a:pt x="708" y="683"/>
                </a:cubicBezTo>
                <a:cubicBezTo>
                  <a:pt x="708" y="674"/>
                  <a:pt x="710" y="660"/>
                  <a:pt x="709" y="652"/>
                </a:cubicBezTo>
                <a:cubicBezTo>
                  <a:pt x="710" y="653"/>
                  <a:pt x="711" y="654"/>
                  <a:pt x="713" y="654"/>
                </a:cubicBezTo>
                <a:cubicBezTo>
                  <a:pt x="713" y="655"/>
                  <a:pt x="713" y="654"/>
                  <a:pt x="713" y="654"/>
                </a:cubicBezTo>
                <a:cubicBezTo>
                  <a:pt x="711" y="653"/>
                  <a:pt x="710" y="653"/>
                  <a:pt x="709" y="652"/>
                </a:cubicBezTo>
                <a:cubicBezTo>
                  <a:pt x="709" y="649"/>
                  <a:pt x="708" y="647"/>
                  <a:pt x="708" y="647"/>
                </a:cubicBezTo>
                <a:cubicBezTo>
                  <a:pt x="708" y="645"/>
                  <a:pt x="708" y="643"/>
                  <a:pt x="708" y="641"/>
                </a:cubicBezTo>
                <a:cubicBezTo>
                  <a:pt x="708" y="641"/>
                  <a:pt x="708" y="641"/>
                  <a:pt x="708" y="641"/>
                </a:cubicBezTo>
                <a:cubicBezTo>
                  <a:pt x="709" y="641"/>
                  <a:pt x="709" y="640"/>
                  <a:pt x="709" y="640"/>
                </a:cubicBezTo>
                <a:cubicBezTo>
                  <a:pt x="709" y="640"/>
                  <a:pt x="708" y="640"/>
                  <a:pt x="708" y="639"/>
                </a:cubicBezTo>
                <a:cubicBezTo>
                  <a:pt x="708" y="637"/>
                  <a:pt x="708" y="634"/>
                  <a:pt x="708" y="631"/>
                </a:cubicBezTo>
                <a:cubicBezTo>
                  <a:pt x="709" y="632"/>
                  <a:pt x="709" y="631"/>
                  <a:pt x="709" y="631"/>
                </a:cubicBezTo>
                <a:cubicBezTo>
                  <a:pt x="709" y="626"/>
                  <a:pt x="709" y="621"/>
                  <a:pt x="709" y="616"/>
                </a:cubicBezTo>
                <a:cubicBezTo>
                  <a:pt x="710" y="614"/>
                  <a:pt x="710" y="613"/>
                  <a:pt x="711" y="612"/>
                </a:cubicBezTo>
                <a:cubicBezTo>
                  <a:pt x="711" y="612"/>
                  <a:pt x="711" y="612"/>
                  <a:pt x="711" y="612"/>
                </a:cubicBezTo>
                <a:cubicBezTo>
                  <a:pt x="712" y="614"/>
                  <a:pt x="714" y="615"/>
                  <a:pt x="715" y="617"/>
                </a:cubicBezTo>
                <a:cubicBezTo>
                  <a:pt x="715" y="617"/>
                  <a:pt x="716" y="616"/>
                  <a:pt x="716" y="616"/>
                </a:cubicBezTo>
                <a:cubicBezTo>
                  <a:pt x="710" y="610"/>
                  <a:pt x="704" y="605"/>
                  <a:pt x="697" y="600"/>
                </a:cubicBezTo>
                <a:cubicBezTo>
                  <a:pt x="694" y="598"/>
                  <a:pt x="690" y="595"/>
                  <a:pt x="687" y="594"/>
                </a:cubicBezTo>
                <a:cubicBezTo>
                  <a:pt x="687" y="581"/>
                  <a:pt x="685" y="567"/>
                  <a:pt x="680" y="556"/>
                </a:cubicBezTo>
                <a:cubicBezTo>
                  <a:pt x="678" y="552"/>
                  <a:pt x="675" y="547"/>
                  <a:pt x="670" y="547"/>
                </a:cubicBezTo>
                <a:cubicBezTo>
                  <a:pt x="670" y="547"/>
                  <a:pt x="669" y="547"/>
                  <a:pt x="669" y="547"/>
                </a:cubicBezTo>
                <a:cubicBezTo>
                  <a:pt x="669" y="535"/>
                  <a:pt x="671" y="524"/>
                  <a:pt x="671" y="512"/>
                </a:cubicBezTo>
                <a:cubicBezTo>
                  <a:pt x="671" y="512"/>
                  <a:pt x="671" y="512"/>
                  <a:pt x="671" y="512"/>
                </a:cubicBezTo>
                <a:cubicBezTo>
                  <a:pt x="670" y="513"/>
                  <a:pt x="669" y="513"/>
                  <a:pt x="669" y="513"/>
                </a:cubicBezTo>
                <a:cubicBezTo>
                  <a:pt x="669" y="513"/>
                  <a:pt x="669" y="513"/>
                  <a:pt x="669" y="512"/>
                </a:cubicBezTo>
                <a:cubicBezTo>
                  <a:pt x="669" y="512"/>
                  <a:pt x="669" y="512"/>
                  <a:pt x="668" y="512"/>
                </a:cubicBezTo>
                <a:cubicBezTo>
                  <a:pt x="668" y="513"/>
                  <a:pt x="665" y="514"/>
                  <a:pt x="662" y="516"/>
                </a:cubicBezTo>
                <a:cubicBezTo>
                  <a:pt x="660" y="517"/>
                  <a:pt x="657" y="517"/>
                  <a:pt x="655" y="518"/>
                </a:cubicBezTo>
                <a:cubicBezTo>
                  <a:pt x="654" y="518"/>
                  <a:pt x="654" y="519"/>
                  <a:pt x="655" y="519"/>
                </a:cubicBezTo>
                <a:cubicBezTo>
                  <a:pt x="657" y="518"/>
                  <a:pt x="659" y="517"/>
                  <a:pt x="661" y="517"/>
                </a:cubicBezTo>
                <a:cubicBezTo>
                  <a:pt x="658" y="518"/>
                  <a:pt x="657" y="519"/>
                  <a:pt x="656" y="520"/>
                </a:cubicBezTo>
                <a:cubicBezTo>
                  <a:pt x="655" y="525"/>
                  <a:pt x="657" y="533"/>
                  <a:pt x="657" y="539"/>
                </a:cubicBezTo>
                <a:cubicBezTo>
                  <a:pt x="658" y="542"/>
                  <a:pt x="658" y="546"/>
                  <a:pt x="658" y="550"/>
                </a:cubicBezTo>
                <a:cubicBezTo>
                  <a:pt x="658" y="550"/>
                  <a:pt x="657" y="550"/>
                  <a:pt x="657" y="551"/>
                </a:cubicBezTo>
                <a:cubicBezTo>
                  <a:pt x="653" y="553"/>
                  <a:pt x="652" y="551"/>
                  <a:pt x="650" y="548"/>
                </a:cubicBezTo>
                <a:cubicBezTo>
                  <a:pt x="651" y="544"/>
                  <a:pt x="651" y="540"/>
                  <a:pt x="651" y="536"/>
                </a:cubicBezTo>
                <a:cubicBezTo>
                  <a:pt x="651" y="535"/>
                  <a:pt x="652" y="534"/>
                  <a:pt x="651" y="533"/>
                </a:cubicBezTo>
                <a:cubicBezTo>
                  <a:pt x="651" y="524"/>
                  <a:pt x="651" y="515"/>
                  <a:pt x="651" y="506"/>
                </a:cubicBezTo>
                <a:cubicBezTo>
                  <a:pt x="651" y="506"/>
                  <a:pt x="650" y="506"/>
                  <a:pt x="650" y="506"/>
                </a:cubicBezTo>
                <a:cubicBezTo>
                  <a:pt x="650" y="511"/>
                  <a:pt x="650" y="516"/>
                  <a:pt x="650" y="520"/>
                </a:cubicBezTo>
                <a:cubicBezTo>
                  <a:pt x="650" y="520"/>
                  <a:pt x="651" y="521"/>
                  <a:pt x="651" y="520"/>
                </a:cubicBezTo>
                <a:cubicBezTo>
                  <a:pt x="651" y="524"/>
                  <a:pt x="651" y="528"/>
                  <a:pt x="651" y="532"/>
                </a:cubicBezTo>
                <a:cubicBezTo>
                  <a:pt x="651" y="532"/>
                  <a:pt x="651" y="532"/>
                  <a:pt x="651" y="532"/>
                </a:cubicBezTo>
                <a:cubicBezTo>
                  <a:pt x="650" y="532"/>
                  <a:pt x="650" y="533"/>
                  <a:pt x="651" y="532"/>
                </a:cubicBezTo>
                <a:cubicBezTo>
                  <a:pt x="650" y="533"/>
                  <a:pt x="649" y="540"/>
                  <a:pt x="649" y="546"/>
                </a:cubicBezTo>
                <a:cubicBezTo>
                  <a:pt x="649" y="546"/>
                  <a:pt x="649" y="546"/>
                  <a:pt x="649" y="546"/>
                </a:cubicBezTo>
                <a:cubicBezTo>
                  <a:pt x="649" y="546"/>
                  <a:pt x="649" y="546"/>
                  <a:pt x="648" y="546"/>
                </a:cubicBezTo>
                <a:cubicBezTo>
                  <a:pt x="647" y="550"/>
                  <a:pt x="646" y="553"/>
                  <a:pt x="646" y="557"/>
                </a:cubicBezTo>
                <a:cubicBezTo>
                  <a:pt x="643" y="557"/>
                  <a:pt x="641" y="558"/>
                  <a:pt x="639" y="558"/>
                </a:cubicBezTo>
                <a:cubicBezTo>
                  <a:pt x="639" y="558"/>
                  <a:pt x="638" y="558"/>
                  <a:pt x="638" y="558"/>
                </a:cubicBezTo>
                <a:cubicBezTo>
                  <a:pt x="637" y="567"/>
                  <a:pt x="635" y="576"/>
                  <a:pt x="635" y="584"/>
                </a:cubicBezTo>
                <a:cubicBezTo>
                  <a:pt x="635" y="586"/>
                  <a:pt x="636" y="587"/>
                  <a:pt x="637" y="587"/>
                </a:cubicBezTo>
                <a:cubicBezTo>
                  <a:pt x="634" y="588"/>
                  <a:pt x="632" y="589"/>
                  <a:pt x="629" y="590"/>
                </a:cubicBezTo>
                <a:cubicBezTo>
                  <a:pt x="629" y="550"/>
                  <a:pt x="626" y="510"/>
                  <a:pt x="625" y="470"/>
                </a:cubicBezTo>
                <a:cubicBezTo>
                  <a:pt x="625" y="470"/>
                  <a:pt x="625" y="470"/>
                  <a:pt x="625" y="470"/>
                </a:cubicBezTo>
                <a:cubicBezTo>
                  <a:pt x="625" y="468"/>
                  <a:pt x="625" y="467"/>
                  <a:pt x="625" y="466"/>
                </a:cubicBezTo>
                <a:cubicBezTo>
                  <a:pt x="625" y="469"/>
                  <a:pt x="625" y="472"/>
                  <a:pt x="625" y="475"/>
                </a:cubicBezTo>
                <a:cubicBezTo>
                  <a:pt x="625" y="476"/>
                  <a:pt x="626" y="476"/>
                  <a:pt x="626" y="475"/>
                </a:cubicBezTo>
                <a:cubicBezTo>
                  <a:pt x="626" y="470"/>
                  <a:pt x="626" y="466"/>
                  <a:pt x="626" y="461"/>
                </a:cubicBezTo>
                <a:cubicBezTo>
                  <a:pt x="628" y="461"/>
                  <a:pt x="629" y="462"/>
                  <a:pt x="631" y="462"/>
                </a:cubicBezTo>
                <a:cubicBezTo>
                  <a:pt x="632" y="462"/>
                  <a:pt x="632" y="461"/>
                  <a:pt x="631" y="461"/>
                </a:cubicBezTo>
                <a:cubicBezTo>
                  <a:pt x="630" y="461"/>
                  <a:pt x="628" y="460"/>
                  <a:pt x="626" y="460"/>
                </a:cubicBezTo>
                <a:cubicBezTo>
                  <a:pt x="626" y="459"/>
                  <a:pt x="626" y="459"/>
                  <a:pt x="626" y="458"/>
                </a:cubicBezTo>
                <a:cubicBezTo>
                  <a:pt x="626" y="458"/>
                  <a:pt x="626" y="458"/>
                  <a:pt x="626" y="458"/>
                </a:cubicBezTo>
                <a:cubicBezTo>
                  <a:pt x="626" y="458"/>
                  <a:pt x="627" y="457"/>
                  <a:pt x="626" y="457"/>
                </a:cubicBezTo>
                <a:cubicBezTo>
                  <a:pt x="628" y="457"/>
                  <a:pt x="630" y="457"/>
                  <a:pt x="633" y="457"/>
                </a:cubicBezTo>
                <a:cubicBezTo>
                  <a:pt x="633" y="457"/>
                  <a:pt x="633" y="456"/>
                  <a:pt x="633" y="456"/>
                </a:cubicBezTo>
                <a:cubicBezTo>
                  <a:pt x="630" y="456"/>
                  <a:pt x="628" y="456"/>
                  <a:pt x="626" y="456"/>
                </a:cubicBezTo>
                <a:cubicBezTo>
                  <a:pt x="625" y="455"/>
                  <a:pt x="625" y="454"/>
                  <a:pt x="625" y="453"/>
                </a:cubicBezTo>
                <a:cubicBezTo>
                  <a:pt x="625" y="443"/>
                  <a:pt x="626" y="432"/>
                  <a:pt x="626" y="422"/>
                </a:cubicBezTo>
                <a:cubicBezTo>
                  <a:pt x="626" y="416"/>
                  <a:pt x="626" y="410"/>
                  <a:pt x="626" y="404"/>
                </a:cubicBezTo>
                <a:cubicBezTo>
                  <a:pt x="626" y="404"/>
                  <a:pt x="626" y="403"/>
                  <a:pt x="626" y="403"/>
                </a:cubicBezTo>
                <a:cubicBezTo>
                  <a:pt x="626" y="403"/>
                  <a:pt x="626" y="403"/>
                  <a:pt x="626" y="403"/>
                </a:cubicBezTo>
                <a:cubicBezTo>
                  <a:pt x="626" y="402"/>
                  <a:pt x="626" y="400"/>
                  <a:pt x="626" y="399"/>
                </a:cubicBezTo>
                <a:cubicBezTo>
                  <a:pt x="626" y="396"/>
                  <a:pt x="626" y="392"/>
                  <a:pt x="626" y="388"/>
                </a:cubicBezTo>
                <a:cubicBezTo>
                  <a:pt x="627" y="388"/>
                  <a:pt x="627" y="388"/>
                  <a:pt x="627" y="388"/>
                </a:cubicBezTo>
                <a:cubicBezTo>
                  <a:pt x="627" y="390"/>
                  <a:pt x="627" y="392"/>
                  <a:pt x="627" y="392"/>
                </a:cubicBezTo>
                <a:cubicBezTo>
                  <a:pt x="627" y="393"/>
                  <a:pt x="628" y="393"/>
                  <a:pt x="628" y="392"/>
                </a:cubicBezTo>
                <a:cubicBezTo>
                  <a:pt x="628" y="391"/>
                  <a:pt x="628" y="390"/>
                  <a:pt x="628" y="388"/>
                </a:cubicBezTo>
                <a:cubicBezTo>
                  <a:pt x="628" y="389"/>
                  <a:pt x="629" y="389"/>
                  <a:pt x="630" y="389"/>
                </a:cubicBezTo>
                <a:cubicBezTo>
                  <a:pt x="631" y="389"/>
                  <a:pt x="631" y="388"/>
                  <a:pt x="630" y="388"/>
                </a:cubicBezTo>
                <a:cubicBezTo>
                  <a:pt x="629" y="388"/>
                  <a:pt x="628" y="388"/>
                  <a:pt x="628" y="387"/>
                </a:cubicBezTo>
                <a:cubicBezTo>
                  <a:pt x="628" y="387"/>
                  <a:pt x="628" y="387"/>
                  <a:pt x="628" y="387"/>
                </a:cubicBezTo>
                <a:cubicBezTo>
                  <a:pt x="628" y="387"/>
                  <a:pt x="628" y="387"/>
                  <a:pt x="628" y="387"/>
                </a:cubicBezTo>
                <a:cubicBezTo>
                  <a:pt x="628" y="386"/>
                  <a:pt x="628" y="385"/>
                  <a:pt x="627" y="384"/>
                </a:cubicBezTo>
                <a:cubicBezTo>
                  <a:pt x="628" y="384"/>
                  <a:pt x="630" y="384"/>
                  <a:pt x="631" y="385"/>
                </a:cubicBezTo>
                <a:cubicBezTo>
                  <a:pt x="631" y="385"/>
                  <a:pt x="631" y="384"/>
                  <a:pt x="631" y="384"/>
                </a:cubicBezTo>
                <a:cubicBezTo>
                  <a:pt x="629" y="384"/>
                  <a:pt x="628" y="384"/>
                  <a:pt x="627" y="384"/>
                </a:cubicBezTo>
                <a:cubicBezTo>
                  <a:pt x="627" y="382"/>
                  <a:pt x="627" y="381"/>
                  <a:pt x="626" y="380"/>
                </a:cubicBezTo>
                <a:cubicBezTo>
                  <a:pt x="626" y="380"/>
                  <a:pt x="625" y="380"/>
                  <a:pt x="625" y="380"/>
                </a:cubicBezTo>
                <a:cubicBezTo>
                  <a:pt x="625" y="381"/>
                  <a:pt x="625" y="381"/>
                  <a:pt x="625" y="382"/>
                </a:cubicBezTo>
                <a:cubicBezTo>
                  <a:pt x="625" y="382"/>
                  <a:pt x="625" y="383"/>
                  <a:pt x="625" y="383"/>
                </a:cubicBezTo>
                <a:cubicBezTo>
                  <a:pt x="625" y="383"/>
                  <a:pt x="625" y="383"/>
                  <a:pt x="625" y="383"/>
                </a:cubicBezTo>
                <a:cubicBezTo>
                  <a:pt x="624" y="381"/>
                  <a:pt x="624" y="379"/>
                  <a:pt x="623" y="378"/>
                </a:cubicBezTo>
                <a:cubicBezTo>
                  <a:pt x="623" y="378"/>
                  <a:pt x="622" y="378"/>
                  <a:pt x="622" y="378"/>
                </a:cubicBezTo>
                <a:cubicBezTo>
                  <a:pt x="623" y="380"/>
                  <a:pt x="624" y="381"/>
                  <a:pt x="624" y="383"/>
                </a:cubicBezTo>
                <a:cubicBezTo>
                  <a:pt x="623" y="382"/>
                  <a:pt x="623" y="382"/>
                  <a:pt x="622" y="382"/>
                </a:cubicBezTo>
                <a:cubicBezTo>
                  <a:pt x="622" y="382"/>
                  <a:pt x="622" y="382"/>
                  <a:pt x="622" y="382"/>
                </a:cubicBezTo>
                <a:cubicBezTo>
                  <a:pt x="622" y="382"/>
                  <a:pt x="622" y="382"/>
                  <a:pt x="622" y="382"/>
                </a:cubicBezTo>
                <a:cubicBezTo>
                  <a:pt x="619" y="381"/>
                  <a:pt x="617" y="379"/>
                  <a:pt x="615" y="378"/>
                </a:cubicBezTo>
                <a:cubicBezTo>
                  <a:pt x="615" y="376"/>
                  <a:pt x="614" y="374"/>
                  <a:pt x="614" y="373"/>
                </a:cubicBezTo>
                <a:cubicBezTo>
                  <a:pt x="616" y="373"/>
                  <a:pt x="617" y="373"/>
                  <a:pt x="619" y="373"/>
                </a:cubicBezTo>
                <a:cubicBezTo>
                  <a:pt x="620" y="377"/>
                  <a:pt x="621" y="379"/>
                  <a:pt x="622" y="380"/>
                </a:cubicBezTo>
                <a:cubicBezTo>
                  <a:pt x="622" y="380"/>
                  <a:pt x="622" y="379"/>
                  <a:pt x="622" y="379"/>
                </a:cubicBezTo>
                <a:cubicBezTo>
                  <a:pt x="621" y="379"/>
                  <a:pt x="620" y="377"/>
                  <a:pt x="619" y="373"/>
                </a:cubicBezTo>
                <a:cubicBezTo>
                  <a:pt x="622" y="374"/>
                  <a:pt x="626" y="374"/>
                  <a:pt x="629" y="375"/>
                </a:cubicBezTo>
                <a:cubicBezTo>
                  <a:pt x="629" y="375"/>
                  <a:pt x="629" y="374"/>
                  <a:pt x="629" y="374"/>
                </a:cubicBezTo>
                <a:cubicBezTo>
                  <a:pt x="626" y="374"/>
                  <a:pt x="622" y="373"/>
                  <a:pt x="619" y="373"/>
                </a:cubicBezTo>
                <a:cubicBezTo>
                  <a:pt x="619" y="370"/>
                  <a:pt x="618" y="368"/>
                  <a:pt x="618" y="365"/>
                </a:cubicBezTo>
                <a:cubicBezTo>
                  <a:pt x="618" y="367"/>
                  <a:pt x="618" y="370"/>
                  <a:pt x="619" y="373"/>
                </a:cubicBezTo>
                <a:cubicBezTo>
                  <a:pt x="617" y="373"/>
                  <a:pt x="616" y="372"/>
                  <a:pt x="614" y="372"/>
                </a:cubicBezTo>
                <a:cubicBezTo>
                  <a:pt x="614" y="368"/>
                  <a:pt x="613" y="364"/>
                  <a:pt x="613" y="360"/>
                </a:cubicBezTo>
                <a:cubicBezTo>
                  <a:pt x="614" y="364"/>
                  <a:pt x="616" y="368"/>
                  <a:pt x="618" y="371"/>
                </a:cubicBezTo>
                <a:cubicBezTo>
                  <a:pt x="618" y="372"/>
                  <a:pt x="619" y="371"/>
                  <a:pt x="618" y="371"/>
                </a:cubicBezTo>
                <a:cubicBezTo>
                  <a:pt x="618" y="368"/>
                  <a:pt x="617" y="366"/>
                  <a:pt x="616" y="363"/>
                </a:cubicBezTo>
                <a:cubicBezTo>
                  <a:pt x="616" y="364"/>
                  <a:pt x="617" y="363"/>
                  <a:pt x="617" y="363"/>
                </a:cubicBezTo>
                <a:cubicBezTo>
                  <a:pt x="615" y="355"/>
                  <a:pt x="613" y="347"/>
                  <a:pt x="613" y="339"/>
                </a:cubicBezTo>
                <a:cubicBezTo>
                  <a:pt x="614" y="344"/>
                  <a:pt x="615" y="349"/>
                  <a:pt x="616" y="355"/>
                </a:cubicBezTo>
                <a:cubicBezTo>
                  <a:pt x="616" y="351"/>
                  <a:pt x="615" y="347"/>
                  <a:pt x="615" y="346"/>
                </a:cubicBezTo>
                <a:cubicBezTo>
                  <a:pt x="614" y="341"/>
                  <a:pt x="613" y="326"/>
                  <a:pt x="608" y="323"/>
                </a:cubicBezTo>
                <a:cubicBezTo>
                  <a:pt x="608" y="323"/>
                  <a:pt x="607" y="323"/>
                  <a:pt x="608" y="323"/>
                </a:cubicBezTo>
                <a:cubicBezTo>
                  <a:pt x="610" y="325"/>
                  <a:pt x="611" y="328"/>
                  <a:pt x="611" y="331"/>
                </a:cubicBezTo>
                <a:cubicBezTo>
                  <a:pt x="611" y="330"/>
                  <a:pt x="611" y="331"/>
                  <a:pt x="611" y="331"/>
                </a:cubicBezTo>
                <a:cubicBezTo>
                  <a:pt x="611" y="331"/>
                  <a:pt x="611" y="332"/>
                  <a:pt x="611" y="333"/>
                </a:cubicBezTo>
                <a:cubicBezTo>
                  <a:pt x="611" y="332"/>
                  <a:pt x="611" y="332"/>
                  <a:pt x="610" y="331"/>
                </a:cubicBezTo>
                <a:cubicBezTo>
                  <a:pt x="610" y="330"/>
                  <a:pt x="609" y="330"/>
                  <a:pt x="609" y="331"/>
                </a:cubicBezTo>
                <a:cubicBezTo>
                  <a:pt x="609" y="331"/>
                  <a:pt x="609" y="331"/>
                  <a:pt x="609" y="332"/>
                </a:cubicBezTo>
                <a:cubicBezTo>
                  <a:pt x="609" y="330"/>
                  <a:pt x="609" y="328"/>
                  <a:pt x="609" y="326"/>
                </a:cubicBezTo>
                <a:cubicBezTo>
                  <a:pt x="609" y="326"/>
                  <a:pt x="608" y="326"/>
                  <a:pt x="608" y="326"/>
                </a:cubicBezTo>
                <a:cubicBezTo>
                  <a:pt x="609" y="327"/>
                  <a:pt x="609" y="328"/>
                  <a:pt x="609" y="328"/>
                </a:cubicBezTo>
                <a:cubicBezTo>
                  <a:pt x="609" y="328"/>
                  <a:pt x="608" y="328"/>
                  <a:pt x="608" y="328"/>
                </a:cubicBezTo>
                <a:cubicBezTo>
                  <a:pt x="608" y="328"/>
                  <a:pt x="608" y="329"/>
                  <a:pt x="608" y="329"/>
                </a:cubicBezTo>
                <a:cubicBezTo>
                  <a:pt x="608" y="327"/>
                  <a:pt x="607" y="326"/>
                  <a:pt x="606" y="324"/>
                </a:cubicBezTo>
                <a:cubicBezTo>
                  <a:pt x="606" y="324"/>
                  <a:pt x="605" y="324"/>
                  <a:pt x="605" y="324"/>
                </a:cubicBezTo>
                <a:cubicBezTo>
                  <a:pt x="605" y="334"/>
                  <a:pt x="604" y="344"/>
                  <a:pt x="602" y="354"/>
                </a:cubicBezTo>
                <a:cubicBezTo>
                  <a:pt x="601" y="359"/>
                  <a:pt x="601" y="363"/>
                  <a:pt x="601" y="367"/>
                </a:cubicBezTo>
                <a:cubicBezTo>
                  <a:pt x="601" y="368"/>
                  <a:pt x="601" y="368"/>
                  <a:pt x="600" y="368"/>
                </a:cubicBezTo>
                <a:cubicBezTo>
                  <a:pt x="600" y="369"/>
                  <a:pt x="600" y="369"/>
                  <a:pt x="600" y="369"/>
                </a:cubicBezTo>
                <a:cubicBezTo>
                  <a:pt x="600" y="368"/>
                  <a:pt x="599" y="368"/>
                  <a:pt x="599" y="368"/>
                </a:cubicBezTo>
                <a:cubicBezTo>
                  <a:pt x="599" y="368"/>
                  <a:pt x="598" y="368"/>
                  <a:pt x="598" y="368"/>
                </a:cubicBezTo>
                <a:cubicBezTo>
                  <a:pt x="599" y="369"/>
                  <a:pt x="599" y="369"/>
                  <a:pt x="599" y="369"/>
                </a:cubicBezTo>
                <a:cubicBezTo>
                  <a:pt x="599" y="370"/>
                  <a:pt x="598" y="370"/>
                  <a:pt x="597" y="370"/>
                </a:cubicBezTo>
                <a:cubicBezTo>
                  <a:pt x="597" y="370"/>
                  <a:pt x="597" y="370"/>
                  <a:pt x="597" y="370"/>
                </a:cubicBezTo>
                <a:cubicBezTo>
                  <a:pt x="597" y="370"/>
                  <a:pt x="597" y="370"/>
                  <a:pt x="597" y="370"/>
                </a:cubicBezTo>
                <a:cubicBezTo>
                  <a:pt x="596" y="370"/>
                  <a:pt x="596" y="370"/>
                  <a:pt x="596" y="369"/>
                </a:cubicBezTo>
                <a:cubicBezTo>
                  <a:pt x="595" y="369"/>
                  <a:pt x="595" y="369"/>
                  <a:pt x="595" y="370"/>
                </a:cubicBezTo>
                <a:cubicBezTo>
                  <a:pt x="595" y="370"/>
                  <a:pt x="595" y="371"/>
                  <a:pt x="595" y="371"/>
                </a:cubicBezTo>
                <a:cubicBezTo>
                  <a:pt x="595" y="371"/>
                  <a:pt x="595" y="371"/>
                  <a:pt x="595" y="371"/>
                </a:cubicBezTo>
                <a:cubicBezTo>
                  <a:pt x="593" y="372"/>
                  <a:pt x="591" y="373"/>
                  <a:pt x="589" y="373"/>
                </a:cubicBezTo>
                <a:cubicBezTo>
                  <a:pt x="589" y="372"/>
                  <a:pt x="588" y="370"/>
                  <a:pt x="588" y="369"/>
                </a:cubicBezTo>
                <a:cubicBezTo>
                  <a:pt x="589" y="369"/>
                  <a:pt x="589" y="369"/>
                  <a:pt x="589" y="369"/>
                </a:cubicBezTo>
                <a:cubicBezTo>
                  <a:pt x="589" y="368"/>
                  <a:pt x="589" y="368"/>
                  <a:pt x="589" y="368"/>
                </a:cubicBezTo>
                <a:cubicBezTo>
                  <a:pt x="589" y="368"/>
                  <a:pt x="588" y="368"/>
                  <a:pt x="588" y="368"/>
                </a:cubicBezTo>
                <a:cubicBezTo>
                  <a:pt x="588" y="361"/>
                  <a:pt x="588" y="355"/>
                  <a:pt x="588" y="348"/>
                </a:cubicBezTo>
                <a:cubicBezTo>
                  <a:pt x="588" y="340"/>
                  <a:pt x="588" y="333"/>
                  <a:pt x="588" y="325"/>
                </a:cubicBezTo>
                <a:cubicBezTo>
                  <a:pt x="588" y="322"/>
                  <a:pt x="588" y="320"/>
                  <a:pt x="587" y="317"/>
                </a:cubicBezTo>
                <a:cubicBezTo>
                  <a:pt x="587" y="317"/>
                  <a:pt x="587" y="317"/>
                  <a:pt x="587" y="317"/>
                </a:cubicBezTo>
                <a:cubicBezTo>
                  <a:pt x="587" y="313"/>
                  <a:pt x="588" y="309"/>
                  <a:pt x="588" y="306"/>
                </a:cubicBezTo>
                <a:cubicBezTo>
                  <a:pt x="588" y="305"/>
                  <a:pt x="588" y="305"/>
                  <a:pt x="588" y="305"/>
                </a:cubicBezTo>
                <a:cubicBezTo>
                  <a:pt x="588" y="305"/>
                  <a:pt x="588" y="305"/>
                  <a:pt x="588" y="306"/>
                </a:cubicBezTo>
                <a:cubicBezTo>
                  <a:pt x="588" y="310"/>
                  <a:pt x="589" y="313"/>
                  <a:pt x="589" y="316"/>
                </a:cubicBezTo>
                <a:cubicBezTo>
                  <a:pt x="590" y="326"/>
                  <a:pt x="591" y="336"/>
                  <a:pt x="592" y="346"/>
                </a:cubicBezTo>
                <a:cubicBezTo>
                  <a:pt x="592" y="347"/>
                  <a:pt x="593" y="347"/>
                  <a:pt x="593" y="346"/>
                </a:cubicBezTo>
                <a:cubicBezTo>
                  <a:pt x="592" y="337"/>
                  <a:pt x="590" y="328"/>
                  <a:pt x="590" y="319"/>
                </a:cubicBezTo>
                <a:cubicBezTo>
                  <a:pt x="589" y="316"/>
                  <a:pt x="589" y="311"/>
                  <a:pt x="589" y="306"/>
                </a:cubicBezTo>
                <a:cubicBezTo>
                  <a:pt x="591" y="309"/>
                  <a:pt x="593" y="312"/>
                  <a:pt x="594" y="316"/>
                </a:cubicBezTo>
                <a:cubicBezTo>
                  <a:pt x="595" y="317"/>
                  <a:pt x="595" y="317"/>
                  <a:pt x="595" y="316"/>
                </a:cubicBezTo>
                <a:cubicBezTo>
                  <a:pt x="593" y="312"/>
                  <a:pt x="591" y="309"/>
                  <a:pt x="589" y="306"/>
                </a:cubicBezTo>
                <a:cubicBezTo>
                  <a:pt x="589" y="305"/>
                  <a:pt x="589" y="305"/>
                  <a:pt x="589" y="304"/>
                </a:cubicBezTo>
                <a:cubicBezTo>
                  <a:pt x="589" y="304"/>
                  <a:pt x="589" y="304"/>
                  <a:pt x="589" y="304"/>
                </a:cubicBezTo>
                <a:cubicBezTo>
                  <a:pt x="589" y="304"/>
                  <a:pt x="589" y="304"/>
                  <a:pt x="589" y="304"/>
                </a:cubicBezTo>
                <a:cubicBezTo>
                  <a:pt x="589" y="301"/>
                  <a:pt x="589" y="298"/>
                  <a:pt x="591" y="296"/>
                </a:cubicBezTo>
                <a:cubicBezTo>
                  <a:pt x="591" y="296"/>
                  <a:pt x="591" y="296"/>
                  <a:pt x="590" y="296"/>
                </a:cubicBezTo>
                <a:cubicBezTo>
                  <a:pt x="589" y="298"/>
                  <a:pt x="589" y="300"/>
                  <a:pt x="588" y="302"/>
                </a:cubicBezTo>
                <a:cubicBezTo>
                  <a:pt x="588" y="301"/>
                  <a:pt x="588" y="300"/>
                  <a:pt x="588" y="298"/>
                </a:cubicBezTo>
                <a:cubicBezTo>
                  <a:pt x="588" y="298"/>
                  <a:pt x="587" y="298"/>
                  <a:pt x="587" y="298"/>
                </a:cubicBezTo>
                <a:cubicBezTo>
                  <a:pt x="587" y="300"/>
                  <a:pt x="587" y="302"/>
                  <a:pt x="587" y="304"/>
                </a:cubicBezTo>
                <a:cubicBezTo>
                  <a:pt x="587" y="304"/>
                  <a:pt x="586" y="303"/>
                  <a:pt x="586" y="302"/>
                </a:cubicBezTo>
                <a:cubicBezTo>
                  <a:pt x="586" y="302"/>
                  <a:pt x="586" y="302"/>
                  <a:pt x="586" y="302"/>
                </a:cubicBezTo>
                <a:cubicBezTo>
                  <a:pt x="586" y="302"/>
                  <a:pt x="586" y="302"/>
                  <a:pt x="586" y="302"/>
                </a:cubicBezTo>
                <a:cubicBezTo>
                  <a:pt x="585" y="302"/>
                  <a:pt x="585" y="302"/>
                  <a:pt x="585" y="302"/>
                </a:cubicBezTo>
                <a:cubicBezTo>
                  <a:pt x="585" y="302"/>
                  <a:pt x="585" y="301"/>
                  <a:pt x="585" y="301"/>
                </a:cubicBezTo>
                <a:cubicBezTo>
                  <a:pt x="586" y="301"/>
                  <a:pt x="586" y="300"/>
                  <a:pt x="585" y="300"/>
                </a:cubicBezTo>
                <a:cubicBezTo>
                  <a:pt x="585" y="299"/>
                  <a:pt x="585" y="299"/>
                  <a:pt x="585" y="299"/>
                </a:cubicBezTo>
                <a:cubicBezTo>
                  <a:pt x="585" y="297"/>
                  <a:pt x="585" y="296"/>
                  <a:pt x="585" y="294"/>
                </a:cubicBezTo>
                <a:cubicBezTo>
                  <a:pt x="585" y="294"/>
                  <a:pt x="585" y="294"/>
                  <a:pt x="584" y="294"/>
                </a:cubicBezTo>
                <a:cubicBezTo>
                  <a:pt x="584" y="293"/>
                  <a:pt x="584" y="292"/>
                  <a:pt x="584" y="291"/>
                </a:cubicBezTo>
                <a:cubicBezTo>
                  <a:pt x="587" y="292"/>
                  <a:pt x="590" y="294"/>
                  <a:pt x="592" y="296"/>
                </a:cubicBezTo>
                <a:cubicBezTo>
                  <a:pt x="593" y="297"/>
                  <a:pt x="593" y="296"/>
                  <a:pt x="593" y="296"/>
                </a:cubicBezTo>
                <a:cubicBezTo>
                  <a:pt x="590" y="294"/>
                  <a:pt x="587" y="292"/>
                  <a:pt x="584" y="290"/>
                </a:cubicBezTo>
                <a:cubicBezTo>
                  <a:pt x="584" y="290"/>
                  <a:pt x="583" y="289"/>
                  <a:pt x="583" y="289"/>
                </a:cubicBezTo>
                <a:cubicBezTo>
                  <a:pt x="583" y="289"/>
                  <a:pt x="583" y="289"/>
                  <a:pt x="583" y="289"/>
                </a:cubicBezTo>
                <a:cubicBezTo>
                  <a:pt x="583" y="289"/>
                  <a:pt x="583" y="290"/>
                  <a:pt x="582" y="290"/>
                </a:cubicBezTo>
                <a:cubicBezTo>
                  <a:pt x="580" y="289"/>
                  <a:pt x="577" y="288"/>
                  <a:pt x="575" y="287"/>
                </a:cubicBezTo>
                <a:cubicBezTo>
                  <a:pt x="575" y="274"/>
                  <a:pt x="574" y="261"/>
                  <a:pt x="574" y="247"/>
                </a:cubicBezTo>
                <a:cubicBezTo>
                  <a:pt x="575" y="248"/>
                  <a:pt x="577" y="249"/>
                  <a:pt x="579" y="250"/>
                </a:cubicBezTo>
                <a:cubicBezTo>
                  <a:pt x="579" y="251"/>
                  <a:pt x="579" y="250"/>
                  <a:pt x="579" y="250"/>
                </a:cubicBezTo>
                <a:cubicBezTo>
                  <a:pt x="577" y="249"/>
                  <a:pt x="575" y="248"/>
                  <a:pt x="574" y="247"/>
                </a:cubicBezTo>
                <a:cubicBezTo>
                  <a:pt x="573" y="236"/>
                  <a:pt x="573" y="225"/>
                  <a:pt x="573" y="215"/>
                </a:cubicBezTo>
                <a:cubicBezTo>
                  <a:pt x="574" y="216"/>
                  <a:pt x="574" y="217"/>
                  <a:pt x="575" y="218"/>
                </a:cubicBezTo>
                <a:cubicBezTo>
                  <a:pt x="575" y="219"/>
                  <a:pt x="576" y="221"/>
                  <a:pt x="576" y="222"/>
                </a:cubicBezTo>
                <a:cubicBezTo>
                  <a:pt x="576" y="224"/>
                  <a:pt x="578" y="224"/>
                  <a:pt x="578" y="222"/>
                </a:cubicBezTo>
                <a:cubicBezTo>
                  <a:pt x="578" y="221"/>
                  <a:pt x="577" y="220"/>
                  <a:pt x="577" y="219"/>
                </a:cubicBezTo>
                <a:cubicBezTo>
                  <a:pt x="578" y="219"/>
                  <a:pt x="578" y="218"/>
                  <a:pt x="577" y="218"/>
                </a:cubicBezTo>
                <a:cubicBezTo>
                  <a:pt x="577" y="218"/>
                  <a:pt x="577" y="217"/>
                  <a:pt x="577" y="217"/>
                </a:cubicBezTo>
                <a:cubicBezTo>
                  <a:pt x="576" y="213"/>
                  <a:pt x="575" y="210"/>
                  <a:pt x="573" y="208"/>
                </a:cubicBezTo>
                <a:cubicBezTo>
                  <a:pt x="573" y="208"/>
                  <a:pt x="573" y="208"/>
                  <a:pt x="573" y="207"/>
                </a:cubicBezTo>
                <a:cubicBezTo>
                  <a:pt x="573" y="207"/>
                  <a:pt x="572" y="207"/>
                  <a:pt x="572" y="207"/>
                </a:cubicBezTo>
                <a:cubicBezTo>
                  <a:pt x="572" y="207"/>
                  <a:pt x="572" y="207"/>
                  <a:pt x="572" y="208"/>
                </a:cubicBezTo>
                <a:cubicBezTo>
                  <a:pt x="569" y="203"/>
                  <a:pt x="563" y="201"/>
                  <a:pt x="556" y="200"/>
                </a:cubicBezTo>
                <a:cubicBezTo>
                  <a:pt x="556" y="197"/>
                  <a:pt x="555" y="194"/>
                  <a:pt x="555" y="191"/>
                </a:cubicBezTo>
                <a:cubicBezTo>
                  <a:pt x="555" y="190"/>
                  <a:pt x="555" y="182"/>
                  <a:pt x="555" y="176"/>
                </a:cubicBezTo>
                <a:cubicBezTo>
                  <a:pt x="557" y="177"/>
                  <a:pt x="559" y="178"/>
                  <a:pt x="561" y="178"/>
                </a:cubicBezTo>
                <a:cubicBezTo>
                  <a:pt x="561" y="179"/>
                  <a:pt x="561" y="178"/>
                  <a:pt x="561" y="178"/>
                </a:cubicBezTo>
                <a:cubicBezTo>
                  <a:pt x="559" y="177"/>
                  <a:pt x="558" y="177"/>
                  <a:pt x="555" y="176"/>
                </a:cubicBezTo>
                <a:cubicBezTo>
                  <a:pt x="555" y="173"/>
                  <a:pt x="556" y="171"/>
                  <a:pt x="556" y="169"/>
                </a:cubicBezTo>
                <a:cubicBezTo>
                  <a:pt x="556" y="170"/>
                  <a:pt x="556" y="171"/>
                  <a:pt x="556" y="172"/>
                </a:cubicBezTo>
                <a:cubicBezTo>
                  <a:pt x="556" y="173"/>
                  <a:pt x="557" y="173"/>
                  <a:pt x="557" y="172"/>
                </a:cubicBezTo>
                <a:cubicBezTo>
                  <a:pt x="557" y="171"/>
                  <a:pt x="557" y="170"/>
                  <a:pt x="557" y="169"/>
                </a:cubicBezTo>
                <a:cubicBezTo>
                  <a:pt x="557" y="169"/>
                  <a:pt x="557" y="168"/>
                  <a:pt x="557" y="168"/>
                </a:cubicBezTo>
                <a:cubicBezTo>
                  <a:pt x="558" y="170"/>
                  <a:pt x="558" y="171"/>
                  <a:pt x="558" y="172"/>
                </a:cubicBezTo>
                <a:cubicBezTo>
                  <a:pt x="559" y="173"/>
                  <a:pt x="559" y="173"/>
                  <a:pt x="559" y="172"/>
                </a:cubicBezTo>
                <a:cubicBezTo>
                  <a:pt x="558" y="171"/>
                  <a:pt x="558" y="170"/>
                  <a:pt x="558" y="168"/>
                </a:cubicBezTo>
                <a:cubicBezTo>
                  <a:pt x="558" y="168"/>
                  <a:pt x="558" y="168"/>
                  <a:pt x="559" y="168"/>
                </a:cubicBezTo>
                <a:cubicBezTo>
                  <a:pt x="559" y="169"/>
                  <a:pt x="559" y="168"/>
                  <a:pt x="559" y="168"/>
                </a:cubicBezTo>
                <a:cubicBezTo>
                  <a:pt x="558" y="168"/>
                  <a:pt x="558" y="168"/>
                  <a:pt x="557" y="168"/>
                </a:cubicBezTo>
                <a:cubicBezTo>
                  <a:pt x="557" y="167"/>
                  <a:pt x="557" y="167"/>
                  <a:pt x="557" y="167"/>
                </a:cubicBezTo>
                <a:cubicBezTo>
                  <a:pt x="558" y="167"/>
                  <a:pt x="558" y="166"/>
                  <a:pt x="557" y="165"/>
                </a:cubicBezTo>
                <a:cubicBezTo>
                  <a:pt x="557" y="165"/>
                  <a:pt x="556" y="165"/>
                  <a:pt x="556" y="165"/>
                </a:cubicBezTo>
                <a:cubicBezTo>
                  <a:pt x="554" y="160"/>
                  <a:pt x="550" y="157"/>
                  <a:pt x="545" y="158"/>
                </a:cubicBezTo>
                <a:cubicBezTo>
                  <a:pt x="544" y="158"/>
                  <a:pt x="544" y="159"/>
                  <a:pt x="545" y="159"/>
                </a:cubicBezTo>
                <a:cubicBezTo>
                  <a:pt x="550" y="157"/>
                  <a:pt x="553" y="160"/>
                  <a:pt x="556" y="165"/>
                </a:cubicBezTo>
                <a:cubicBezTo>
                  <a:pt x="549" y="161"/>
                  <a:pt x="541" y="159"/>
                  <a:pt x="534" y="158"/>
                </a:cubicBezTo>
                <a:cubicBezTo>
                  <a:pt x="534" y="157"/>
                  <a:pt x="534" y="157"/>
                  <a:pt x="534" y="156"/>
                </a:cubicBezTo>
                <a:cubicBezTo>
                  <a:pt x="536" y="156"/>
                  <a:pt x="537" y="156"/>
                  <a:pt x="539" y="157"/>
                </a:cubicBezTo>
                <a:cubicBezTo>
                  <a:pt x="539" y="157"/>
                  <a:pt x="539" y="156"/>
                  <a:pt x="539" y="156"/>
                </a:cubicBezTo>
                <a:cubicBezTo>
                  <a:pt x="537" y="156"/>
                  <a:pt x="536" y="156"/>
                  <a:pt x="534" y="155"/>
                </a:cubicBezTo>
                <a:cubicBezTo>
                  <a:pt x="534" y="153"/>
                  <a:pt x="533" y="150"/>
                  <a:pt x="533" y="147"/>
                </a:cubicBezTo>
                <a:cubicBezTo>
                  <a:pt x="533" y="148"/>
                  <a:pt x="535" y="147"/>
                  <a:pt x="535" y="146"/>
                </a:cubicBezTo>
                <a:cubicBezTo>
                  <a:pt x="535" y="141"/>
                  <a:pt x="535" y="136"/>
                  <a:pt x="534" y="130"/>
                </a:cubicBezTo>
                <a:cubicBezTo>
                  <a:pt x="537" y="131"/>
                  <a:pt x="540" y="132"/>
                  <a:pt x="543" y="133"/>
                </a:cubicBezTo>
                <a:cubicBezTo>
                  <a:pt x="543" y="133"/>
                  <a:pt x="543" y="132"/>
                  <a:pt x="543" y="132"/>
                </a:cubicBezTo>
                <a:cubicBezTo>
                  <a:pt x="540" y="131"/>
                  <a:pt x="537" y="130"/>
                  <a:pt x="534" y="130"/>
                </a:cubicBezTo>
                <a:cubicBezTo>
                  <a:pt x="534" y="129"/>
                  <a:pt x="534" y="128"/>
                  <a:pt x="534" y="127"/>
                </a:cubicBezTo>
                <a:cubicBezTo>
                  <a:pt x="534" y="127"/>
                  <a:pt x="535" y="127"/>
                  <a:pt x="535" y="126"/>
                </a:cubicBezTo>
                <a:cubicBezTo>
                  <a:pt x="535" y="125"/>
                  <a:pt x="535" y="125"/>
                  <a:pt x="534" y="124"/>
                </a:cubicBezTo>
                <a:cubicBezTo>
                  <a:pt x="536" y="125"/>
                  <a:pt x="537" y="125"/>
                  <a:pt x="538" y="126"/>
                </a:cubicBezTo>
                <a:cubicBezTo>
                  <a:pt x="539" y="127"/>
                  <a:pt x="539" y="126"/>
                  <a:pt x="539" y="126"/>
                </a:cubicBezTo>
                <a:cubicBezTo>
                  <a:pt x="538" y="125"/>
                  <a:pt x="536" y="124"/>
                  <a:pt x="534" y="123"/>
                </a:cubicBezTo>
                <a:cubicBezTo>
                  <a:pt x="534" y="122"/>
                  <a:pt x="534" y="121"/>
                  <a:pt x="534" y="120"/>
                </a:cubicBezTo>
                <a:cubicBezTo>
                  <a:pt x="533" y="119"/>
                  <a:pt x="532" y="119"/>
                  <a:pt x="532" y="120"/>
                </a:cubicBezTo>
                <a:cubicBezTo>
                  <a:pt x="532" y="121"/>
                  <a:pt x="532" y="122"/>
                  <a:pt x="532" y="122"/>
                </a:cubicBezTo>
                <a:cubicBezTo>
                  <a:pt x="530" y="122"/>
                  <a:pt x="529" y="121"/>
                  <a:pt x="528" y="121"/>
                </a:cubicBezTo>
                <a:cubicBezTo>
                  <a:pt x="527" y="119"/>
                  <a:pt x="527" y="118"/>
                  <a:pt x="527" y="116"/>
                </a:cubicBezTo>
                <a:cubicBezTo>
                  <a:pt x="533" y="116"/>
                  <a:pt x="538" y="121"/>
                  <a:pt x="540" y="128"/>
                </a:cubicBezTo>
                <a:cubicBezTo>
                  <a:pt x="541" y="129"/>
                  <a:pt x="541" y="129"/>
                  <a:pt x="541" y="128"/>
                </a:cubicBezTo>
                <a:cubicBezTo>
                  <a:pt x="538" y="121"/>
                  <a:pt x="534" y="115"/>
                  <a:pt x="526" y="115"/>
                </a:cubicBezTo>
                <a:cubicBezTo>
                  <a:pt x="526" y="114"/>
                  <a:pt x="525" y="108"/>
                  <a:pt x="526" y="106"/>
                </a:cubicBezTo>
                <a:cubicBezTo>
                  <a:pt x="526" y="109"/>
                  <a:pt x="526" y="112"/>
                  <a:pt x="526" y="114"/>
                </a:cubicBezTo>
                <a:cubicBezTo>
                  <a:pt x="526" y="115"/>
                  <a:pt x="527" y="115"/>
                  <a:pt x="527" y="114"/>
                </a:cubicBezTo>
                <a:cubicBezTo>
                  <a:pt x="527" y="113"/>
                  <a:pt x="527" y="112"/>
                  <a:pt x="527" y="110"/>
                </a:cubicBezTo>
                <a:cubicBezTo>
                  <a:pt x="527" y="110"/>
                  <a:pt x="527" y="110"/>
                  <a:pt x="527" y="110"/>
                </a:cubicBezTo>
                <a:cubicBezTo>
                  <a:pt x="527" y="109"/>
                  <a:pt x="527" y="107"/>
                  <a:pt x="527" y="106"/>
                </a:cubicBezTo>
                <a:cubicBezTo>
                  <a:pt x="527" y="105"/>
                  <a:pt x="528" y="106"/>
                  <a:pt x="528" y="106"/>
                </a:cubicBezTo>
                <a:cubicBezTo>
                  <a:pt x="529" y="107"/>
                  <a:pt x="529" y="106"/>
                  <a:pt x="529" y="106"/>
                </a:cubicBezTo>
                <a:cubicBezTo>
                  <a:pt x="528" y="105"/>
                  <a:pt x="527" y="105"/>
                  <a:pt x="527" y="105"/>
                </a:cubicBezTo>
                <a:cubicBezTo>
                  <a:pt x="527" y="105"/>
                  <a:pt x="527" y="105"/>
                  <a:pt x="527" y="105"/>
                </a:cubicBezTo>
                <a:cubicBezTo>
                  <a:pt x="527" y="105"/>
                  <a:pt x="527" y="105"/>
                  <a:pt x="527" y="105"/>
                </a:cubicBezTo>
                <a:cubicBezTo>
                  <a:pt x="527" y="105"/>
                  <a:pt x="527" y="104"/>
                  <a:pt x="527" y="104"/>
                </a:cubicBezTo>
                <a:cubicBezTo>
                  <a:pt x="527" y="104"/>
                  <a:pt x="526" y="103"/>
                  <a:pt x="526" y="102"/>
                </a:cubicBezTo>
                <a:cubicBezTo>
                  <a:pt x="528" y="103"/>
                  <a:pt x="529" y="104"/>
                  <a:pt x="530" y="105"/>
                </a:cubicBezTo>
                <a:cubicBezTo>
                  <a:pt x="531" y="106"/>
                  <a:pt x="532" y="105"/>
                  <a:pt x="531" y="104"/>
                </a:cubicBezTo>
                <a:cubicBezTo>
                  <a:pt x="531" y="103"/>
                  <a:pt x="530" y="102"/>
                  <a:pt x="529" y="102"/>
                </a:cubicBezTo>
                <a:cubicBezTo>
                  <a:pt x="532" y="102"/>
                  <a:pt x="534" y="102"/>
                  <a:pt x="537" y="103"/>
                </a:cubicBezTo>
                <a:cubicBezTo>
                  <a:pt x="537" y="103"/>
                  <a:pt x="537" y="102"/>
                  <a:pt x="537" y="102"/>
                </a:cubicBezTo>
                <a:cubicBezTo>
                  <a:pt x="537" y="102"/>
                  <a:pt x="537" y="102"/>
                  <a:pt x="537" y="102"/>
                </a:cubicBezTo>
                <a:cubicBezTo>
                  <a:pt x="534" y="101"/>
                  <a:pt x="530" y="100"/>
                  <a:pt x="526" y="100"/>
                </a:cubicBezTo>
                <a:cubicBezTo>
                  <a:pt x="526" y="99"/>
                  <a:pt x="526" y="99"/>
                  <a:pt x="526" y="98"/>
                </a:cubicBezTo>
                <a:cubicBezTo>
                  <a:pt x="526" y="91"/>
                  <a:pt x="525" y="84"/>
                  <a:pt x="525" y="77"/>
                </a:cubicBezTo>
                <a:cubicBezTo>
                  <a:pt x="527" y="84"/>
                  <a:pt x="528" y="90"/>
                  <a:pt x="529" y="97"/>
                </a:cubicBezTo>
                <a:cubicBezTo>
                  <a:pt x="529" y="98"/>
                  <a:pt x="531" y="97"/>
                  <a:pt x="531" y="96"/>
                </a:cubicBezTo>
                <a:cubicBezTo>
                  <a:pt x="529" y="86"/>
                  <a:pt x="527" y="77"/>
                  <a:pt x="525" y="67"/>
                </a:cubicBezTo>
                <a:cubicBezTo>
                  <a:pt x="525" y="66"/>
                  <a:pt x="525" y="64"/>
                  <a:pt x="525" y="63"/>
                </a:cubicBezTo>
                <a:cubicBezTo>
                  <a:pt x="525" y="53"/>
                  <a:pt x="525" y="42"/>
                  <a:pt x="525" y="31"/>
                </a:cubicBezTo>
                <a:cubicBezTo>
                  <a:pt x="525" y="31"/>
                  <a:pt x="526" y="31"/>
                  <a:pt x="526" y="31"/>
                </a:cubicBezTo>
                <a:cubicBezTo>
                  <a:pt x="532" y="26"/>
                  <a:pt x="536" y="17"/>
                  <a:pt x="536" y="10"/>
                </a:cubicBezTo>
                <a:cubicBezTo>
                  <a:pt x="535" y="8"/>
                  <a:pt x="535" y="7"/>
                  <a:pt x="534" y="6"/>
                </a:cubicBezTo>
                <a:cubicBezTo>
                  <a:pt x="535" y="5"/>
                  <a:pt x="536" y="5"/>
                  <a:pt x="537" y="4"/>
                </a:cubicBezTo>
                <a:cubicBezTo>
                  <a:pt x="537" y="4"/>
                  <a:pt x="537" y="4"/>
                  <a:pt x="537" y="4"/>
                </a:cubicBezTo>
                <a:cubicBezTo>
                  <a:pt x="536" y="5"/>
                  <a:pt x="535" y="5"/>
                  <a:pt x="534" y="6"/>
                </a:cubicBezTo>
                <a:cubicBezTo>
                  <a:pt x="531" y="0"/>
                  <a:pt x="523" y="1"/>
                  <a:pt x="517" y="2"/>
                </a:cubicBezTo>
                <a:cubicBezTo>
                  <a:pt x="516" y="2"/>
                  <a:pt x="516" y="3"/>
                  <a:pt x="517" y="3"/>
                </a:cubicBezTo>
                <a:cubicBezTo>
                  <a:pt x="523" y="1"/>
                  <a:pt x="530" y="0"/>
                  <a:pt x="534" y="6"/>
                </a:cubicBezTo>
                <a:cubicBezTo>
                  <a:pt x="531" y="7"/>
                  <a:pt x="529" y="9"/>
                  <a:pt x="527" y="10"/>
                </a:cubicBezTo>
                <a:cubicBezTo>
                  <a:pt x="524" y="10"/>
                  <a:pt x="520" y="11"/>
                  <a:pt x="518" y="12"/>
                </a:cubicBezTo>
                <a:cubicBezTo>
                  <a:pt x="518" y="10"/>
                  <a:pt x="519" y="7"/>
                  <a:pt x="520" y="5"/>
                </a:cubicBezTo>
                <a:cubicBezTo>
                  <a:pt x="521" y="5"/>
                  <a:pt x="522" y="6"/>
                  <a:pt x="522" y="6"/>
                </a:cubicBezTo>
                <a:cubicBezTo>
                  <a:pt x="523" y="7"/>
                  <a:pt x="523" y="6"/>
                  <a:pt x="523" y="6"/>
                </a:cubicBezTo>
                <a:cubicBezTo>
                  <a:pt x="522" y="5"/>
                  <a:pt x="521" y="5"/>
                  <a:pt x="520" y="5"/>
                </a:cubicBezTo>
                <a:cubicBezTo>
                  <a:pt x="520" y="4"/>
                  <a:pt x="521" y="3"/>
                  <a:pt x="521" y="2"/>
                </a:cubicBezTo>
                <a:cubicBezTo>
                  <a:pt x="521" y="2"/>
                  <a:pt x="521" y="2"/>
                  <a:pt x="520" y="2"/>
                </a:cubicBezTo>
                <a:cubicBezTo>
                  <a:pt x="520" y="3"/>
                  <a:pt x="520" y="4"/>
                  <a:pt x="520" y="5"/>
                </a:cubicBezTo>
                <a:cubicBezTo>
                  <a:pt x="517" y="4"/>
                  <a:pt x="514" y="6"/>
                  <a:pt x="512" y="7"/>
                </a:cubicBezTo>
                <a:cubicBezTo>
                  <a:pt x="508" y="11"/>
                  <a:pt x="506" y="17"/>
                  <a:pt x="507" y="23"/>
                </a:cubicBezTo>
                <a:cubicBezTo>
                  <a:pt x="508" y="26"/>
                  <a:pt x="510" y="29"/>
                  <a:pt x="513" y="31"/>
                </a:cubicBezTo>
                <a:cubicBezTo>
                  <a:pt x="513" y="31"/>
                  <a:pt x="513" y="32"/>
                  <a:pt x="512" y="32"/>
                </a:cubicBezTo>
                <a:cubicBezTo>
                  <a:pt x="512" y="33"/>
                  <a:pt x="513" y="33"/>
                  <a:pt x="513" y="32"/>
                </a:cubicBezTo>
                <a:cubicBezTo>
                  <a:pt x="513" y="32"/>
                  <a:pt x="513" y="32"/>
                  <a:pt x="513" y="31"/>
                </a:cubicBezTo>
                <a:cubicBezTo>
                  <a:pt x="516" y="33"/>
                  <a:pt x="519" y="33"/>
                  <a:pt x="522" y="32"/>
                </a:cubicBezTo>
                <a:cubicBezTo>
                  <a:pt x="522" y="34"/>
                  <a:pt x="522" y="37"/>
                  <a:pt x="522" y="36"/>
                </a:cubicBezTo>
                <a:cubicBezTo>
                  <a:pt x="522" y="36"/>
                  <a:pt x="522" y="36"/>
                  <a:pt x="522" y="36"/>
                </a:cubicBezTo>
                <a:cubicBezTo>
                  <a:pt x="522" y="37"/>
                  <a:pt x="522" y="37"/>
                  <a:pt x="522" y="37"/>
                </a:cubicBezTo>
                <a:cubicBezTo>
                  <a:pt x="522" y="37"/>
                  <a:pt x="521" y="38"/>
                  <a:pt x="521" y="38"/>
                </a:cubicBezTo>
                <a:cubicBezTo>
                  <a:pt x="521" y="37"/>
                  <a:pt x="520" y="37"/>
                  <a:pt x="520" y="38"/>
                </a:cubicBezTo>
                <a:cubicBezTo>
                  <a:pt x="520" y="42"/>
                  <a:pt x="520" y="45"/>
                  <a:pt x="520" y="49"/>
                </a:cubicBezTo>
                <a:cubicBezTo>
                  <a:pt x="520" y="53"/>
                  <a:pt x="520" y="58"/>
                  <a:pt x="520" y="63"/>
                </a:cubicBezTo>
                <a:cubicBezTo>
                  <a:pt x="520" y="75"/>
                  <a:pt x="521" y="86"/>
                  <a:pt x="522" y="98"/>
                </a:cubicBezTo>
                <a:cubicBezTo>
                  <a:pt x="522" y="100"/>
                  <a:pt x="524" y="100"/>
                  <a:pt x="524" y="98"/>
                </a:cubicBezTo>
                <a:cubicBezTo>
                  <a:pt x="523" y="92"/>
                  <a:pt x="523" y="85"/>
                  <a:pt x="522" y="79"/>
                </a:cubicBezTo>
                <a:cubicBezTo>
                  <a:pt x="523" y="86"/>
                  <a:pt x="524" y="93"/>
                  <a:pt x="524" y="100"/>
                </a:cubicBezTo>
                <a:cubicBezTo>
                  <a:pt x="524" y="100"/>
                  <a:pt x="524" y="100"/>
                  <a:pt x="523" y="100"/>
                </a:cubicBezTo>
                <a:cubicBezTo>
                  <a:pt x="523" y="100"/>
                  <a:pt x="522" y="100"/>
                  <a:pt x="521" y="100"/>
                </a:cubicBezTo>
                <a:cubicBezTo>
                  <a:pt x="520" y="101"/>
                  <a:pt x="519" y="102"/>
                  <a:pt x="519" y="104"/>
                </a:cubicBezTo>
                <a:cubicBezTo>
                  <a:pt x="519" y="104"/>
                  <a:pt x="519" y="104"/>
                  <a:pt x="519" y="105"/>
                </a:cubicBezTo>
                <a:cubicBezTo>
                  <a:pt x="519" y="107"/>
                  <a:pt x="520" y="109"/>
                  <a:pt x="520" y="110"/>
                </a:cubicBezTo>
                <a:cubicBezTo>
                  <a:pt x="520" y="112"/>
                  <a:pt x="520" y="114"/>
                  <a:pt x="520" y="116"/>
                </a:cubicBezTo>
                <a:cubicBezTo>
                  <a:pt x="520" y="117"/>
                  <a:pt x="520" y="117"/>
                  <a:pt x="519" y="117"/>
                </a:cubicBezTo>
                <a:cubicBezTo>
                  <a:pt x="519" y="114"/>
                  <a:pt x="519" y="111"/>
                  <a:pt x="518" y="108"/>
                </a:cubicBezTo>
                <a:cubicBezTo>
                  <a:pt x="518" y="107"/>
                  <a:pt x="518" y="105"/>
                  <a:pt x="517" y="104"/>
                </a:cubicBezTo>
                <a:cubicBezTo>
                  <a:pt x="516" y="103"/>
                  <a:pt x="516" y="105"/>
                  <a:pt x="516" y="106"/>
                </a:cubicBezTo>
                <a:cubicBezTo>
                  <a:pt x="516" y="107"/>
                  <a:pt x="516" y="107"/>
                  <a:pt x="516" y="107"/>
                </a:cubicBezTo>
                <a:cubicBezTo>
                  <a:pt x="516" y="109"/>
                  <a:pt x="517" y="110"/>
                  <a:pt x="517" y="112"/>
                </a:cubicBezTo>
                <a:cubicBezTo>
                  <a:pt x="517" y="114"/>
                  <a:pt x="517" y="116"/>
                  <a:pt x="517" y="118"/>
                </a:cubicBezTo>
                <a:cubicBezTo>
                  <a:pt x="513" y="120"/>
                  <a:pt x="509" y="125"/>
                  <a:pt x="506" y="128"/>
                </a:cubicBezTo>
                <a:cubicBezTo>
                  <a:pt x="506" y="128"/>
                  <a:pt x="506" y="128"/>
                  <a:pt x="506" y="128"/>
                </a:cubicBezTo>
                <a:cubicBezTo>
                  <a:pt x="507" y="130"/>
                  <a:pt x="510" y="130"/>
                  <a:pt x="512" y="130"/>
                </a:cubicBezTo>
                <a:cubicBezTo>
                  <a:pt x="513" y="139"/>
                  <a:pt x="514" y="148"/>
                  <a:pt x="515" y="157"/>
                </a:cubicBezTo>
                <a:cubicBezTo>
                  <a:pt x="515" y="157"/>
                  <a:pt x="515" y="157"/>
                  <a:pt x="515" y="158"/>
                </a:cubicBezTo>
                <a:cubicBezTo>
                  <a:pt x="512" y="158"/>
                  <a:pt x="509" y="160"/>
                  <a:pt x="507" y="161"/>
                </a:cubicBezTo>
                <a:cubicBezTo>
                  <a:pt x="505" y="162"/>
                  <a:pt x="503" y="163"/>
                  <a:pt x="500" y="163"/>
                </a:cubicBezTo>
                <a:cubicBezTo>
                  <a:pt x="500" y="164"/>
                  <a:pt x="499" y="164"/>
                  <a:pt x="500" y="165"/>
                </a:cubicBezTo>
                <a:cubicBezTo>
                  <a:pt x="500" y="165"/>
                  <a:pt x="500" y="165"/>
                  <a:pt x="500" y="165"/>
                </a:cubicBezTo>
                <a:cubicBezTo>
                  <a:pt x="500" y="166"/>
                  <a:pt x="500" y="166"/>
                  <a:pt x="500" y="167"/>
                </a:cubicBezTo>
                <a:cubicBezTo>
                  <a:pt x="500" y="167"/>
                  <a:pt x="500" y="167"/>
                  <a:pt x="500" y="167"/>
                </a:cubicBezTo>
                <a:cubicBezTo>
                  <a:pt x="500" y="168"/>
                  <a:pt x="500" y="168"/>
                  <a:pt x="500" y="168"/>
                </a:cubicBezTo>
                <a:cubicBezTo>
                  <a:pt x="500" y="169"/>
                  <a:pt x="501" y="169"/>
                  <a:pt x="501" y="168"/>
                </a:cubicBezTo>
                <a:cubicBezTo>
                  <a:pt x="501" y="168"/>
                  <a:pt x="501" y="168"/>
                  <a:pt x="501" y="167"/>
                </a:cubicBezTo>
                <a:cubicBezTo>
                  <a:pt x="501" y="167"/>
                  <a:pt x="501" y="166"/>
                  <a:pt x="501" y="166"/>
                </a:cubicBezTo>
                <a:cubicBezTo>
                  <a:pt x="501" y="166"/>
                  <a:pt x="502" y="167"/>
                  <a:pt x="502" y="167"/>
                </a:cubicBezTo>
                <a:cubicBezTo>
                  <a:pt x="501" y="168"/>
                  <a:pt x="501" y="169"/>
                  <a:pt x="500" y="170"/>
                </a:cubicBezTo>
                <a:cubicBezTo>
                  <a:pt x="500" y="171"/>
                  <a:pt x="501" y="171"/>
                  <a:pt x="501" y="170"/>
                </a:cubicBezTo>
                <a:cubicBezTo>
                  <a:pt x="501" y="169"/>
                  <a:pt x="502" y="168"/>
                  <a:pt x="502" y="167"/>
                </a:cubicBezTo>
                <a:cubicBezTo>
                  <a:pt x="502" y="170"/>
                  <a:pt x="502" y="173"/>
                  <a:pt x="502" y="174"/>
                </a:cubicBezTo>
                <a:cubicBezTo>
                  <a:pt x="502" y="174"/>
                  <a:pt x="502" y="175"/>
                  <a:pt x="502" y="176"/>
                </a:cubicBezTo>
                <a:cubicBezTo>
                  <a:pt x="501" y="178"/>
                  <a:pt x="500" y="180"/>
                  <a:pt x="500" y="182"/>
                </a:cubicBezTo>
                <a:cubicBezTo>
                  <a:pt x="500" y="183"/>
                  <a:pt x="501" y="183"/>
                  <a:pt x="501" y="182"/>
                </a:cubicBezTo>
                <a:cubicBezTo>
                  <a:pt x="501" y="180"/>
                  <a:pt x="501" y="178"/>
                  <a:pt x="502" y="177"/>
                </a:cubicBezTo>
                <a:cubicBezTo>
                  <a:pt x="502" y="183"/>
                  <a:pt x="502" y="188"/>
                  <a:pt x="502" y="194"/>
                </a:cubicBezTo>
                <a:cubicBezTo>
                  <a:pt x="502" y="195"/>
                  <a:pt x="503" y="195"/>
                  <a:pt x="503" y="194"/>
                </a:cubicBezTo>
                <a:cubicBezTo>
                  <a:pt x="503" y="192"/>
                  <a:pt x="503" y="189"/>
                  <a:pt x="503" y="186"/>
                </a:cubicBezTo>
                <a:cubicBezTo>
                  <a:pt x="503" y="186"/>
                  <a:pt x="504" y="186"/>
                  <a:pt x="504" y="185"/>
                </a:cubicBezTo>
                <a:cubicBezTo>
                  <a:pt x="504" y="192"/>
                  <a:pt x="504" y="198"/>
                  <a:pt x="504" y="205"/>
                </a:cubicBezTo>
                <a:cubicBezTo>
                  <a:pt x="498" y="206"/>
                  <a:pt x="492" y="209"/>
                  <a:pt x="487" y="212"/>
                </a:cubicBezTo>
                <a:cubicBezTo>
                  <a:pt x="487" y="212"/>
                  <a:pt x="487" y="212"/>
                  <a:pt x="487" y="212"/>
                </a:cubicBezTo>
                <a:cubicBezTo>
                  <a:pt x="486" y="212"/>
                  <a:pt x="485" y="213"/>
                  <a:pt x="485" y="213"/>
                </a:cubicBezTo>
                <a:cubicBezTo>
                  <a:pt x="485" y="213"/>
                  <a:pt x="484" y="213"/>
                  <a:pt x="484" y="213"/>
                </a:cubicBezTo>
                <a:cubicBezTo>
                  <a:pt x="484" y="213"/>
                  <a:pt x="484" y="214"/>
                  <a:pt x="484" y="214"/>
                </a:cubicBezTo>
                <a:cubicBezTo>
                  <a:pt x="483" y="215"/>
                  <a:pt x="482" y="215"/>
                  <a:pt x="481" y="216"/>
                </a:cubicBezTo>
                <a:cubicBezTo>
                  <a:pt x="480" y="216"/>
                  <a:pt x="481" y="217"/>
                  <a:pt x="481" y="216"/>
                </a:cubicBezTo>
                <a:cubicBezTo>
                  <a:pt x="482" y="216"/>
                  <a:pt x="483" y="215"/>
                  <a:pt x="484" y="214"/>
                </a:cubicBezTo>
                <a:cubicBezTo>
                  <a:pt x="484" y="215"/>
                  <a:pt x="484" y="215"/>
                  <a:pt x="485" y="215"/>
                </a:cubicBezTo>
                <a:cubicBezTo>
                  <a:pt x="485" y="215"/>
                  <a:pt x="486" y="215"/>
                  <a:pt x="486" y="215"/>
                </a:cubicBezTo>
                <a:cubicBezTo>
                  <a:pt x="486" y="216"/>
                  <a:pt x="486" y="217"/>
                  <a:pt x="486" y="218"/>
                </a:cubicBezTo>
                <a:cubicBezTo>
                  <a:pt x="486" y="217"/>
                  <a:pt x="485" y="217"/>
                  <a:pt x="485" y="216"/>
                </a:cubicBezTo>
                <a:cubicBezTo>
                  <a:pt x="485" y="216"/>
                  <a:pt x="484" y="216"/>
                  <a:pt x="484" y="216"/>
                </a:cubicBezTo>
                <a:cubicBezTo>
                  <a:pt x="484" y="217"/>
                  <a:pt x="484" y="217"/>
                  <a:pt x="484" y="218"/>
                </a:cubicBezTo>
                <a:cubicBezTo>
                  <a:pt x="484" y="218"/>
                  <a:pt x="485" y="218"/>
                  <a:pt x="485" y="218"/>
                </a:cubicBezTo>
                <a:cubicBezTo>
                  <a:pt x="485" y="218"/>
                  <a:pt x="484" y="218"/>
                  <a:pt x="484" y="218"/>
                </a:cubicBezTo>
                <a:cubicBezTo>
                  <a:pt x="484" y="218"/>
                  <a:pt x="484" y="218"/>
                  <a:pt x="484" y="218"/>
                </a:cubicBezTo>
                <a:cubicBezTo>
                  <a:pt x="483" y="217"/>
                  <a:pt x="484" y="219"/>
                  <a:pt x="484" y="221"/>
                </a:cubicBezTo>
                <a:cubicBezTo>
                  <a:pt x="484" y="221"/>
                  <a:pt x="484" y="220"/>
                  <a:pt x="484" y="220"/>
                </a:cubicBezTo>
                <a:cubicBezTo>
                  <a:pt x="484" y="220"/>
                  <a:pt x="485" y="221"/>
                  <a:pt x="485" y="221"/>
                </a:cubicBezTo>
                <a:cubicBezTo>
                  <a:pt x="485" y="221"/>
                  <a:pt x="484" y="221"/>
                  <a:pt x="484" y="221"/>
                </a:cubicBezTo>
                <a:cubicBezTo>
                  <a:pt x="485" y="225"/>
                  <a:pt x="485" y="229"/>
                  <a:pt x="485" y="233"/>
                </a:cubicBezTo>
                <a:cubicBezTo>
                  <a:pt x="485" y="233"/>
                  <a:pt x="484" y="234"/>
                  <a:pt x="484" y="234"/>
                </a:cubicBezTo>
                <a:cubicBezTo>
                  <a:pt x="484" y="234"/>
                  <a:pt x="485" y="235"/>
                  <a:pt x="485" y="234"/>
                </a:cubicBezTo>
                <a:cubicBezTo>
                  <a:pt x="485" y="236"/>
                  <a:pt x="485" y="237"/>
                  <a:pt x="485" y="238"/>
                </a:cubicBezTo>
                <a:cubicBezTo>
                  <a:pt x="483" y="240"/>
                  <a:pt x="480" y="242"/>
                  <a:pt x="478" y="244"/>
                </a:cubicBezTo>
                <a:cubicBezTo>
                  <a:pt x="478" y="244"/>
                  <a:pt x="479" y="245"/>
                  <a:pt x="479" y="244"/>
                </a:cubicBezTo>
                <a:cubicBezTo>
                  <a:pt x="480" y="243"/>
                  <a:pt x="482" y="241"/>
                  <a:pt x="485" y="241"/>
                </a:cubicBezTo>
                <a:cubicBezTo>
                  <a:pt x="485" y="240"/>
                  <a:pt x="485" y="240"/>
                  <a:pt x="485" y="240"/>
                </a:cubicBezTo>
                <a:cubicBezTo>
                  <a:pt x="485" y="254"/>
                  <a:pt x="485" y="268"/>
                  <a:pt x="482" y="282"/>
                </a:cubicBezTo>
                <a:cubicBezTo>
                  <a:pt x="482" y="283"/>
                  <a:pt x="483" y="283"/>
                  <a:pt x="483" y="282"/>
                </a:cubicBezTo>
                <a:cubicBezTo>
                  <a:pt x="484" y="276"/>
                  <a:pt x="484" y="270"/>
                  <a:pt x="485" y="264"/>
                </a:cubicBezTo>
                <a:cubicBezTo>
                  <a:pt x="485" y="270"/>
                  <a:pt x="484" y="276"/>
                  <a:pt x="484" y="282"/>
                </a:cubicBezTo>
                <a:cubicBezTo>
                  <a:pt x="484" y="283"/>
                  <a:pt x="485" y="283"/>
                  <a:pt x="485" y="282"/>
                </a:cubicBezTo>
                <a:cubicBezTo>
                  <a:pt x="485" y="271"/>
                  <a:pt x="485" y="260"/>
                  <a:pt x="486" y="249"/>
                </a:cubicBezTo>
                <a:cubicBezTo>
                  <a:pt x="487" y="262"/>
                  <a:pt x="488" y="274"/>
                  <a:pt x="490" y="287"/>
                </a:cubicBezTo>
                <a:cubicBezTo>
                  <a:pt x="486" y="288"/>
                  <a:pt x="482" y="291"/>
                  <a:pt x="480" y="294"/>
                </a:cubicBezTo>
                <a:cubicBezTo>
                  <a:pt x="477" y="296"/>
                  <a:pt x="475" y="298"/>
                  <a:pt x="473" y="301"/>
                </a:cubicBezTo>
                <a:cubicBezTo>
                  <a:pt x="473" y="301"/>
                  <a:pt x="472" y="300"/>
                  <a:pt x="472" y="299"/>
                </a:cubicBezTo>
                <a:cubicBezTo>
                  <a:pt x="472" y="299"/>
                  <a:pt x="472" y="298"/>
                  <a:pt x="471" y="298"/>
                </a:cubicBezTo>
                <a:cubicBezTo>
                  <a:pt x="471" y="298"/>
                  <a:pt x="471" y="298"/>
                  <a:pt x="471" y="298"/>
                </a:cubicBezTo>
                <a:cubicBezTo>
                  <a:pt x="471" y="298"/>
                  <a:pt x="471" y="298"/>
                  <a:pt x="471" y="298"/>
                </a:cubicBezTo>
                <a:cubicBezTo>
                  <a:pt x="471" y="298"/>
                  <a:pt x="471" y="298"/>
                  <a:pt x="471" y="298"/>
                </a:cubicBezTo>
                <a:cubicBezTo>
                  <a:pt x="470" y="298"/>
                  <a:pt x="470" y="298"/>
                  <a:pt x="469" y="297"/>
                </a:cubicBezTo>
                <a:cubicBezTo>
                  <a:pt x="468" y="297"/>
                  <a:pt x="468" y="297"/>
                  <a:pt x="468" y="298"/>
                </a:cubicBezTo>
                <a:cubicBezTo>
                  <a:pt x="468" y="301"/>
                  <a:pt x="468" y="305"/>
                  <a:pt x="468" y="308"/>
                </a:cubicBezTo>
                <a:cubicBezTo>
                  <a:pt x="467" y="308"/>
                  <a:pt x="467" y="308"/>
                  <a:pt x="467" y="308"/>
                </a:cubicBezTo>
                <a:cubicBezTo>
                  <a:pt x="466" y="308"/>
                  <a:pt x="466" y="309"/>
                  <a:pt x="467" y="309"/>
                </a:cubicBezTo>
                <a:cubicBezTo>
                  <a:pt x="467" y="309"/>
                  <a:pt x="468" y="309"/>
                  <a:pt x="468" y="309"/>
                </a:cubicBezTo>
                <a:cubicBezTo>
                  <a:pt x="469" y="328"/>
                  <a:pt x="471" y="347"/>
                  <a:pt x="472" y="366"/>
                </a:cubicBezTo>
                <a:cubicBezTo>
                  <a:pt x="468" y="351"/>
                  <a:pt x="465" y="337"/>
                  <a:pt x="465" y="322"/>
                </a:cubicBezTo>
                <a:cubicBezTo>
                  <a:pt x="465" y="322"/>
                  <a:pt x="465" y="322"/>
                  <a:pt x="465" y="322"/>
                </a:cubicBezTo>
                <a:cubicBezTo>
                  <a:pt x="462" y="323"/>
                  <a:pt x="462" y="324"/>
                  <a:pt x="461" y="326"/>
                </a:cubicBezTo>
                <a:cubicBezTo>
                  <a:pt x="461" y="327"/>
                  <a:pt x="461" y="327"/>
                  <a:pt x="461" y="327"/>
                </a:cubicBezTo>
                <a:cubicBezTo>
                  <a:pt x="461" y="325"/>
                  <a:pt x="461" y="324"/>
                  <a:pt x="461" y="322"/>
                </a:cubicBezTo>
                <a:cubicBezTo>
                  <a:pt x="461" y="322"/>
                  <a:pt x="460" y="322"/>
                  <a:pt x="460" y="322"/>
                </a:cubicBezTo>
                <a:cubicBezTo>
                  <a:pt x="460" y="335"/>
                  <a:pt x="458" y="348"/>
                  <a:pt x="454" y="360"/>
                </a:cubicBezTo>
                <a:cubicBezTo>
                  <a:pt x="454" y="361"/>
                  <a:pt x="455" y="361"/>
                  <a:pt x="455" y="360"/>
                </a:cubicBezTo>
                <a:cubicBezTo>
                  <a:pt x="458" y="350"/>
                  <a:pt x="460" y="339"/>
                  <a:pt x="461" y="328"/>
                </a:cubicBezTo>
                <a:cubicBezTo>
                  <a:pt x="461" y="329"/>
                  <a:pt x="461" y="328"/>
                  <a:pt x="461" y="328"/>
                </a:cubicBezTo>
                <a:cubicBezTo>
                  <a:pt x="464" y="325"/>
                  <a:pt x="465" y="325"/>
                  <a:pt x="465" y="330"/>
                </a:cubicBezTo>
                <a:cubicBezTo>
                  <a:pt x="465" y="332"/>
                  <a:pt x="465" y="334"/>
                  <a:pt x="465" y="337"/>
                </a:cubicBezTo>
                <a:cubicBezTo>
                  <a:pt x="466" y="340"/>
                  <a:pt x="466" y="344"/>
                  <a:pt x="467" y="348"/>
                </a:cubicBezTo>
                <a:cubicBezTo>
                  <a:pt x="468" y="354"/>
                  <a:pt x="470" y="360"/>
                  <a:pt x="471" y="366"/>
                </a:cubicBezTo>
                <a:cubicBezTo>
                  <a:pt x="464" y="367"/>
                  <a:pt x="457" y="368"/>
                  <a:pt x="451" y="370"/>
                </a:cubicBezTo>
                <a:cubicBezTo>
                  <a:pt x="450" y="370"/>
                  <a:pt x="450" y="371"/>
                  <a:pt x="451" y="371"/>
                </a:cubicBezTo>
                <a:cubicBezTo>
                  <a:pt x="457" y="369"/>
                  <a:pt x="464" y="367"/>
                  <a:pt x="471" y="367"/>
                </a:cubicBezTo>
                <a:cubicBezTo>
                  <a:pt x="472" y="367"/>
                  <a:pt x="472" y="367"/>
                  <a:pt x="472" y="367"/>
                </a:cubicBezTo>
                <a:cubicBezTo>
                  <a:pt x="464" y="368"/>
                  <a:pt x="455" y="370"/>
                  <a:pt x="449" y="374"/>
                </a:cubicBezTo>
                <a:cubicBezTo>
                  <a:pt x="449" y="373"/>
                  <a:pt x="449" y="371"/>
                  <a:pt x="449" y="370"/>
                </a:cubicBezTo>
                <a:cubicBezTo>
                  <a:pt x="449" y="370"/>
                  <a:pt x="448" y="370"/>
                  <a:pt x="448" y="370"/>
                </a:cubicBezTo>
                <a:cubicBezTo>
                  <a:pt x="448" y="372"/>
                  <a:pt x="448" y="373"/>
                  <a:pt x="448" y="374"/>
                </a:cubicBezTo>
                <a:cubicBezTo>
                  <a:pt x="446" y="376"/>
                  <a:pt x="445" y="378"/>
                  <a:pt x="444" y="380"/>
                </a:cubicBezTo>
                <a:cubicBezTo>
                  <a:pt x="443" y="379"/>
                  <a:pt x="443" y="377"/>
                  <a:pt x="443" y="376"/>
                </a:cubicBezTo>
                <a:cubicBezTo>
                  <a:pt x="443" y="376"/>
                  <a:pt x="442" y="376"/>
                  <a:pt x="442" y="376"/>
                </a:cubicBezTo>
                <a:cubicBezTo>
                  <a:pt x="443" y="378"/>
                  <a:pt x="443" y="379"/>
                  <a:pt x="443" y="381"/>
                </a:cubicBezTo>
                <a:cubicBezTo>
                  <a:pt x="443" y="381"/>
                  <a:pt x="443" y="381"/>
                  <a:pt x="443" y="382"/>
                </a:cubicBezTo>
                <a:cubicBezTo>
                  <a:pt x="443" y="382"/>
                  <a:pt x="443" y="382"/>
                  <a:pt x="443" y="382"/>
                </a:cubicBezTo>
                <a:cubicBezTo>
                  <a:pt x="443" y="382"/>
                  <a:pt x="443" y="382"/>
                  <a:pt x="443" y="382"/>
                </a:cubicBezTo>
                <a:cubicBezTo>
                  <a:pt x="444" y="385"/>
                  <a:pt x="445" y="388"/>
                  <a:pt x="445" y="390"/>
                </a:cubicBezTo>
                <a:cubicBezTo>
                  <a:pt x="444" y="392"/>
                  <a:pt x="443" y="393"/>
                  <a:pt x="443" y="395"/>
                </a:cubicBezTo>
                <a:cubicBezTo>
                  <a:pt x="443" y="396"/>
                  <a:pt x="444" y="396"/>
                  <a:pt x="444" y="395"/>
                </a:cubicBezTo>
                <a:cubicBezTo>
                  <a:pt x="444" y="394"/>
                  <a:pt x="444" y="393"/>
                  <a:pt x="445" y="392"/>
                </a:cubicBezTo>
                <a:cubicBezTo>
                  <a:pt x="445" y="393"/>
                  <a:pt x="445" y="394"/>
                  <a:pt x="446" y="395"/>
                </a:cubicBezTo>
                <a:cubicBezTo>
                  <a:pt x="445" y="395"/>
                  <a:pt x="445" y="395"/>
                  <a:pt x="446" y="395"/>
                </a:cubicBezTo>
                <a:cubicBezTo>
                  <a:pt x="446" y="396"/>
                  <a:pt x="446" y="397"/>
                  <a:pt x="446" y="397"/>
                </a:cubicBezTo>
                <a:cubicBezTo>
                  <a:pt x="446" y="397"/>
                  <a:pt x="445" y="396"/>
                  <a:pt x="445" y="396"/>
                </a:cubicBezTo>
                <a:cubicBezTo>
                  <a:pt x="445" y="396"/>
                  <a:pt x="444" y="396"/>
                  <a:pt x="444" y="396"/>
                </a:cubicBezTo>
                <a:cubicBezTo>
                  <a:pt x="443" y="411"/>
                  <a:pt x="444" y="425"/>
                  <a:pt x="444" y="439"/>
                </a:cubicBezTo>
                <a:cubicBezTo>
                  <a:pt x="444" y="440"/>
                  <a:pt x="445" y="440"/>
                  <a:pt x="445" y="439"/>
                </a:cubicBezTo>
                <a:cubicBezTo>
                  <a:pt x="445" y="431"/>
                  <a:pt x="445" y="424"/>
                  <a:pt x="445" y="416"/>
                </a:cubicBezTo>
                <a:cubicBezTo>
                  <a:pt x="445" y="413"/>
                  <a:pt x="445" y="410"/>
                  <a:pt x="445" y="406"/>
                </a:cubicBezTo>
                <a:cubicBezTo>
                  <a:pt x="445" y="404"/>
                  <a:pt x="445" y="397"/>
                  <a:pt x="446" y="400"/>
                </a:cubicBezTo>
                <a:cubicBezTo>
                  <a:pt x="452" y="454"/>
                  <a:pt x="440" y="509"/>
                  <a:pt x="443" y="564"/>
                </a:cubicBezTo>
                <a:cubicBezTo>
                  <a:pt x="442" y="561"/>
                  <a:pt x="440" y="559"/>
                  <a:pt x="439" y="557"/>
                </a:cubicBezTo>
                <a:cubicBezTo>
                  <a:pt x="439" y="547"/>
                  <a:pt x="439" y="532"/>
                  <a:pt x="432" y="527"/>
                </a:cubicBezTo>
                <a:cubicBezTo>
                  <a:pt x="433" y="522"/>
                  <a:pt x="433" y="517"/>
                  <a:pt x="435" y="512"/>
                </a:cubicBezTo>
                <a:cubicBezTo>
                  <a:pt x="435" y="512"/>
                  <a:pt x="435" y="512"/>
                  <a:pt x="435" y="512"/>
                </a:cubicBezTo>
                <a:cubicBezTo>
                  <a:pt x="432" y="512"/>
                  <a:pt x="429" y="512"/>
                  <a:pt x="427" y="511"/>
                </a:cubicBezTo>
                <a:cubicBezTo>
                  <a:pt x="427" y="511"/>
                  <a:pt x="427" y="511"/>
                  <a:pt x="427" y="511"/>
                </a:cubicBezTo>
                <a:cubicBezTo>
                  <a:pt x="425" y="511"/>
                  <a:pt x="424" y="511"/>
                  <a:pt x="423" y="512"/>
                </a:cubicBezTo>
                <a:cubicBezTo>
                  <a:pt x="422" y="512"/>
                  <a:pt x="421" y="512"/>
                  <a:pt x="421" y="512"/>
                </a:cubicBezTo>
                <a:cubicBezTo>
                  <a:pt x="420" y="512"/>
                  <a:pt x="420" y="512"/>
                  <a:pt x="420" y="512"/>
                </a:cubicBezTo>
                <a:cubicBezTo>
                  <a:pt x="420" y="516"/>
                  <a:pt x="421" y="519"/>
                  <a:pt x="421" y="522"/>
                </a:cubicBezTo>
                <a:cubicBezTo>
                  <a:pt x="419" y="521"/>
                  <a:pt x="418" y="520"/>
                  <a:pt x="417" y="518"/>
                </a:cubicBezTo>
                <a:cubicBezTo>
                  <a:pt x="417" y="518"/>
                  <a:pt x="416" y="518"/>
                  <a:pt x="416" y="518"/>
                </a:cubicBezTo>
                <a:cubicBezTo>
                  <a:pt x="416" y="523"/>
                  <a:pt x="415" y="528"/>
                  <a:pt x="415" y="532"/>
                </a:cubicBezTo>
                <a:cubicBezTo>
                  <a:pt x="415" y="533"/>
                  <a:pt x="415" y="533"/>
                  <a:pt x="415" y="533"/>
                </a:cubicBezTo>
                <a:cubicBezTo>
                  <a:pt x="412" y="538"/>
                  <a:pt x="413" y="546"/>
                  <a:pt x="414" y="552"/>
                </a:cubicBezTo>
                <a:cubicBezTo>
                  <a:pt x="414" y="554"/>
                  <a:pt x="414" y="556"/>
                  <a:pt x="414" y="558"/>
                </a:cubicBezTo>
                <a:cubicBezTo>
                  <a:pt x="412" y="560"/>
                  <a:pt x="410" y="562"/>
                  <a:pt x="409" y="565"/>
                </a:cubicBezTo>
                <a:cubicBezTo>
                  <a:pt x="409" y="565"/>
                  <a:pt x="409" y="564"/>
                  <a:pt x="409" y="564"/>
                </a:cubicBezTo>
                <a:cubicBezTo>
                  <a:pt x="409" y="564"/>
                  <a:pt x="408" y="564"/>
                  <a:pt x="408" y="564"/>
                </a:cubicBezTo>
                <a:cubicBezTo>
                  <a:pt x="408" y="565"/>
                  <a:pt x="408" y="566"/>
                  <a:pt x="408" y="566"/>
                </a:cubicBezTo>
                <a:cubicBezTo>
                  <a:pt x="408" y="568"/>
                  <a:pt x="407" y="570"/>
                  <a:pt x="407" y="572"/>
                </a:cubicBezTo>
                <a:cubicBezTo>
                  <a:pt x="405" y="574"/>
                  <a:pt x="404" y="576"/>
                  <a:pt x="404" y="578"/>
                </a:cubicBezTo>
                <a:cubicBezTo>
                  <a:pt x="403" y="579"/>
                  <a:pt x="405" y="580"/>
                  <a:pt x="406" y="579"/>
                </a:cubicBezTo>
                <a:cubicBezTo>
                  <a:pt x="406" y="578"/>
                  <a:pt x="406" y="578"/>
                  <a:pt x="406" y="578"/>
                </a:cubicBezTo>
                <a:cubicBezTo>
                  <a:pt x="405" y="585"/>
                  <a:pt x="406" y="592"/>
                  <a:pt x="407" y="599"/>
                </a:cubicBezTo>
                <a:cubicBezTo>
                  <a:pt x="404" y="602"/>
                  <a:pt x="401" y="606"/>
                  <a:pt x="400" y="610"/>
                </a:cubicBezTo>
                <a:cubicBezTo>
                  <a:pt x="399" y="611"/>
                  <a:pt x="401" y="612"/>
                  <a:pt x="402" y="611"/>
                </a:cubicBezTo>
                <a:cubicBezTo>
                  <a:pt x="403" y="608"/>
                  <a:pt x="404" y="606"/>
                  <a:pt x="406" y="603"/>
                </a:cubicBezTo>
                <a:cubicBezTo>
                  <a:pt x="406" y="604"/>
                  <a:pt x="406" y="605"/>
                  <a:pt x="406" y="606"/>
                </a:cubicBezTo>
                <a:cubicBezTo>
                  <a:pt x="407" y="607"/>
                  <a:pt x="407" y="606"/>
                  <a:pt x="407" y="606"/>
                </a:cubicBezTo>
                <a:cubicBezTo>
                  <a:pt x="406" y="605"/>
                  <a:pt x="406" y="604"/>
                  <a:pt x="407" y="603"/>
                </a:cubicBezTo>
                <a:cubicBezTo>
                  <a:pt x="407" y="602"/>
                  <a:pt x="407" y="602"/>
                  <a:pt x="408" y="601"/>
                </a:cubicBezTo>
                <a:cubicBezTo>
                  <a:pt x="408" y="602"/>
                  <a:pt x="408" y="603"/>
                  <a:pt x="408" y="604"/>
                </a:cubicBezTo>
                <a:cubicBezTo>
                  <a:pt x="408" y="605"/>
                  <a:pt x="409" y="605"/>
                  <a:pt x="409" y="604"/>
                </a:cubicBezTo>
                <a:cubicBezTo>
                  <a:pt x="409" y="603"/>
                  <a:pt x="409" y="602"/>
                  <a:pt x="409" y="601"/>
                </a:cubicBezTo>
                <a:cubicBezTo>
                  <a:pt x="410" y="599"/>
                  <a:pt x="412" y="598"/>
                  <a:pt x="414" y="597"/>
                </a:cubicBezTo>
                <a:cubicBezTo>
                  <a:pt x="413" y="599"/>
                  <a:pt x="413" y="602"/>
                  <a:pt x="412" y="604"/>
                </a:cubicBezTo>
                <a:cubicBezTo>
                  <a:pt x="412" y="605"/>
                  <a:pt x="413" y="605"/>
                  <a:pt x="413" y="604"/>
                </a:cubicBezTo>
                <a:cubicBezTo>
                  <a:pt x="413" y="602"/>
                  <a:pt x="414" y="599"/>
                  <a:pt x="414" y="597"/>
                </a:cubicBezTo>
                <a:cubicBezTo>
                  <a:pt x="415" y="596"/>
                  <a:pt x="416" y="596"/>
                  <a:pt x="417" y="595"/>
                </a:cubicBezTo>
                <a:cubicBezTo>
                  <a:pt x="421" y="594"/>
                  <a:pt x="426" y="592"/>
                  <a:pt x="431" y="591"/>
                </a:cubicBezTo>
                <a:cubicBezTo>
                  <a:pt x="431" y="594"/>
                  <a:pt x="431" y="596"/>
                  <a:pt x="431" y="598"/>
                </a:cubicBezTo>
                <a:cubicBezTo>
                  <a:pt x="428" y="599"/>
                  <a:pt x="425" y="599"/>
                  <a:pt x="422" y="599"/>
                </a:cubicBezTo>
                <a:cubicBezTo>
                  <a:pt x="421" y="599"/>
                  <a:pt x="411" y="600"/>
                  <a:pt x="417" y="602"/>
                </a:cubicBezTo>
                <a:cubicBezTo>
                  <a:pt x="417" y="603"/>
                  <a:pt x="417" y="602"/>
                  <a:pt x="417" y="602"/>
                </a:cubicBezTo>
                <a:cubicBezTo>
                  <a:pt x="413" y="600"/>
                  <a:pt x="420" y="600"/>
                  <a:pt x="421" y="600"/>
                </a:cubicBezTo>
                <a:cubicBezTo>
                  <a:pt x="425" y="599"/>
                  <a:pt x="428" y="599"/>
                  <a:pt x="431" y="599"/>
                </a:cubicBezTo>
                <a:cubicBezTo>
                  <a:pt x="432" y="600"/>
                  <a:pt x="432" y="601"/>
                  <a:pt x="432" y="602"/>
                </a:cubicBezTo>
                <a:cubicBezTo>
                  <a:pt x="432" y="604"/>
                  <a:pt x="434" y="604"/>
                  <a:pt x="434" y="602"/>
                </a:cubicBezTo>
                <a:cubicBezTo>
                  <a:pt x="434" y="601"/>
                  <a:pt x="434" y="600"/>
                  <a:pt x="433" y="599"/>
                </a:cubicBezTo>
                <a:cubicBezTo>
                  <a:pt x="434" y="599"/>
                  <a:pt x="435" y="599"/>
                  <a:pt x="436" y="599"/>
                </a:cubicBezTo>
                <a:cubicBezTo>
                  <a:pt x="436" y="600"/>
                  <a:pt x="436" y="601"/>
                  <a:pt x="436" y="602"/>
                </a:cubicBezTo>
                <a:cubicBezTo>
                  <a:pt x="436" y="604"/>
                  <a:pt x="438" y="604"/>
                  <a:pt x="438" y="602"/>
                </a:cubicBezTo>
                <a:cubicBezTo>
                  <a:pt x="438" y="602"/>
                  <a:pt x="438" y="600"/>
                  <a:pt x="437" y="599"/>
                </a:cubicBezTo>
                <a:cubicBezTo>
                  <a:pt x="439" y="599"/>
                  <a:pt x="440" y="599"/>
                  <a:pt x="441" y="599"/>
                </a:cubicBezTo>
                <a:cubicBezTo>
                  <a:pt x="441" y="599"/>
                  <a:pt x="441" y="600"/>
                  <a:pt x="440" y="600"/>
                </a:cubicBezTo>
                <a:cubicBezTo>
                  <a:pt x="440" y="601"/>
                  <a:pt x="441" y="601"/>
                  <a:pt x="441" y="600"/>
                </a:cubicBezTo>
                <a:cubicBezTo>
                  <a:pt x="441" y="600"/>
                  <a:pt x="441" y="599"/>
                  <a:pt x="441" y="599"/>
                </a:cubicBezTo>
                <a:cubicBezTo>
                  <a:pt x="444" y="599"/>
                  <a:pt x="447" y="599"/>
                  <a:pt x="449" y="599"/>
                </a:cubicBezTo>
                <a:cubicBezTo>
                  <a:pt x="449" y="603"/>
                  <a:pt x="449" y="608"/>
                  <a:pt x="449" y="613"/>
                </a:cubicBezTo>
                <a:cubicBezTo>
                  <a:pt x="435" y="611"/>
                  <a:pt x="416" y="612"/>
                  <a:pt x="408" y="619"/>
                </a:cubicBezTo>
                <a:cubicBezTo>
                  <a:pt x="408" y="617"/>
                  <a:pt x="408" y="616"/>
                  <a:pt x="408" y="614"/>
                </a:cubicBezTo>
                <a:cubicBezTo>
                  <a:pt x="408" y="613"/>
                  <a:pt x="409" y="603"/>
                  <a:pt x="410" y="606"/>
                </a:cubicBezTo>
                <a:cubicBezTo>
                  <a:pt x="411" y="607"/>
                  <a:pt x="411" y="606"/>
                  <a:pt x="411" y="606"/>
                </a:cubicBezTo>
                <a:cubicBezTo>
                  <a:pt x="410" y="604"/>
                  <a:pt x="409" y="605"/>
                  <a:pt x="408" y="607"/>
                </a:cubicBezTo>
                <a:cubicBezTo>
                  <a:pt x="407" y="611"/>
                  <a:pt x="407" y="616"/>
                  <a:pt x="407" y="620"/>
                </a:cubicBezTo>
                <a:cubicBezTo>
                  <a:pt x="406" y="622"/>
                  <a:pt x="405" y="625"/>
                  <a:pt x="405" y="628"/>
                </a:cubicBezTo>
                <a:cubicBezTo>
                  <a:pt x="403" y="629"/>
                  <a:pt x="402" y="630"/>
                  <a:pt x="400" y="631"/>
                </a:cubicBezTo>
                <a:cubicBezTo>
                  <a:pt x="399" y="629"/>
                  <a:pt x="399" y="626"/>
                  <a:pt x="399" y="624"/>
                </a:cubicBezTo>
                <a:cubicBezTo>
                  <a:pt x="399" y="619"/>
                  <a:pt x="398" y="614"/>
                  <a:pt x="397" y="609"/>
                </a:cubicBezTo>
                <a:cubicBezTo>
                  <a:pt x="397" y="608"/>
                  <a:pt x="398" y="608"/>
                  <a:pt x="398" y="608"/>
                </a:cubicBezTo>
                <a:cubicBezTo>
                  <a:pt x="398" y="610"/>
                  <a:pt x="399" y="613"/>
                  <a:pt x="398" y="612"/>
                </a:cubicBezTo>
                <a:cubicBezTo>
                  <a:pt x="398" y="613"/>
                  <a:pt x="399" y="613"/>
                  <a:pt x="399" y="612"/>
                </a:cubicBezTo>
                <a:cubicBezTo>
                  <a:pt x="399" y="611"/>
                  <a:pt x="398" y="609"/>
                  <a:pt x="398" y="608"/>
                </a:cubicBezTo>
                <a:cubicBezTo>
                  <a:pt x="398" y="608"/>
                  <a:pt x="398" y="607"/>
                  <a:pt x="399" y="607"/>
                </a:cubicBezTo>
                <a:cubicBezTo>
                  <a:pt x="400" y="605"/>
                  <a:pt x="404" y="598"/>
                  <a:pt x="399" y="600"/>
                </a:cubicBezTo>
                <a:cubicBezTo>
                  <a:pt x="398" y="600"/>
                  <a:pt x="398" y="601"/>
                  <a:pt x="399" y="601"/>
                </a:cubicBezTo>
                <a:cubicBezTo>
                  <a:pt x="403" y="599"/>
                  <a:pt x="400" y="604"/>
                  <a:pt x="399" y="606"/>
                </a:cubicBezTo>
                <a:cubicBezTo>
                  <a:pt x="398" y="606"/>
                  <a:pt x="398" y="607"/>
                  <a:pt x="398" y="608"/>
                </a:cubicBezTo>
                <a:cubicBezTo>
                  <a:pt x="397" y="607"/>
                  <a:pt x="397" y="605"/>
                  <a:pt x="397" y="604"/>
                </a:cubicBezTo>
                <a:cubicBezTo>
                  <a:pt x="397" y="604"/>
                  <a:pt x="396" y="604"/>
                  <a:pt x="396" y="604"/>
                </a:cubicBezTo>
                <a:cubicBezTo>
                  <a:pt x="397" y="606"/>
                  <a:pt x="397" y="607"/>
                  <a:pt x="397" y="609"/>
                </a:cubicBezTo>
                <a:cubicBezTo>
                  <a:pt x="396" y="610"/>
                  <a:pt x="394" y="612"/>
                  <a:pt x="393" y="614"/>
                </a:cubicBezTo>
                <a:cubicBezTo>
                  <a:pt x="390" y="617"/>
                  <a:pt x="388" y="621"/>
                  <a:pt x="385" y="624"/>
                </a:cubicBezTo>
                <a:cubicBezTo>
                  <a:pt x="384" y="610"/>
                  <a:pt x="382" y="597"/>
                  <a:pt x="381" y="583"/>
                </a:cubicBezTo>
                <a:cubicBezTo>
                  <a:pt x="381" y="583"/>
                  <a:pt x="381" y="581"/>
                  <a:pt x="381" y="579"/>
                </a:cubicBezTo>
                <a:cubicBezTo>
                  <a:pt x="382" y="594"/>
                  <a:pt x="383" y="609"/>
                  <a:pt x="385" y="623"/>
                </a:cubicBezTo>
                <a:cubicBezTo>
                  <a:pt x="385" y="622"/>
                  <a:pt x="384" y="622"/>
                  <a:pt x="384" y="621"/>
                </a:cubicBezTo>
                <a:cubicBezTo>
                  <a:pt x="383" y="620"/>
                  <a:pt x="383" y="619"/>
                  <a:pt x="383" y="618"/>
                </a:cubicBezTo>
                <a:cubicBezTo>
                  <a:pt x="383" y="618"/>
                  <a:pt x="383" y="618"/>
                  <a:pt x="383" y="618"/>
                </a:cubicBezTo>
                <a:cubicBezTo>
                  <a:pt x="382" y="618"/>
                  <a:pt x="382" y="618"/>
                  <a:pt x="381" y="618"/>
                </a:cubicBezTo>
                <a:cubicBezTo>
                  <a:pt x="379" y="616"/>
                  <a:pt x="377" y="615"/>
                  <a:pt x="375" y="615"/>
                </a:cubicBezTo>
                <a:cubicBezTo>
                  <a:pt x="375" y="614"/>
                  <a:pt x="375" y="613"/>
                  <a:pt x="375" y="612"/>
                </a:cubicBezTo>
                <a:cubicBezTo>
                  <a:pt x="375" y="611"/>
                  <a:pt x="375" y="609"/>
                  <a:pt x="375" y="608"/>
                </a:cubicBezTo>
                <a:cubicBezTo>
                  <a:pt x="376" y="608"/>
                  <a:pt x="376" y="608"/>
                  <a:pt x="377" y="607"/>
                </a:cubicBezTo>
                <a:cubicBezTo>
                  <a:pt x="377" y="609"/>
                  <a:pt x="378" y="611"/>
                  <a:pt x="380" y="611"/>
                </a:cubicBezTo>
                <a:cubicBezTo>
                  <a:pt x="382" y="611"/>
                  <a:pt x="382" y="610"/>
                  <a:pt x="381" y="609"/>
                </a:cubicBezTo>
                <a:cubicBezTo>
                  <a:pt x="379" y="609"/>
                  <a:pt x="378" y="606"/>
                  <a:pt x="377" y="601"/>
                </a:cubicBezTo>
                <a:cubicBezTo>
                  <a:pt x="377" y="601"/>
                  <a:pt x="378" y="601"/>
                  <a:pt x="378" y="600"/>
                </a:cubicBezTo>
                <a:cubicBezTo>
                  <a:pt x="378" y="592"/>
                  <a:pt x="378" y="584"/>
                  <a:pt x="378" y="575"/>
                </a:cubicBezTo>
                <a:cubicBezTo>
                  <a:pt x="378" y="574"/>
                  <a:pt x="379" y="573"/>
                  <a:pt x="380" y="572"/>
                </a:cubicBezTo>
                <a:cubicBezTo>
                  <a:pt x="380" y="571"/>
                  <a:pt x="380" y="571"/>
                  <a:pt x="380" y="571"/>
                </a:cubicBezTo>
                <a:cubicBezTo>
                  <a:pt x="379" y="572"/>
                  <a:pt x="379" y="573"/>
                  <a:pt x="378" y="575"/>
                </a:cubicBezTo>
                <a:cubicBezTo>
                  <a:pt x="378" y="573"/>
                  <a:pt x="378" y="572"/>
                  <a:pt x="378" y="570"/>
                </a:cubicBezTo>
                <a:cubicBezTo>
                  <a:pt x="378" y="569"/>
                  <a:pt x="376" y="569"/>
                  <a:pt x="376" y="570"/>
                </a:cubicBezTo>
                <a:cubicBezTo>
                  <a:pt x="376" y="571"/>
                  <a:pt x="376" y="571"/>
                  <a:pt x="376" y="571"/>
                </a:cubicBezTo>
                <a:cubicBezTo>
                  <a:pt x="375" y="570"/>
                  <a:pt x="373" y="569"/>
                  <a:pt x="373" y="568"/>
                </a:cubicBezTo>
                <a:cubicBezTo>
                  <a:pt x="373" y="568"/>
                  <a:pt x="372" y="568"/>
                  <a:pt x="372" y="568"/>
                </a:cubicBezTo>
                <a:cubicBezTo>
                  <a:pt x="374" y="578"/>
                  <a:pt x="374" y="588"/>
                  <a:pt x="374" y="598"/>
                </a:cubicBezTo>
                <a:cubicBezTo>
                  <a:pt x="374" y="598"/>
                  <a:pt x="374" y="598"/>
                  <a:pt x="374" y="598"/>
                </a:cubicBezTo>
                <a:cubicBezTo>
                  <a:pt x="370" y="596"/>
                  <a:pt x="373" y="603"/>
                  <a:pt x="372" y="603"/>
                </a:cubicBezTo>
                <a:cubicBezTo>
                  <a:pt x="371" y="604"/>
                  <a:pt x="372" y="606"/>
                  <a:pt x="373" y="605"/>
                </a:cubicBezTo>
                <a:cubicBezTo>
                  <a:pt x="373" y="605"/>
                  <a:pt x="373" y="605"/>
                  <a:pt x="374" y="605"/>
                </a:cubicBezTo>
                <a:cubicBezTo>
                  <a:pt x="374" y="605"/>
                  <a:pt x="374" y="605"/>
                  <a:pt x="374" y="605"/>
                </a:cubicBezTo>
                <a:cubicBezTo>
                  <a:pt x="374" y="606"/>
                  <a:pt x="374" y="606"/>
                  <a:pt x="374" y="607"/>
                </a:cubicBezTo>
                <a:cubicBezTo>
                  <a:pt x="371" y="609"/>
                  <a:pt x="370" y="612"/>
                  <a:pt x="371" y="616"/>
                </a:cubicBezTo>
                <a:cubicBezTo>
                  <a:pt x="370" y="616"/>
                  <a:pt x="369" y="618"/>
                  <a:pt x="368" y="619"/>
                </a:cubicBezTo>
                <a:cubicBezTo>
                  <a:pt x="364" y="628"/>
                  <a:pt x="364" y="640"/>
                  <a:pt x="367" y="650"/>
                </a:cubicBezTo>
                <a:cubicBezTo>
                  <a:pt x="364" y="652"/>
                  <a:pt x="361" y="654"/>
                  <a:pt x="358" y="658"/>
                </a:cubicBezTo>
                <a:cubicBezTo>
                  <a:pt x="357" y="659"/>
                  <a:pt x="359" y="660"/>
                  <a:pt x="359" y="659"/>
                </a:cubicBezTo>
                <a:cubicBezTo>
                  <a:pt x="362" y="656"/>
                  <a:pt x="364" y="654"/>
                  <a:pt x="367" y="652"/>
                </a:cubicBezTo>
                <a:cubicBezTo>
                  <a:pt x="366" y="653"/>
                  <a:pt x="365" y="655"/>
                  <a:pt x="364" y="656"/>
                </a:cubicBezTo>
                <a:cubicBezTo>
                  <a:pt x="364" y="657"/>
                  <a:pt x="365" y="657"/>
                  <a:pt x="365" y="656"/>
                </a:cubicBezTo>
                <a:cubicBezTo>
                  <a:pt x="365" y="654"/>
                  <a:pt x="367" y="653"/>
                  <a:pt x="369" y="651"/>
                </a:cubicBezTo>
                <a:cubicBezTo>
                  <a:pt x="369" y="651"/>
                  <a:pt x="369" y="651"/>
                  <a:pt x="369" y="651"/>
                </a:cubicBezTo>
                <a:cubicBezTo>
                  <a:pt x="369" y="651"/>
                  <a:pt x="369" y="651"/>
                  <a:pt x="369" y="651"/>
                </a:cubicBezTo>
                <a:cubicBezTo>
                  <a:pt x="370" y="651"/>
                  <a:pt x="370" y="650"/>
                  <a:pt x="370" y="650"/>
                </a:cubicBezTo>
                <a:cubicBezTo>
                  <a:pt x="370" y="650"/>
                  <a:pt x="370" y="650"/>
                  <a:pt x="370" y="650"/>
                </a:cubicBezTo>
                <a:cubicBezTo>
                  <a:pt x="371" y="651"/>
                  <a:pt x="371" y="651"/>
                  <a:pt x="371" y="650"/>
                </a:cubicBezTo>
                <a:cubicBezTo>
                  <a:pt x="371" y="650"/>
                  <a:pt x="371" y="650"/>
                  <a:pt x="371" y="650"/>
                </a:cubicBezTo>
                <a:cubicBezTo>
                  <a:pt x="374" y="648"/>
                  <a:pt x="378" y="647"/>
                  <a:pt x="382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8"/>
                  <a:pt x="382" y="650"/>
                  <a:pt x="382" y="652"/>
                </a:cubicBezTo>
                <a:cubicBezTo>
                  <a:pt x="382" y="653"/>
                  <a:pt x="381" y="655"/>
                  <a:pt x="380" y="657"/>
                </a:cubicBezTo>
                <a:cubicBezTo>
                  <a:pt x="380" y="656"/>
                  <a:pt x="380" y="656"/>
                  <a:pt x="380" y="656"/>
                </a:cubicBezTo>
                <a:cubicBezTo>
                  <a:pt x="380" y="655"/>
                  <a:pt x="380" y="655"/>
                  <a:pt x="380" y="655"/>
                </a:cubicBezTo>
                <a:cubicBezTo>
                  <a:pt x="380" y="653"/>
                  <a:pt x="380" y="651"/>
                  <a:pt x="380" y="648"/>
                </a:cubicBezTo>
                <a:cubicBezTo>
                  <a:pt x="380" y="647"/>
                  <a:pt x="378" y="647"/>
                  <a:pt x="378" y="648"/>
                </a:cubicBezTo>
                <a:cubicBezTo>
                  <a:pt x="376" y="652"/>
                  <a:pt x="374" y="656"/>
                  <a:pt x="373" y="661"/>
                </a:cubicBezTo>
                <a:cubicBezTo>
                  <a:pt x="372" y="659"/>
                  <a:pt x="372" y="657"/>
                  <a:pt x="371" y="656"/>
                </a:cubicBezTo>
                <a:cubicBezTo>
                  <a:pt x="372" y="655"/>
                  <a:pt x="372" y="655"/>
                  <a:pt x="373" y="655"/>
                </a:cubicBezTo>
                <a:cubicBezTo>
                  <a:pt x="373" y="655"/>
                  <a:pt x="373" y="654"/>
                  <a:pt x="372" y="654"/>
                </a:cubicBezTo>
                <a:cubicBezTo>
                  <a:pt x="372" y="654"/>
                  <a:pt x="371" y="654"/>
                  <a:pt x="371" y="655"/>
                </a:cubicBezTo>
                <a:cubicBezTo>
                  <a:pt x="370" y="654"/>
                  <a:pt x="370" y="654"/>
                  <a:pt x="369" y="653"/>
                </a:cubicBezTo>
                <a:cubicBezTo>
                  <a:pt x="369" y="653"/>
                  <a:pt x="368" y="653"/>
                  <a:pt x="368" y="654"/>
                </a:cubicBezTo>
                <a:cubicBezTo>
                  <a:pt x="368" y="655"/>
                  <a:pt x="367" y="656"/>
                  <a:pt x="367" y="656"/>
                </a:cubicBezTo>
                <a:cubicBezTo>
                  <a:pt x="366" y="657"/>
                  <a:pt x="364" y="658"/>
                  <a:pt x="363" y="659"/>
                </a:cubicBezTo>
                <a:cubicBezTo>
                  <a:pt x="363" y="659"/>
                  <a:pt x="363" y="658"/>
                  <a:pt x="363" y="658"/>
                </a:cubicBezTo>
                <a:cubicBezTo>
                  <a:pt x="363" y="658"/>
                  <a:pt x="362" y="658"/>
                  <a:pt x="362" y="658"/>
                </a:cubicBezTo>
                <a:cubicBezTo>
                  <a:pt x="362" y="659"/>
                  <a:pt x="362" y="659"/>
                  <a:pt x="362" y="659"/>
                </a:cubicBezTo>
                <a:cubicBezTo>
                  <a:pt x="361" y="660"/>
                  <a:pt x="360" y="660"/>
                  <a:pt x="359" y="661"/>
                </a:cubicBezTo>
                <a:cubicBezTo>
                  <a:pt x="358" y="661"/>
                  <a:pt x="358" y="662"/>
                  <a:pt x="357" y="663"/>
                </a:cubicBezTo>
                <a:cubicBezTo>
                  <a:pt x="357" y="662"/>
                  <a:pt x="357" y="661"/>
                  <a:pt x="357" y="660"/>
                </a:cubicBezTo>
                <a:cubicBezTo>
                  <a:pt x="357" y="660"/>
                  <a:pt x="357" y="660"/>
                  <a:pt x="357" y="660"/>
                </a:cubicBezTo>
                <a:cubicBezTo>
                  <a:pt x="356" y="660"/>
                  <a:pt x="356" y="660"/>
                  <a:pt x="355" y="659"/>
                </a:cubicBezTo>
                <a:cubicBezTo>
                  <a:pt x="355" y="659"/>
                  <a:pt x="355" y="659"/>
                  <a:pt x="355" y="660"/>
                </a:cubicBezTo>
                <a:cubicBezTo>
                  <a:pt x="355" y="660"/>
                  <a:pt x="356" y="661"/>
                  <a:pt x="356" y="662"/>
                </a:cubicBezTo>
                <a:cubicBezTo>
                  <a:pt x="356" y="662"/>
                  <a:pt x="356" y="663"/>
                  <a:pt x="356" y="663"/>
                </a:cubicBezTo>
                <a:cubicBezTo>
                  <a:pt x="355" y="664"/>
                  <a:pt x="355" y="664"/>
                  <a:pt x="354" y="665"/>
                </a:cubicBezTo>
                <a:cubicBezTo>
                  <a:pt x="353" y="665"/>
                  <a:pt x="353" y="666"/>
                  <a:pt x="352" y="666"/>
                </a:cubicBezTo>
                <a:cubicBezTo>
                  <a:pt x="353" y="664"/>
                  <a:pt x="353" y="662"/>
                  <a:pt x="350" y="664"/>
                </a:cubicBezTo>
                <a:cubicBezTo>
                  <a:pt x="350" y="664"/>
                  <a:pt x="351" y="665"/>
                  <a:pt x="351" y="665"/>
                </a:cubicBezTo>
                <a:cubicBezTo>
                  <a:pt x="351" y="665"/>
                  <a:pt x="351" y="666"/>
                  <a:pt x="351" y="668"/>
                </a:cubicBezTo>
                <a:cubicBezTo>
                  <a:pt x="349" y="669"/>
                  <a:pt x="347" y="671"/>
                  <a:pt x="347" y="672"/>
                </a:cubicBezTo>
                <a:cubicBezTo>
                  <a:pt x="347" y="671"/>
                  <a:pt x="346" y="671"/>
                  <a:pt x="346" y="672"/>
                </a:cubicBezTo>
                <a:cubicBezTo>
                  <a:pt x="346" y="672"/>
                  <a:pt x="346" y="672"/>
                  <a:pt x="346" y="672"/>
                </a:cubicBezTo>
                <a:cubicBezTo>
                  <a:pt x="346" y="673"/>
                  <a:pt x="346" y="674"/>
                  <a:pt x="346" y="674"/>
                </a:cubicBezTo>
                <a:cubicBezTo>
                  <a:pt x="346" y="675"/>
                  <a:pt x="346" y="675"/>
                  <a:pt x="347" y="675"/>
                </a:cubicBezTo>
                <a:cubicBezTo>
                  <a:pt x="347" y="675"/>
                  <a:pt x="348" y="675"/>
                  <a:pt x="349" y="675"/>
                </a:cubicBezTo>
                <a:cubicBezTo>
                  <a:pt x="349" y="675"/>
                  <a:pt x="349" y="675"/>
                  <a:pt x="349" y="675"/>
                </a:cubicBezTo>
                <a:cubicBezTo>
                  <a:pt x="349" y="675"/>
                  <a:pt x="349" y="676"/>
                  <a:pt x="348" y="676"/>
                </a:cubicBezTo>
                <a:cubicBezTo>
                  <a:pt x="348" y="677"/>
                  <a:pt x="347" y="681"/>
                  <a:pt x="349" y="681"/>
                </a:cubicBezTo>
                <a:cubicBezTo>
                  <a:pt x="352" y="681"/>
                  <a:pt x="353" y="671"/>
                  <a:pt x="353" y="668"/>
                </a:cubicBezTo>
                <a:cubicBezTo>
                  <a:pt x="353" y="668"/>
                  <a:pt x="353" y="668"/>
                  <a:pt x="352" y="668"/>
                </a:cubicBezTo>
                <a:cubicBezTo>
                  <a:pt x="352" y="668"/>
                  <a:pt x="352" y="668"/>
                  <a:pt x="352" y="668"/>
                </a:cubicBezTo>
                <a:cubicBezTo>
                  <a:pt x="353" y="667"/>
                  <a:pt x="353" y="667"/>
                  <a:pt x="354" y="666"/>
                </a:cubicBezTo>
                <a:cubicBezTo>
                  <a:pt x="354" y="666"/>
                  <a:pt x="354" y="666"/>
                  <a:pt x="354" y="666"/>
                </a:cubicBezTo>
                <a:cubicBezTo>
                  <a:pt x="354" y="670"/>
                  <a:pt x="354" y="674"/>
                  <a:pt x="354" y="678"/>
                </a:cubicBezTo>
                <a:cubicBezTo>
                  <a:pt x="354" y="678"/>
                  <a:pt x="354" y="678"/>
                  <a:pt x="354" y="678"/>
                </a:cubicBezTo>
                <a:cubicBezTo>
                  <a:pt x="354" y="678"/>
                  <a:pt x="354" y="678"/>
                  <a:pt x="354" y="678"/>
                </a:cubicBezTo>
                <a:cubicBezTo>
                  <a:pt x="356" y="735"/>
                  <a:pt x="354" y="792"/>
                  <a:pt x="360" y="848"/>
                </a:cubicBezTo>
                <a:cubicBezTo>
                  <a:pt x="342" y="849"/>
                  <a:pt x="325" y="849"/>
                  <a:pt x="308" y="850"/>
                </a:cubicBezTo>
                <a:cubicBezTo>
                  <a:pt x="308" y="847"/>
                  <a:pt x="308" y="843"/>
                  <a:pt x="308" y="839"/>
                </a:cubicBezTo>
                <a:cubicBezTo>
                  <a:pt x="308" y="843"/>
                  <a:pt x="308" y="847"/>
                  <a:pt x="308" y="850"/>
                </a:cubicBezTo>
                <a:cubicBezTo>
                  <a:pt x="307" y="850"/>
                  <a:pt x="307" y="850"/>
                  <a:pt x="307" y="850"/>
                </a:cubicBezTo>
                <a:cubicBezTo>
                  <a:pt x="306" y="836"/>
                  <a:pt x="306" y="821"/>
                  <a:pt x="307" y="807"/>
                </a:cubicBezTo>
                <a:cubicBezTo>
                  <a:pt x="307" y="807"/>
                  <a:pt x="307" y="807"/>
                  <a:pt x="307" y="807"/>
                </a:cubicBezTo>
                <a:cubicBezTo>
                  <a:pt x="307" y="813"/>
                  <a:pt x="307" y="820"/>
                  <a:pt x="308" y="827"/>
                </a:cubicBezTo>
                <a:cubicBezTo>
                  <a:pt x="308" y="821"/>
                  <a:pt x="308" y="814"/>
                  <a:pt x="307" y="807"/>
                </a:cubicBezTo>
                <a:cubicBezTo>
                  <a:pt x="309" y="808"/>
                  <a:pt x="311" y="810"/>
                  <a:pt x="312" y="811"/>
                </a:cubicBezTo>
                <a:cubicBezTo>
                  <a:pt x="313" y="811"/>
                  <a:pt x="313" y="810"/>
                  <a:pt x="313" y="810"/>
                </a:cubicBezTo>
                <a:cubicBezTo>
                  <a:pt x="311" y="809"/>
                  <a:pt x="309" y="807"/>
                  <a:pt x="307" y="806"/>
                </a:cubicBezTo>
                <a:cubicBezTo>
                  <a:pt x="307" y="805"/>
                  <a:pt x="307" y="803"/>
                  <a:pt x="307" y="802"/>
                </a:cubicBezTo>
                <a:cubicBezTo>
                  <a:pt x="307" y="802"/>
                  <a:pt x="307" y="801"/>
                  <a:pt x="307" y="801"/>
                </a:cubicBezTo>
                <a:cubicBezTo>
                  <a:pt x="307" y="801"/>
                  <a:pt x="307" y="801"/>
                  <a:pt x="307" y="801"/>
                </a:cubicBezTo>
                <a:cubicBezTo>
                  <a:pt x="311" y="796"/>
                  <a:pt x="312" y="792"/>
                  <a:pt x="312" y="789"/>
                </a:cubicBezTo>
                <a:cubicBezTo>
                  <a:pt x="314" y="790"/>
                  <a:pt x="315" y="791"/>
                  <a:pt x="316" y="792"/>
                </a:cubicBezTo>
                <a:cubicBezTo>
                  <a:pt x="317" y="793"/>
                  <a:pt x="317" y="792"/>
                  <a:pt x="317" y="792"/>
                </a:cubicBezTo>
                <a:cubicBezTo>
                  <a:pt x="315" y="791"/>
                  <a:pt x="314" y="790"/>
                  <a:pt x="312" y="789"/>
                </a:cubicBezTo>
                <a:cubicBezTo>
                  <a:pt x="311" y="783"/>
                  <a:pt x="304" y="781"/>
                  <a:pt x="295" y="781"/>
                </a:cubicBezTo>
                <a:cubicBezTo>
                  <a:pt x="296" y="776"/>
                  <a:pt x="295" y="771"/>
                  <a:pt x="295" y="767"/>
                </a:cubicBezTo>
                <a:cubicBezTo>
                  <a:pt x="295" y="762"/>
                  <a:pt x="296" y="757"/>
                  <a:pt x="296" y="753"/>
                </a:cubicBezTo>
                <a:cubicBezTo>
                  <a:pt x="296" y="753"/>
                  <a:pt x="296" y="753"/>
                  <a:pt x="296" y="752"/>
                </a:cubicBezTo>
                <a:cubicBezTo>
                  <a:pt x="296" y="753"/>
                  <a:pt x="296" y="754"/>
                  <a:pt x="296" y="754"/>
                </a:cubicBezTo>
                <a:cubicBezTo>
                  <a:pt x="296" y="755"/>
                  <a:pt x="297" y="755"/>
                  <a:pt x="297" y="754"/>
                </a:cubicBezTo>
                <a:cubicBezTo>
                  <a:pt x="297" y="754"/>
                  <a:pt x="296" y="747"/>
                  <a:pt x="295" y="749"/>
                </a:cubicBezTo>
                <a:cubicBezTo>
                  <a:pt x="295" y="751"/>
                  <a:pt x="294" y="753"/>
                  <a:pt x="294" y="756"/>
                </a:cubicBezTo>
                <a:cubicBezTo>
                  <a:pt x="293" y="753"/>
                  <a:pt x="291" y="751"/>
                  <a:pt x="290" y="749"/>
                </a:cubicBezTo>
                <a:cubicBezTo>
                  <a:pt x="289" y="741"/>
                  <a:pt x="288" y="734"/>
                  <a:pt x="287" y="726"/>
                </a:cubicBezTo>
                <a:cubicBezTo>
                  <a:pt x="286" y="722"/>
                  <a:pt x="286" y="717"/>
                  <a:pt x="285" y="713"/>
                </a:cubicBezTo>
                <a:cubicBezTo>
                  <a:pt x="286" y="715"/>
                  <a:pt x="286" y="716"/>
                  <a:pt x="286" y="718"/>
                </a:cubicBezTo>
                <a:cubicBezTo>
                  <a:pt x="286" y="719"/>
                  <a:pt x="287" y="719"/>
                  <a:pt x="287" y="718"/>
                </a:cubicBezTo>
                <a:cubicBezTo>
                  <a:pt x="286" y="714"/>
                  <a:pt x="285" y="710"/>
                  <a:pt x="285" y="706"/>
                </a:cubicBezTo>
                <a:cubicBezTo>
                  <a:pt x="285" y="706"/>
                  <a:pt x="284" y="706"/>
                  <a:pt x="284" y="706"/>
                </a:cubicBezTo>
                <a:cubicBezTo>
                  <a:pt x="284" y="720"/>
                  <a:pt x="287" y="734"/>
                  <a:pt x="289" y="748"/>
                </a:cubicBezTo>
                <a:cubicBezTo>
                  <a:pt x="288" y="747"/>
                  <a:pt x="286" y="745"/>
                  <a:pt x="285" y="744"/>
                </a:cubicBezTo>
                <a:cubicBezTo>
                  <a:pt x="285" y="744"/>
                  <a:pt x="284" y="744"/>
                  <a:pt x="284" y="744"/>
                </a:cubicBezTo>
                <a:cubicBezTo>
                  <a:pt x="283" y="751"/>
                  <a:pt x="281" y="758"/>
                  <a:pt x="282" y="765"/>
                </a:cubicBezTo>
                <a:cubicBezTo>
                  <a:pt x="280" y="770"/>
                  <a:pt x="281" y="776"/>
                  <a:pt x="283" y="782"/>
                </a:cubicBezTo>
                <a:cubicBezTo>
                  <a:pt x="278" y="783"/>
                  <a:pt x="275" y="785"/>
                  <a:pt x="274" y="790"/>
                </a:cubicBezTo>
                <a:cubicBezTo>
                  <a:pt x="273" y="792"/>
                  <a:pt x="273" y="795"/>
                  <a:pt x="276" y="799"/>
                </a:cubicBezTo>
                <a:cubicBezTo>
                  <a:pt x="277" y="799"/>
                  <a:pt x="277" y="798"/>
                  <a:pt x="277" y="798"/>
                </a:cubicBezTo>
                <a:cubicBezTo>
                  <a:pt x="276" y="796"/>
                  <a:pt x="275" y="795"/>
                  <a:pt x="275" y="794"/>
                </a:cubicBezTo>
                <a:cubicBezTo>
                  <a:pt x="275" y="795"/>
                  <a:pt x="275" y="795"/>
                  <a:pt x="276" y="796"/>
                </a:cubicBezTo>
                <a:cubicBezTo>
                  <a:pt x="277" y="797"/>
                  <a:pt x="277" y="796"/>
                  <a:pt x="277" y="796"/>
                </a:cubicBezTo>
                <a:cubicBezTo>
                  <a:pt x="275" y="795"/>
                  <a:pt x="275" y="793"/>
                  <a:pt x="275" y="792"/>
                </a:cubicBezTo>
                <a:cubicBezTo>
                  <a:pt x="275" y="792"/>
                  <a:pt x="275" y="792"/>
                  <a:pt x="275" y="792"/>
                </a:cubicBezTo>
                <a:cubicBezTo>
                  <a:pt x="275" y="792"/>
                  <a:pt x="275" y="792"/>
                  <a:pt x="275" y="792"/>
                </a:cubicBezTo>
                <a:cubicBezTo>
                  <a:pt x="275" y="790"/>
                  <a:pt x="280" y="788"/>
                  <a:pt x="284" y="787"/>
                </a:cubicBezTo>
                <a:cubicBezTo>
                  <a:pt x="284" y="788"/>
                  <a:pt x="284" y="789"/>
                  <a:pt x="284" y="790"/>
                </a:cubicBezTo>
                <a:cubicBezTo>
                  <a:pt x="284" y="791"/>
                  <a:pt x="285" y="791"/>
                  <a:pt x="285" y="790"/>
                </a:cubicBezTo>
                <a:cubicBezTo>
                  <a:pt x="285" y="789"/>
                  <a:pt x="284" y="788"/>
                  <a:pt x="284" y="787"/>
                </a:cubicBezTo>
                <a:cubicBezTo>
                  <a:pt x="288" y="786"/>
                  <a:pt x="291" y="786"/>
                  <a:pt x="292" y="786"/>
                </a:cubicBezTo>
                <a:cubicBezTo>
                  <a:pt x="293" y="786"/>
                  <a:pt x="293" y="786"/>
                  <a:pt x="294" y="786"/>
                </a:cubicBezTo>
                <a:cubicBezTo>
                  <a:pt x="294" y="787"/>
                  <a:pt x="294" y="789"/>
                  <a:pt x="294" y="790"/>
                </a:cubicBezTo>
                <a:cubicBezTo>
                  <a:pt x="294" y="791"/>
                  <a:pt x="295" y="791"/>
                  <a:pt x="295" y="790"/>
                </a:cubicBezTo>
                <a:cubicBezTo>
                  <a:pt x="295" y="790"/>
                  <a:pt x="295" y="789"/>
                  <a:pt x="295" y="788"/>
                </a:cubicBezTo>
                <a:cubicBezTo>
                  <a:pt x="295" y="788"/>
                  <a:pt x="295" y="788"/>
                  <a:pt x="295" y="788"/>
                </a:cubicBezTo>
                <a:cubicBezTo>
                  <a:pt x="295" y="787"/>
                  <a:pt x="295" y="786"/>
                  <a:pt x="295" y="786"/>
                </a:cubicBezTo>
                <a:cubicBezTo>
                  <a:pt x="297" y="786"/>
                  <a:pt x="299" y="786"/>
                  <a:pt x="301" y="786"/>
                </a:cubicBezTo>
                <a:cubicBezTo>
                  <a:pt x="303" y="787"/>
                  <a:pt x="305" y="788"/>
                  <a:pt x="307" y="790"/>
                </a:cubicBezTo>
                <a:cubicBezTo>
                  <a:pt x="306" y="790"/>
                  <a:pt x="306" y="790"/>
                  <a:pt x="306" y="790"/>
                </a:cubicBezTo>
                <a:cubicBezTo>
                  <a:pt x="306" y="795"/>
                  <a:pt x="306" y="800"/>
                  <a:pt x="306" y="805"/>
                </a:cubicBezTo>
                <a:cubicBezTo>
                  <a:pt x="305" y="804"/>
                  <a:pt x="303" y="803"/>
                  <a:pt x="302" y="802"/>
                </a:cubicBezTo>
                <a:cubicBezTo>
                  <a:pt x="302" y="800"/>
                  <a:pt x="301" y="798"/>
                  <a:pt x="301" y="795"/>
                </a:cubicBezTo>
                <a:cubicBezTo>
                  <a:pt x="301" y="795"/>
                  <a:pt x="301" y="795"/>
                  <a:pt x="301" y="795"/>
                </a:cubicBezTo>
                <a:cubicBezTo>
                  <a:pt x="301" y="795"/>
                  <a:pt x="301" y="795"/>
                  <a:pt x="301" y="795"/>
                </a:cubicBezTo>
                <a:cubicBezTo>
                  <a:pt x="300" y="795"/>
                  <a:pt x="300" y="795"/>
                  <a:pt x="300" y="795"/>
                </a:cubicBezTo>
                <a:cubicBezTo>
                  <a:pt x="300" y="796"/>
                  <a:pt x="300" y="796"/>
                  <a:pt x="300" y="796"/>
                </a:cubicBezTo>
                <a:cubicBezTo>
                  <a:pt x="300" y="796"/>
                  <a:pt x="300" y="797"/>
                  <a:pt x="300" y="797"/>
                </a:cubicBezTo>
                <a:cubicBezTo>
                  <a:pt x="300" y="797"/>
                  <a:pt x="300" y="797"/>
                  <a:pt x="300" y="797"/>
                </a:cubicBezTo>
                <a:cubicBezTo>
                  <a:pt x="300" y="798"/>
                  <a:pt x="300" y="800"/>
                  <a:pt x="300" y="801"/>
                </a:cubicBezTo>
                <a:cubicBezTo>
                  <a:pt x="300" y="801"/>
                  <a:pt x="299" y="801"/>
                  <a:pt x="299" y="800"/>
                </a:cubicBezTo>
                <a:cubicBezTo>
                  <a:pt x="299" y="797"/>
                  <a:pt x="299" y="794"/>
                  <a:pt x="299" y="791"/>
                </a:cubicBezTo>
                <a:cubicBezTo>
                  <a:pt x="299" y="791"/>
                  <a:pt x="298" y="791"/>
                  <a:pt x="298" y="791"/>
                </a:cubicBezTo>
                <a:cubicBezTo>
                  <a:pt x="298" y="794"/>
                  <a:pt x="298" y="796"/>
                  <a:pt x="298" y="798"/>
                </a:cubicBezTo>
                <a:cubicBezTo>
                  <a:pt x="298" y="798"/>
                  <a:pt x="298" y="798"/>
                  <a:pt x="298" y="798"/>
                </a:cubicBezTo>
                <a:cubicBezTo>
                  <a:pt x="298" y="799"/>
                  <a:pt x="298" y="799"/>
                  <a:pt x="298" y="800"/>
                </a:cubicBezTo>
                <a:cubicBezTo>
                  <a:pt x="294" y="798"/>
                  <a:pt x="289" y="796"/>
                  <a:pt x="285" y="795"/>
                </a:cubicBezTo>
                <a:cubicBezTo>
                  <a:pt x="276" y="794"/>
                  <a:pt x="275" y="804"/>
                  <a:pt x="276" y="810"/>
                </a:cubicBezTo>
                <a:cubicBezTo>
                  <a:pt x="276" y="811"/>
                  <a:pt x="277" y="811"/>
                  <a:pt x="277" y="810"/>
                </a:cubicBezTo>
                <a:cubicBezTo>
                  <a:pt x="277" y="806"/>
                  <a:pt x="276" y="799"/>
                  <a:pt x="280" y="797"/>
                </a:cubicBezTo>
                <a:cubicBezTo>
                  <a:pt x="284" y="794"/>
                  <a:pt x="289" y="797"/>
                  <a:pt x="293" y="798"/>
                </a:cubicBezTo>
                <a:cubicBezTo>
                  <a:pt x="295" y="799"/>
                  <a:pt x="297" y="800"/>
                  <a:pt x="298" y="801"/>
                </a:cubicBezTo>
                <a:cubicBezTo>
                  <a:pt x="298" y="818"/>
                  <a:pt x="299" y="834"/>
                  <a:pt x="300" y="851"/>
                </a:cubicBezTo>
                <a:cubicBezTo>
                  <a:pt x="293" y="851"/>
                  <a:pt x="287" y="852"/>
                  <a:pt x="281" y="852"/>
                </a:cubicBezTo>
                <a:cubicBezTo>
                  <a:pt x="281" y="835"/>
                  <a:pt x="281" y="819"/>
                  <a:pt x="281" y="802"/>
                </a:cubicBezTo>
                <a:cubicBezTo>
                  <a:pt x="281" y="802"/>
                  <a:pt x="280" y="802"/>
                  <a:pt x="280" y="802"/>
                </a:cubicBezTo>
                <a:cubicBezTo>
                  <a:pt x="280" y="819"/>
                  <a:pt x="280" y="835"/>
                  <a:pt x="280" y="852"/>
                </a:cubicBezTo>
                <a:cubicBezTo>
                  <a:pt x="279" y="852"/>
                  <a:pt x="278" y="852"/>
                  <a:pt x="277" y="852"/>
                </a:cubicBezTo>
                <a:cubicBezTo>
                  <a:pt x="276" y="836"/>
                  <a:pt x="275" y="819"/>
                  <a:pt x="275" y="802"/>
                </a:cubicBezTo>
                <a:cubicBezTo>
                  <a:pt x="275" y="802"/>
                  <a:pt x="274" y="802"/>
                  <a:pt x="274" y="802"/>
                </a:cubicBezTo>
                <a:cubicBezTo>
                  <a:pt x="275" y="819"/>
                  <a:pt x="276" y="836"/>
                  <a:pt x="276" y="852"/>
                </a:cubicBezTo>
                <a:cubicBezTo>
                  <a:pt x="229" y="855"/>
                  <a:pt x="182" y="859"/>
                  <a:pt x="135" y="860"/>
                </a:cubicBezTo>
                <a:cubicBezTo>
                  <a:pt x="135" y="859"/>
                  <a:pt x="135" y="859"/>
                  <a:pt x="135" y="858"/>
                </a:cubicBezTo>
                <a:cubicBezTo>
                  <a:pt x="135" y="858"/>
                  <a:pt x="134" y="858"/>
                  <a:pt x="134" y="858"/>
                </a:cubicBezTo>
                <a:cubicBezTo>
                  <a:pt x="134" y="859"/>
                  <a:pt x="134" y="859"/>
                  <a:pt x="134" y="860"/>
                </a:cubicBezTo>
                <a:cubicBezTo>
                  <a:pt x="133" y="860"/>
                  <a:pt x="131" y="860"/>
                  <a:pt x="129" y="860"/>
                </a:cubicBezTo>
                <a:cubicBezTo>
                  <a:pt x="128" y="859"/>
                  <a:pt x="127" y="859"/>
                  <a:pt x="126" y="858"/>
                </a:cubicBezTo>
                <a:cubicBezTo>
                  <a:pt x="126" y="857"/>
                  <a:pt x="125" y="857"/>
                  <a:pt x="125" y="856"/>
                </a:cubicBezTo>
                <a:cubicBezTo>
                  <a:pt x="125" y="856"/>
                  <a:pt x="124" y="856"/>
                  <a:pt x="124" y="856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0" y="854"/>
                  <a:pt x="116" y="852"/>
                  <a:pt x="111" y="849"/>
                </a:cubicBezTo>
                <a:cubicBezTo>
                  <a:pt x="111" y="847"/>
                  <a:pt x="111" y="846"/>
                  <a:pt x="111" y="844"/>
                </a:cubicBezTo>
                <a:cubicBezTo>
                  <a:pt x="111" y="844"/>
                  <a:pt x="111" y="844"/>
                  <a:pt x="111" y="844"/>
                </a:cubicBezTo>
                <a:cubicBezTo>
                  <a:pt x="111" y="844"/>
                  <a:pt x="111" y="844"/>
                  <a:pt x="111" y="844"/>
                </a:cubicBezTo>
                <a:cubicBezTo>
                  <a:pt x="111" y="830"/>
                  <a:pt x="111" y="817"/>
                  <a:pt x="110" y="803"/>
                </a:cubicBezTo>
                <a:cubicBezTo>
                  <a:pt x="111" y="797"/>
                  <a:pt x="111" y="790"/>
                  <a:pt x="111" y="783"/>
                </a:cubicBezTo>
                <a:cubicBezTo>
                  <a:pt x="113" y="798"/>
                  <a:pt x="116" y="813"/>
                  <a:pt x="118" y="828"/>
                </a:cubicBezTo>
                <a:cubicBezTo>
                  <a:pt x="118" y="829"/>
                  <a:pt x="119" y="829"/>
                  <a:pt x="119" y="828"/>
                </a:cubicBezTo>
                <a:cubicBezTo>
                  <a:pt x="117" y="812"/>
                  <a:pt x="113" y="795"/>
                  <a:pt x="111" y="778"/>
                </a:cubicBezTo>
                <a:cubicBezTo>
                  <a:pt x="111" y="771"/>
                  <a:pt x="111" y="764"/>
                  <a:pt x="110" y="757"/>
                </a:cubicBezTo>
                <a:cubicBezTo>
                  <a:pt x="109" y="749"/>
                  <a:pt x="110" y="741"/>
                  <a:pt x="110" y="734"/>
                </a:cubicBezTo>
                <a:cubicBezTo>
                  <a:pt x="111" y="732"/>
                  <a:pt x="111" y="731"/>
                  <a:pt x="111" y="730"/>
                </a:cubicBezTo>
                <a:cubicBezTo>
                  <a:pt x="111" y="730"/>
                  <a:pt x="111" y="730"/>
                  <a:pt x="110" y="730"/>
                </a:cubicBezTo>
                <a:cubicBezTo>
                  <a:pt x="110" y="730"/>
                  <a:pt x="110" y="730"/>
                  <a:pt x="110" y="730"/>
                </a:cubicBezTo>
                <a:cubicBezTo>
                  <a:pt x="110" y="727"/>
                  <a:pt x="109" y="724"/>
                  <a:pt x="105" y="724"/>
                </a:cubicBezTo>
                <a:cubicBezTo>
                  <a:pt x="103" y="724"/>
                  <a:pt x="101" y="724"/>
                  <a:pt x="99" y="725"/>
                </a:cubicBezTo>
                <a:cubicBezTo>
                  <a:pt x="99" y="725"/>
                  <a:pt x="99" y="725"/>
                  <a:pt x="99" y="724"/>
                </a:cubicBezTo>
                <a:cubicBezTo>
                  <a:pt x="99" y="724"/>
                  <a:pt x="98" y="724"/>
                  <a:pt x="98" y="724"/>
                </a:cubicBezTo>
                <a:cubicBezTo>
                  <a:pt x="98" y="725"/>
                  <a:pt x="98" y="725"/>
                  <a:pt x="98" y="726"/>
                </a:cubicBezTo>
                <a:cubicBezTo>
                  <a:pt x="92" y="731"/>
                  <a:pt x="89" y="740"/>
                  <a:pt x="87" y="750"/>
                </a:cubicBezTo>
                <a:cubicBezTo>
                  <a:pt x="87" y="747"/>
                  <a:pt x="87" y="745"/>
                  <a:pt x="87" y="742"/>
                </a:cubicBezTo>
                <a:cubicBezTo>
                  <a:pt x="87" y="742"/>
                  <a:pt x="87" y="742"/>
                  <a:pt x="87" y="742"/>
                </a:cubicBezTo>
                <a:cubicBezTo>
                  <a:pt x="87" y="742"/>
                  <a:pt x="87" y="742"/>
                  <a:pt x="87" y="742"/>
                </a:cubicBezTo>
                <a:cubicBezTo>
                  <a:pt x="86" y="734"/>
                  <a:pt x="80" y="730"/>
                  <a:pt x="73" y="729"/>
                </a:cubicBezTo>
                <a:cubicBezTo>
                  <a:pt x="73" y="715"/>
                  <a:pt x="72" y="701"/>
                  <a:pt x="71" y="688"/>
                </a:cubicBezTo>
                <a:cubicBezTo>
                  <a:pt x="71" y="686"/>
                  <a:pt x="71" y="684"/>
                  <a:pt x="71" y="682"/>
                </a:cubicBezTo>
                <a:cubicBezTo>
                  <a:pt x="71" y="682"/>
                  <a:pt x="72" y="683"/>
                  <a:pt x="72" y="683"/>
                </a:cubicBezTo>
                <a:cubicBezTo>
                  <a:pt x="72" y="683"/>
                  <a:pt x="72" y="684"/>
                  <a:pt x="72" y="684"/>
                </a:cubicBezTo>
                <a:cubicBezTo>
                  <a:pt x="72" y="685"/>
                  <a:pt x="73" y="685"/>
                  <a:pt x="73" y="684"/>
                </a:cubicBezTo>
                <a:cubicBezTo>
                  <a:pt x="73" y="684"/>
                  <a:pt x="73" y="684"/>
                  <a:pt x="73" y="684"/>
                </a:cubicBezTo>
                <a:cubicBezTo>
                  <a:pt x="74" y="684"/>
                  <a:pt x="74" y="684"/>
                  <a:pt x="74" y="685"/>
                </a:cubicBezTo>
                <a:cubicBezTo>
                  <a:pt x="75" y="685"/>
                  <a:pt x="75" y="684"/>
                  <a:pt x="75" y="684"/>
                </a:cubicBezTo>
                <a:cubicBezTo>
                  <a:pt x="74" y="683"/>
                  <a:pt x="74" y="683"/>
                  <a:pt x="73" y="682"/>
                </a:cubicBezTo>
                <a:cubicBezTo>
                  <a:pt x="73" y="677"/>
                  <a:pt x="72" y="672"/>
                  <a:pt x="69" y="669"/>
                </a:cubicBezTo>
                <a:cubicBezTo>
                  <a:pt x="69" y="669"/>
                  <a:pt x="69" y="669"/>
                  <a:pt x="69" y="668"/>
                </a:cubicBezTo>
                <a:cubicBezTo>
                  <a:pt x="69" y="668"/>
                  <a:pt x="68" y="668"/>
                  <a:pt x="68" y="668"/>
                </a:cubicBezTo>
                <a:cubicBezTo>
                  <a:pt x="68" y="668"/>
                  <a:pt x="68" y="668"/>
                  <a:pt x="68" y="668"/>
                </a:cubicBezTo>
                <a:cubicBezTo>
                  <a:pt x="68" y="668"/>
                  <a:pt x="67" y="668"/>
                  <a:pt x="67" y="667"/>
                </a:cubicBezTo>
                <a:cubicBezTo>
                  <a:pt x="67" y="667"/>
                  <a:pt x="67" y="667"/>
                  <a:pt x="67" y="666"/>
                </a:cubicBezTo>
                <a:cubicBezTo>
                  <a:pt x="72" y="669"/>
                  <a:pt x="76" y="671"/>
                  <a:pt x="79" y="672"/>
                </a:cubicBezTo>
                <a:cubicBezTo>
                  <a:pt x="79" y="673"/>
                  <a:pt x="79" y="672"/>
                  <a:pt x="79" y="672"/>
                </a:cubicBezTo>
                <a:cubicBezTo>
                  <a:pt x="77" y="671"/>
                  <a:pt x="73" y="669"/>
                  <a:pt x="69" y="666"/>
                </a:cubicBezTo>
                <a:cubicBezTo>
                  <a:pt x="69" y="666"/>
                  <a:pt x="69" y="666"/>
                  <a:pt x="69" y="666"/>
                </a:cubicBezTo>
                <a:cubicBezTo>
                  <a:pt x="68" y="666"/>
                  <a:pt x="68" y="666"/>
                  <a:pt x="67" y="666"/>
                </a:cubicBezTo>
                <a:cubicBezTo>
                  <a:pt x="67" y="665"/>
                  <a:pt x="67" y="663"/>
                  <a:pt x="67" y="662"/>
                </a:cubicBezTo>
                <a:cubicBezTo>
                  <a:pt x="67" y="662"/>
                  <a:pt x="66" y="662"/>
                  <a:pt x="66" y="662"/>
                </a:cubicBezTo>
                <a:cubicBezTo>
                  <a:pt x="66" y="663"/>
                  <a:pt x="66" y="664"/>
                  <a:pt x="66" y="665"/>
                </a:cubicBezTo>
                <a:cubicBezTo>
                  <a:pt x="64" y="664"/>
                  <a:pt x="62" y="663"/>
                  <a:pt x="59" y="662"/>
                </a:cubicBezTo>
                <a:cubicBezTo>
                  <a:pt x="59" y="661"/>
                  <a:pt x="60" y="659"/>
                  <a:pt x="60" y="657"/>
                </a:cubicBezTo>
                <a:cubicBezTo>
                  <a:pt x="61" y="657"/>
                  <a:pt x="62" y="657"/>
                  <a:pt x="63" y="657"/>
                </a:cubicBezTo>
                <a:cubicBezTo>
                  <a:pt x="63" y="657"/>
                  <a:pt x="63" y="656"/>
                  <a:pt x="63" y="656"/>
                </a:cubicBezTo>
                <a:cubicBezTo>
                  <a:pt x="62" y="656"/>
                  <a:pt x="61" y="656"/>
                  <a:pt x="60" y="656"/>
                </a:cubicBezTo>
                <a:cubicBezTo>
                  <a:pt x="61" y="644"/>
                  <a:pt x="62" y="632"/>
                  <a:pt x="59" y="620"/>
                </a:cubicBezTo>
                <a:cubicBezTo>
                  <a:pt x="59" y="620"/>
                  <a:pt x="59" y="620"/>
                  <a:pt x="58" y="620"/>
                </a:cubicBezTo>
                <a:cubicBezTo>
                  <a:pt x="54" y="621"/>
                  <a:pt x="50" y="622"/>
                  <a:pt x="46" y="624"/>
                </a:cubicBezTo>
                <a:cubicBezTo>
                  <a:pt x="46" y="621"/>
                  <a:pt x="47" y="618"/>
                  <a:pt x="47" y="616"/>
                </a:cubicBezTo>
                <a:cubicBezTo>
                  <a:pt x="47" y="615"/>
                  <a:pt x="47" y="615"/>
                  <a:pt x="47" y="614"/>
                </a:cubicBezTo>
                <a:cubicBezTo>
                  <a:pt x="47" y="614"/>
                  <a:pt x="47" y="614"/>
                  <a:pt x="47" y="614"/>
                </a:cubicBezTo>
                <a:cubicBezTo>
                  <a:pt x="47" y="613"/>
                  <a:pt x="47" y="611"/>
                  <a:pt x="47" y="610"/>
                </a:cubicBezTo>
                <a:cubicBezTo>
                  <a:pt x="47" y="606"/>
                  <a:pt x="47" y="602"/>
                  <a:pt x="47" y="598"/>
                </a:cubicBezTo>
                <a:cubicBezTo>
                  <a:pt x="47" y="595"/>
                  <a:pt x="47" y="594"/>
                  <a:pt x="46" y="593"/>
                </a:cubicBezTo>
                <a:cubicBezTo>
                  <a:pt x="46" y="595"/>
                  <a:pt x="46" y="597"/>
                  <a:pt x="46" y="599"/>
                </a:cubicBezTo>
                <a:cubicBezTo>
                  <a:pt x="46" y="597"/>
                  <a:pt x="46" y="595"/>
                  <a:pt x="46" y="592"/>
                </a:cubicBezTo>
                <a:cubicBezTo>
                  <a:pt x="46" y="592"/>
                  <a:pt x="46" y="592"/>
                  <a:pt x="46" y="592"/>
                </a:cubicBezTo>
                <a:cubicBezTo>
                  <a:pt x="46" y="592"/>
                  <a:pt x="46" y="592"/>
                  <a:pt x="46" y="592"/>
                </a:cubicBezTo>
                <a:cubicBezTo>
                  <a:pt x="46" y="586"/>
                  <a:pt x="45" y="580"/>
                  <a:pt x="45" y="573"/>
                </a:cubicBezTo>
                <a:cubicBezTo>
                  <a:pt x="47" y="576"/>
                  <a:pt x="50" y="580"/>
                  <a:pt x="50" y="581"/>
                </a:cubicBezTo>
                <a:cubicBezTo>
                  <a:pt x="50" y="581"/>
                  <a:pt x="51" y="581"/>
                  <a:pt x="51" y="580"/>
                </a:cubicBezTo>
                <a:cubicBezTo>
                  <a:pt x="49" y="577"/>
                  <a:pt x="47" y="573"/>
                  <a:pt x="45" y="570"/>
                </a:cubicBezTo>
                <a:cubicBezTo>
                  <a:pt x="45" y="568"/>
                  <a:pt x="45" y="565"/>
                  <a:pt x="45" y="562"/>
                </a:cubicBezTo>
                <a:cubicBezTo>
                  <a:pt x="45" y="562"/>
                  <a:pt x="44" y="562"/>
                  <a:pt x="44" y="562"/>
                </a:cubicBezTo>
                <a:cubicBezTo>
                  <a:pt x="44" y="565"/>
                  <a:pt x="45" y="567"/>
                  <a:pt x="45" y="570"/>
                </a:cubicBezTo>
                <a:cubicBezTo>
                  <a:pt x="44" y="569"/>
                  <a:pt x="44" y="569"/>
                  <a:pt x="43" y="568"/>
                </a:cubicBezTo>
                <a:cubicBezTo>
                  <a:pt x="43" y="568"/>
                  <a:pt x="42" y="568"/>
                  <a:pt x="42" y="568"/>
                </a:cubicBezTo>
                <a:cubicBezTo>
                  <a:pt x="39" y="582"/>
                  <a:pt x="39" y="597"/>
                  <a:pt x="41" y="611"/>
                </a:cubicBezTo>
                <a:cubicBezTo>
                  <a:pt x="41" y="616"/>
                  <a:pt x="41" y="621"/>
                  <a:pt x="41" y="625"/>
                </a:cubicBezTo>
                <a:cubicBezTo>
                  <a:pt x="41" y="626"/>
                  <a:pt x="41" y="626"/>
                  <a:pt x="41" y="626"/>
                </a:cubicBezTo>
                <a:cubicBezTo>
                  <a:pt x="39" y="626"/>
                  <a:pt x="38" y="626"/>
                  <a:pt x="37" y="627"/>
                </a:cubicBezTo>
                <a:cubicBezTo>
                  <a:pt x="36" y="628"/>
                  <a:pt x="34" y="628"/>
                  <a:pt x="33" y="629"/>
                </a:cubicBezTo>
                <a:cubicBezTo>
                  <a:pt x="33" y="629"/>
                  <a:pt x="33" y="629"/>
                  <a:pt x="33" y="628"/>
                </a:cubicBezTo>
                <a:cubicBezTo>
                  <a:pt x="33" y="628"/>
                  <a:pt x="32" y="628"/>
                  <a:pt x="32" y="628"/>
                </a:cubicBezTo>
                <a:cubicBezTo>
                  <a:pt x="33" y="629"/>
                  <a:pt x="33" y="629"/>
                  <a:pt x="33" y="630"/>
                </a:cubicBezTo>
                <a:cubicBezTo>
                  <a:pt x="32" y="630"/>
                  <a:pt x="32" y="630"/>
                  <a:pt x="32" y="630"/>
                </a:cubicBezTo>
                <a:cubicBezTo>
                  <a:pt x="30" y="633"/>
                  <a:pt x="32" y="642"/>
                  <a:pt x="32" y="646"/>
                </a:cubicBezTo>
                <a:cubicBezTo>
                  <a:pt x="32" y="649"/>
                  <a:pt x="32" y="652"/>
                  <a:pt x="32" y="655"/>
                </a:cubicBezTo>
                <a:cubicBezTo>
                  <a:pt x="29" y="655"/>
                  <a:pt x="27" y="656"/>
                  <a:pt x="25" y="656"/>
                </a:cubicBezTo>
                <a:cubicBezTo>
                  <a:pt x="25" y="656"/>
                  <a:pt x="25" y="655"/>
                  <a:pt x="25" y="654"/>
                </a:cubicBezTo>
                <a:cubicBezTo>
                  <a:pt x="25" y="654"/>
                  <a:pt x="25" y="653"/>
                  <a:pt x="24" y="654"/>
                </a:cubicBezTo>
                <a:cubicBezTo>
                  <a:pt x="23" y="655"/>
                  <a:pt x="22" y="656"/>
                  <a:pt x="22" y="657"/>
                </a:cubicBezTo>
                <a:cubicBezTo>
                  <a:pt x="19" y="659"/>
                  <a:pt x="17" y="662"/>
                  <a:pt x="16" y="666"/>
                </a:cubicBezTo>
                <a:cubicBezTo>
                  <a:pt x="15" y="667"/>
                  <a:pt x="14" y="668"/>
                  <a:pt x="12" y="670"/>
                </a:cubicBezTo>
                <a:cubicBezTo>
                  <a:pt x="12" y="670"/>
                  <a:pt x="12" y="671"/>
                  <a:pt x="13" y="671"/>
                </a:cubicBezTo>
                <a:cubicBezTo>
                  <a:pt x="14" y="671"/>
                  <a:pt x="15" y="671"/>
                  <a:pt x="16" y="671"/>
                </a:cubicBezTo>
                <a:cubicBezTo>
                  <a:pt x="16" y="671"/>
                  <a:pt x="16" y="672"/>
                  <a:pt x="16" y="672"/>
                </a:cubicBezTo>
                <a:cubicBezTo>
                  <a:pt x="16" y="673"/>
                  <a:pt x="17" y="673"/>
                  <a:pt x="17" y="672"/>
                </a:cubicBezTo>
                <a:cubicBezTo>
                  <a:pt x="17" y="672"/>
                  <a:pt x="17" y="671"/>
                  <a:pt x="17" y="671"/>
                </a:cubicBezTo>
                <a:cubicBezTo>
                  <a:pt x="18" y="671"/>
                  <a:pt x="19" y="671"/>
                  <a:pt x="20" y="671"/>
                </a:cubicBezTo>
                <a:cubicBezTo>
                  <a:pt x="20" y="671"/>
                  <a:pt x="20" y="671"/>
                  <a:pt x="20" y="672"/>
                </a:cubicBezTo>
                <a:cubicBezTo>
                  <a:pt x="17" y="691"/>
                  <a:pt x="20" y="712"/>
                  <a:pt x="24" y="731"/>
                </a:cubicBezTo>
                <a:cubicBezTo>
                  <a:pt x="22" y="731"/>
                  <a:pt x="20" y="732"/>
                  <a:pt x="19" y="732"/>
                </a:cubicBezTo>
                <a:cubicBezTo>
                  <a:pt x="17" y="720"/>
                  <a:pt x="16" y="707"/>
                  <a:pt x="17" y="694"/>
                </a:cubicBezTo>
                <a:cubicBezTo>
                  <a:pt x="17" y="694"/>
                  <a:pt x="17" y="694"/>
                  <a:pt x="17" y="694"/>
                </a:cubicBezTo>
                <a:cubicBezTo>
                  <a:pt x="17" y="693"/>
                  <a:pt x="17" y="688"/>
                  <a:pt x="18" y="685"/>
                </a:cubicBezTo>
                <a:cubicBezTo>
                  <a:pt x="18" y="683"/>
                  <a:pt x="18" y="680"/>
                  <a:pt x="19" y="678"/>
                </a:cubicBezTo>
                <a:cubicBezTo>
                  <a:pt x="19" y="678"/>
                  <a:pt x="19" y="678"/>
                  <a:pt x="18" y="678"/>
                </a:cubicBezTo>
                <a:cubicBezTo>
                  <a:pt x="17" y="682"/>
                  <a:pt x="17" y="686"/>
                  <a:pt x="17" y="690"/>
                </a:cubicBezTo>
                <a:cubicBezTo>
                  <a:pt x="16" y="693"/>
                  <a:pt x="16" y="695"/>
                  <a:pt x="16" y="697"/>
                </a:cubicBezTo>
                <a:cubicBezTo>
                  <a:pt x="16" y="709"/>
                  <a:pt x="17" y="720"/>
                  <a:pt x="18" y="732"/>
                </a:cubicBezTo>
                <a:cubicBezTo>
                  <a:pt x="15" y="733"/>
                  <a:pt x="13" y="734"/>
                  <a:pt x="10" y="735"/>
                </a:cubicBezTo>
                <a:cubicBezTo>
                  <a:pt x="7" y="736"/>
                  <a:pt x="5" y="735"/>
                  <a:pt x="5" y="734"/>
                </a:cubicBezTo>
                <a:cubicBezTo>
                  <a:pt x="5" y="734"/>
                  <a:pt x="4" y="734"/>
                  <a:pt x="4" y="734"/>
                </a:cubicBezTo>
                <a:cubicBezTo>
                  <a:pt x="4" y="736"/>
                  <a:pt x="6" y="736"/>
                  <a:pt x="8" y="736"/>
                </a:cubicBezTo>
                <a:cubicBezTo>
                  <a:pt x="6" y="737"/>
                  <a:pt x="4" y="739"/>
                  <a:pt x="2" y="740"/>
                </a:cubicBezTo>
                <a:cubicBezTo>
                  <a:pt x="3" y="734"/>
                  <a:pt x="3" y="727"/>
                  <a:pt x="3" y="720"/>
                </a:cubicBezTo>
                <a:cubicBezTo>
                  <a:pt x="3" y="720"/>
                  <a:pt x="2" y="720"/>
                  <a:pt x="2" y="720"/>
                </a:cubicBezTo>
                <a:cubicBezTo>
                  <a:pt x="2" y="724"/>
                  <a:pt x="1" y="728"/>
                  <a:pt x="0" y="732"/>
                </a:cubicBezTo>
                <a:cubicBezTo>
                  <a:pt x="0" y="733"/>
                  <a:pt x="1" y="733"/>
                  <a:pt x="1" y="732"/>
                </a:cubicBezTo>
                <a:cubicBezTo>
                  <a:pt x="1" y="730"/>
                  <a:pt x="2" y="717"/>
                  <a:pt x="2" y="728"/>
                </a:cubicBezTo>
                <a:cubicBezTo>
                  <a:pt x="2" y="736"/>
                  <a:pt x="2" y="743"/>
                  <a:pt x="2" y="751"/>
                </a:cubicBezTo>
                <a:cubicBezTo>
                  <a:pt x="1" y="765"/>
                  <a:pt x="1" y="780"/>
                  <a:pt x="2" y="794"/>
                </a:cubicBezTo>
                <a:cubicBezTo>
                  <a:pt x="2" y="795"/>
                  <a:pt x="3" y="795"/>
                  <a:pt x="3" y="794"/>
                </a:cubicBezTo>
                <a:cubicBezTo>
                  <a:pt x="1" y="776"/>
                  <a:pt x="2" y="758"/>
                  <a:pt x="2" y="740"/>
                </a:cubicBezTo>
                <a:cubicBezTo>
                  <a:pt x="3" y="741"/>
                  <a:pt x="3" y="741"/>
                  <a:pt x="3" y="740"/>
                </a:cubicBezTo>
                <a:cubicBezTo>
                  <a:pt x="5" y="739"/>
                  <a:pt x="7" y="737"/>
                  <a:pt x="9" y="736"/>
                </a:cubicBezTo>
                <a:cubicBezTo>
                  <a:pt x="13" y="736"/>
                  <a:pt x="18" y="735"/>
                  <a:pt x="24" y="734"/>
                </a:cubicBezTo>
                <a:cubicBezTo>
                  <a:pt x="24" y="734"/>
                  <a:pt x="24" y="734"/>
                  <a:pt x="24" y="734"/>
                </a:cubicBezTo>
                <a:cubicBezTo>
                  <a:pt x="24" y="735"/>
                  <a:pt x="25" y="735"/>
                  <a:pt x="25" y="734"/>
                </a:cubicBezTo>
                <a:cubicBezTo>
                  <a:pt x="25" y="734"/>
                  <a:pt x="25" y="734"/>
                  <a:pt x="25" y="734"/>
                </a:cubicBezTo>
                <a:cubicBezTo>
                  <a:pt x="26" y="734"/>
                  <a:pt x="27" y="733"/>
                  <a:pt x="28" y="733"/>
                </a:cubicBezTo>
                <a:cubicBezTo>
                  <a:pt x="28" y="734"/>
                  <a:pt x="28" y="734"/>
                  <a:pt x="28" y="735"/>
                </a:cubicBezTo>
                <a:cubicBezTo>
                  <a:pt x="23" y="736"/>
                  <a:pt x="17" y="737"/>
                  <a:pt x="14" y="740"/>
                </a:cubicBezTo>
                <a:cubicBezTo>
                  <a:pt x="14" y="740"/>
                  <a:pt x="15" y="741"/>
                  <a:pt x="15" y="740"/>
                </a:cubicBezTo>
                <a:cubicBezTo>
                  <a:pt x="17" y="737"/>
                  <a:pt x="23" y="736"/>
                  <a:pt x="28" y="735"/>
                </a:cubicBezTo>
                <a:cubicBezTo>
                  <a:pt x="28" y="740"/>
                  <a:pt x="28" y="745"/>
                  <a:pt x="28" y="750"/>
                </a:cubicBezTo>
                <a:cubicBezTo>
                  <a:pt x="28" y="751"/>
                  <a:pt x="29" y="751"/>
                  <a:pt x="29" y="750"/>
                </a:cubicBezTo>
                <a:cubicBezTo>
                  <a:pt x="29" y="745"/>
                  <a:pt x="29" y="740"/>
                  <a:pt x="28" y="735"/>
                </a:cubicBezTo>
                <a:cubicBezTo>
                  <a:pt x="30" y="735"/>
                  <a:pt x="31" y="735"/>
                  <a:pt x="32" y="735"/>
                </a:cubicBezTo>
                <a:cubicBezTo>
                  <a:pt x="35" y="734"/>
                  <a:pt x="37" y="734"/>
                  <a:pt x="40" y="734"/>
                </a:cubicBezTo>
                <a:cubicBezTo>
                  <a:pt x="37" y="749"/>
                  <a:pt x="38" y="767"/>
                  <a:pt x="39" y="781"/>
                </a:cubicBezTo>
                <a:cubicBezTo>
                  <a:pt x="40" y="794"/>
                  <a:pt x="41" y="807"/>
                  <a:pt x="43" y="820"/>
                </a:cubicBezTo>
                <a:cubicBezTo>
                  <a:pt x="36" y="821"/>
                  <a:pt x="31" y="824"/>
                  <a:pt x="30" y="830"/>
                </a:cubicBezTo>
                <a:cubicBezTo>
                  <a:pt x="30" y="831"/>
                  <a:pt x="31" y="831"/>
                  <a:pt x="31" y="830"/>
                </a:cubicBezTo>
                <a:cubicBezTo>
                  <a:pt x="31" y="824"/>
                  <a:pt x="36" y="822"/>
                  <a:pt x="43" y="821"/>
                </a:cubicBezTo>
                <a:cubicBezTo>
                  <a:pt x="43" y="828"/>
                  <a:pt x="44" y="835"/>
                  <a:pt x="44" y="843"/>
                </a:cubicBezTo>
                <a:cubicBezTo>
                  <a:pt x="43" y="843"/>
                  <a:pt x="42" y="844"/>
                  <a:pt x="41" y="844"/>
                </a:cubicBezTo>
                <a:cubicBezTo>
                  <a:pt x="40" y="844"/>
                  <a:pt x="40" y="845"/>
                  <a:pt x="41" y="844"/>
                </a:cubicBezTo>
                <a:cubicBezTo>
                  <a:pt x="42" y="844"/>
                  <a:pt x="43" y="843"/>
                  <a:pt x="44" y="843"/>
                </a:cubicBezTo>
                <a:cubicBezTo>
                  <a:pt x="44" y="844"/>
                  <a:pt x="44" y="845"/>
                  <a:pt x="44" y="846"/>
                </a:cubicBezTo>
                <a:cubicBezTo>
                  <a:pt x="44" y="847"/>
                  <a:pt x="44" y="847"/>
                  <a:pt x="44" y="847"/>
                </a:cubicBezTo>
                <a:cubicBezTo>
                  <a:pt x="44" y="847"/>
                  <a:pt x="44" y="848"/>
                  <a:pt x="44" y="848"/>
                </a:cubicBezTo>
                <a:cubicBezTo>
                  <a:pt x="44" y="849"/>
                  <a:pt x="45" y="849"/>
                  <a:pt x="45" y="848"/>
                </a:cubicBezTo>
                <a:cubicBezTo>
                  <a:pt x="45" y="848"/>
                  <a:pt x="45" y="847"/>
                  <a:pt x="45" y="847"/>
                </a:cubicBezTo>
                <a:cubicBezTo>
                  <a:pt x="45" y="847"/>
                  <a:pt x="45" y="847"/>
                  <a:pt x="45" y="846"/>
                </a:cubicBezTo>
                <a:cubicBezTo>
                  <a:pt x="45" y="845"/>
                  <a:pt x="46" y="844"/>
                  <a:pt x="46" y="842"/>
                </a:cubicBezTo>
                <a:cubicBezTo>
                  <a:pt x="48" y="842"/>
                  <a:pt x="50" y="841"/>
                  <a:pt x="52" y="841"/>
                </a:cubicBezTo>
                <a:cubicBezTo>
                  <a:pt x="49" y="853"/>
                  <a:pt x="50" y="866"/>
                  <a:pt x="48" y="878"/>
                </a:cubicBezTo>
                <a:cubicBezTo>
                  <a:pt x="48" y="879"/>
                  <a:pt x="49" y="879"/>
                  <a:pt x="49" y="878"/>
                </a:cubicBezTo>
                <a:cubicBezTo>
                  <a:pt x="51" y="866"/>
                  <a:pt x="50" y="853"/>
                  <a:pt x="53" y="841"/>
                </a:cubicBezTo>
                <a:cubicBezTo>
                  <a:pt x="54" y="841"/>
                  <a:pt x="54" y="841"/>
                  <a:pt x="55" y="841"/>
                </a:cubicBezTo>
                <a:cubicBezTo>
                  <a:pt x="55" y="841"/>
                  <a:pt x="55" y="840"/>
                  <a:pt x="55" y="840"/>
                </a:cubicBezTo>
                <a:cubicBezTo>
                  <a:pt x="54" y="840"/>
                  <a:pt x="54" y="840"/>
                  <a:pt x="53" y="840"/>
                </a:cubicBezTo>
                <a:cubicBezTo>
                  <a:pt x="54" y="838"/>
                  <a:pt x="54" y="836"/>
                  <a:pt x="55" y="834"/>
                </a:cubicBezTo>
                <a:cubicBezTo>
                  <a:pt x="55" y="834"/>
                  <a:pt x="55" y="834"/>
                  <a:pt x="55" y="834"/>
                </a:cubicBezTo>
                <a:cubicBezTo>
                  <a:pt x="54" y="829"/>
                  <a:pt x="54" y="825"/>
                  <a:pt x="54" y="821"/>
                </a:cubicBezTo>
                <a:cubicBezTo>
                  <a:pt x="57" y="821"/>
                  <a:pt x="59" y="822"/>
                  <a:pt x="62" y="822"/>
                </a:cubicBezTo>
                <a:cubicBezTo>
                  <a:pt x="62" y="824"/>
                  <a:pt x="62" y="825"/>
                  <a:pt x="62" y="827"/>
                </a:cubicBezTo>
                <a:cubicBezTo>
                  <a:pt x="61" y="825"/>
                  <a:pt x="60" y="824"/>
                  <a:pt x="59" y="822"/>
                </a:cubicBezTo>
                <a:cubicBezTo>
                  <a:pt x="59" y="822"/>
                  <a:pt x="58" y="822"/>
                  <a:pt x="58" y="822"/>
                </a:cubicBezTo>
                <a:cubicBezTo>
                  <a:pt x="58" y="830"/>
                  <a:pt x="59" y="838"/>
                  <a:pt x="60" y="846"/>
                </a:cubicBezTo>
                <a:cubicBezTo>
                  <a:pt x="60" y="846"/>
                  <a:pt x="60" y="846"/>
                  <a:pt x="60" y="847"/>
                </a:cubicBezTo>
                <a:cubicBezTo>
                  <a:pt x="60" y="847"/>
                  <a:pt x="60" y="848"/>
                  <a:pt x="60" y="848"/>
                </a:cubicBezTo>
                <a:cubicBezTo>
                  <a:pt x="60" y="852"/>
                  <a:pt x="60" y="857"/>
                  <a:pt x="60" y="861"/>
                </a:cubicBezTo>
                <a:cubicBezTo>
                  <a:pt x="60" y="873"/>
                  <a:pt x="60" y="884"/>
                  <a:pt x="60" y="896"/>
                </a:cubicBezTo>
                <a:cubicBezTo>
                  <a:pt x="60" y="897"/>
                  <a:pt x="61" y="897"/>
                  <a:pt x="61" y="896"/>
                </a:cubicBezTo>
                <a:cubicBezTo>
                  <a:pt x="61" y="886"/>
                  <a:pt x="61" y="876"/>
                  <a:pt x="61" y="866"/>
                </a:cubicBezTo>
                <a:cubicBezTo>
                  <a:pt x="61" y="862"/>
                  <a:pt x="60" y="859"/>
                  <a:pt x="60" y="855"/>
                </a:cubicBezTo>
                <a:cubicBezTo>
                  <a:pt x="62" y="867"/>
                  <a:pt x="63" y="880"/>
                  <a:pt x="64" y="892"/>
                </a:cubicBezTo>
                <a:cubicBezTo>
                  <a:pt x="64" y="893"/>
                  <a:pt x="65" y="893"/>
                  <a:pt x="65" y="892"/>
                </a:cubicBezTo>
                <a:cubicBezTo>
                  <a:pt x="64" y="879"/>
                  <a:pt x="62" y="866"/>
                  <a:pt x="61" y="852"/>
                </a:cubicBezTo>
                <a:cubicBezTo>
                  <a:pt x="60" y="852"/>
                  <a:pt x="60" y="852"/>
                  <a:pt x="60" y="852"/>
                </a:cubicBezTo>
                <a:cubicBezTo>
                  <a:pt x="61" y="850"/>
                  <a:pt x="61" y="849"/>
                  <a:pt x="61" y="847"/>
                </a:cubicBezTo>
                <a:cubicBezTo>
                  <a:pt x="62" y="846"/>
                  <a:pt x="63" y="844"/>
                  <a:pt x="64" y="845"/>
                </a:cubicBezTo>
                <a:cubicBezTo>
                  <a:pt x="65" y="845"/>
                  <a:pt x="65" y="844"/>
                  <a:pt x="65" y="844"/>
                </a:cubicBezTo>
                <a:cubicBezTo>
                  <a:pt x="64" y="843"/>
                  <a:pt x="63" y="843"/>
                  <a:pt x="63" y="844"/>
                </a:cubicBezTo>
                <a:cubicBezTo>
                  <a:pt x="62" y="844"/>
                  <a:pt x="62" y="845"/>
                  <a:pt x="61" y="845"/>
                </a:cubicBezTo>
                <a:cubicBezTo>
                  <a:pt x="61" y="845"/>
                  <a:pt x="61" y="845"/>
                  <a:pt x="61" y="845"/>
                </a:cubicBezTo>
                <a:cubicBezTo>
                  <a:pt x="61" y="845"/>
                  <a:pt x="61" y="845"/>
                  <a:pt x="61" y="845"/>
                </a:cubicBezTo>
                <a:cubicBezTo>
                  <a:pt x="62" y="843"/>
                  <a:pt x="64" y="842"/>
                  <a:pt x="66" y="841"/>
                </a:cubicBezTo>
                <a:cubicBezTo>
                  <a:pt x="66" y="843"/>
                  <a:pt x="66" y="846"/>
                  <a:pt x="66" y="848"/>
                </a:cubicBezTo>
                <a:cubicBezTo>
                  <a:pt x="66" y="849"/>
                  <a:pt x="67" y="849"/>
                  <a:pt x="67" y="848"/>
                </a:cubicBezTo>
                <a:cubicBezTo>
                  <a:pt x="67" y="846"/>
                  <a:pt x="67" y="843"/>
                  <a:pt x="67" y="841"/>
                </a:cubicBezTo>
                <a:cubicBezTo>
                  <a:pt x="67" y="841"/>
                  <a:pt x="67" y="841"/>
                  <a:pt x="67" y="841"/>
                </a:cubicBezTo>
                <a:cubicBezTo>
                  <a:pt x="68" y="849"/>
                  <a:pt x="69" y="857"/>
                  <a:pt x="69" y="865"/>
                </a:cubicBezTo>
                <a:cubicBezTo>
                  <a:pt x="66" y="866"/>
                  <a:pt x="65" y="866"/>
                  <a:pt x="65" y="862"/>
                </a:cubicBezTo>
                <a:cubicBezTo>
                  <a:pt x="65" y="862"/>
                  <a:pt x="64" y="862"/>
                  <a:pt x="64" y="862"/>
                </a:cubicBezTo>
                <a:cubicBezTo>
                  <a:pt x="64" y="866"/>
                  <a:pt x="63" y="866"/>
                  <a:pt x="63" y="868"/>
                </a:cubicBezTo>
                <a:cubicBezTo>
                  <a:pt x="63" y="868"/>
                  <a:pt x="63" y="868"/>
                  <a:pt x="64" y="868"/>
                </a:cubicBezTo>
                <a:cubicBezTo>
                  <a:pt x="65" y="869"/>
                  <a:pt x="67" y="868"/>
                  <a:pt x="69" y="867"/>
                </a:cubicBezTo>
                <a:cubicBezTo>
                  <a:pt x="68" y="870"/>
                  <a:pt x="68" y="873"/>
                  <a:pt x="68" y="877"/>
                </a:cubicBezTo>
                <a:cubicBezTo>
                  <a:pt x="67" y="878"/>
                  <a:pt x="65" y="880"/>
                  <a:pt x="64" y="882"/>
                </a:cubicBezTo>
                <a:cubicBezTo>
                  <a:pt x="64" y="882"/>
                  <a:pt x="64" y="883"/>
                  <a:pt x="65" y="883"/>
                </a:cubicBezTo>
                <a:cubicBezTo>
                  <a:pt x="66" y="882"/>
                  <a:pt x="67" y="881"/>
                  <a:pt x="68" y="881"/>
                </a:cubicBezTo>
                <a:cubicBezTo>
                  <a:pt x="68" y="883"/>
                  <a:pt x="68" y="884"/>
                  <a:pt x="68" y="886"/>
                </a:cubicBezTo>
                <a:cubicBezTo>
                  <a:pt x="68" y="887"/>
                  <a:pt x="69" y="887"/>
                  <a:pt x="69" y="886"/>
                </a:cubicBezTo>
                <a:cubicBezTo>
                  <a:pt x="69" y="884"/>
                  <a:pt x="69" y="882"/>
                  <a:pt x="69" y="880"/>
                </a:cubicBezTo>
                <a:cubicBezTo>
                  <a:pt x="70" y="879"/>
                  <a:pt x="71" y="879"/>
                  <a:pt x="72" y="878"/>
                </a:cubicBezTo>
                <a:cubicBezTo>
                  <a:pt x="72" y="883"/>
                  <a:pt x="72" y="887"/>
                  <a:pt x="72" y="892"/>
                </a:cubicBezTo>
                <a:cubicBezTo>
                  <a:pt x="72" y="892"/>
                  <a:pt x="72" y="892"/>
                  <a:pt x="72" y="892"/>
                </a:cubicBezTo>
                <a:cubicBezTo>
                  <a:pt x="72" y="892"/>
                  <a:pt x="72" y="893"/>
                  <a:pt x="72" y="893"/>
                </a:cubicBezTo>
                <a:cubicBezTo>
                  <a:pt x="72" y="899"/>
                  <a:pt x="72" y="906"/>
                  <a:pt x="72" y="912"/>
                </a:cubicBezTo>
                <a:cubicBezTo>
                  <a:pt x="72" y="913"/>
                  <a:pt x="73" y="913"/>
                  <a:pt x="73" y="912"/>
                </a:cubicBezTo>
                <a:cubicBezTo>
                  <a:pt x="73" y="906"/>
                  <a:pt x="73" y="899"/>
                  <a:pt x="73" y="893"/>
                </a:cubicBezTo>
                <a:cubicBezTo>
                  <a:pt x="73" y="893"/>
                  <a:pt x="73" y="893"/>
                  <a:pt x="73" y="893"/>
                </a:cubicBezTo>
                <a:cubicBezTo>
                  <a:pt x="75" y="892"/>
                  <a:pt x="77" y="890"/>
                  <a:pt x="80" y="889"/>
                </a:cubicBezTo>
                <a:cubicBezTo>
                  <a:pt x="80" y="897"/>
                  <a:pt x="81" y="905"/>
                  <a:pt x="82" y="912"/>
                </a:cubicBezTo>
                <a:cubicBezTo>
                  <a:pt x="82" y="913"/>
                  <a:pt x="83" y="913"/>
                  <a:pt x="83" y="912"/>
                </a:cubicBezTo>
                <a:cubicBezTo>
                  <a:pt x="82" y="904"/>
                  <a:pt x="81" y="896"/>
                  <a:pt x="80" y="889"/>
                </a:cubicBezTo>
                <a:cubicBezTo>
                  <a:pt x="83" y="887"/>
                  <a:pt x="86" y="885"/>
                  <a:pt x="89" y="883"/>
                </a:cubicBezTo>
                <a:cubicBezTo>
                  <a:pt x="89" y="887"/>
                  <a:pt x="89" y="891"/>
                  <a:pt x="90" y="896"/>
                </a:cubicBezTo>
                <a:cubicBezTo>
                  <a:pt x="88" y="898"/>
                  <a:pt x="86" y="900"/>
                  <a:pt x="84" y="902"/>
                </a:cubicBezTo>
                <a:cubicBezTo>
                  <a:pt x="84" y="902"/>
                  <a:pt x="84" y="903"/>
                  <a:pt x="85" y="903"/>
                </a:cubicBezTo>
                <a:cubicBezTo>
                  <a:pt x="87" y="902"/>
                  <a:pt x="89" y="901"/>
                  <a:pt x="90" y="900"/>
                </a:cubicBezTo>
                <a:cubicBezTo>
                  <a:pt x="91" y="905"/>
                  <a:pt x="92" y="911"/>
                  <a:pt x="92" y="916"/>
                </a:cubicBezTo>
                <a:cubicBezTo>
                  <a:pt x="92" y="917"/>
                  <a:pt x="93" y="917"/>
                  <a:pt x="93" y="916"/>
                </a:cubicBezTo>
                <a:cubicBezTo>
                  <a:pt x="92" y="911"/>
                  <a:pt x="91" y="905"/>
                  <a:pt x="91" y="900"/>
                </a:cubicBezTo>
                <a:cubicBezTo>
                  <a:pt x="95" y="897"/>
                  <a:pt x="100" y="894"/>
                  <a:pt x="104" y="891"/>
                </a:cubicBezTo>
                <a:cubicBezTo>
                  <a:pt x="104" y="894"/>
                  <a:pt x="104" y="898"/>
                  <a:pt x="104" y="901"/>
                </a:cubicBezTo>
                <a:cubicBezTo>
                  <a:pt x="101" y="904"/>
                  <a:pt x="99" y="907"/>
                  <a:pt x="96" y="910"/>
                </a:cubicBezTo>
                <a:cubicBezTo>
                  <a:pt x="96" y="910"/>
                  <a:pt x="96" y="911"/>
                  <a:pt x="97" y="911"/>
                </a:cubicBezTo>
                <a:cubicBezTo>
                  <a:pt x="99" y="909"/>
                  <a:pt x="102" y="908"/>
                  <a:pt x="104" y="907"/>
                </a:cubicBezTo>
                <a:cubicBezTo>
                  <a:pt x="105" y="914"/>
                  <a:pt x="106" y="921"/>
                  <a:pt x="106" y="928"/>
                </a:cubicBezTo>
                <a:cubicBezTo>
                  <a:pt x="106" y="928"/>
                  <a:pt x="107" y="928"/>
                  <a:pt x="107" y="928"/>
                </a:cubicBezTo>
                <a:cubicBezTo>
                  <a:pt x="106" y="929"/>
                  <a:pt x="106" y="930"/>
                  <a:pt x="106" y="930"/>
                </a:cubicBezTo>
                <a:cubicBezTo>
                  <a:pt x="106" y="931"/>
                  <a:pt x="106" y="931"/>
                  <a:pt x="107" y="931"/>
                </a:cubicBezTo>
                <a:cubicBezTo>
                  <a:pt x="110" y="930"/>
                  <a:pt x="113" y="928"/>
                  <a:pt x="116" y="926"/>
                </a:cubicBezTo>
                <a:cubicBezTo>
                  <a:pt x="116" y="931"/>
                  <a:pt x="116" y="936"/>
                  <a:pt x="116" y="940"/>
                </a:cubicBezTo>
                <a:cubicBezTo>
                  <a:pt x="116" y="941"/>
                  <a:pt x="117" y="941"/>
                  <a:pt x="117" y="940"/>
                </a:cubicBezTo>
                <a:cubicBezTo>
                  <a:pt x="117" y="935"/>
                  <a:pt x="117" y="931"/>
                  <a:pt x="116" y="926"/>
                </a:cubicBezTo>
                <a:cubicBezTo>
                  <a:pt x="117" y="925"/>
                  <a:pt x="118" y="925"/>
                  <a:pt x="119" y="924"/>
                </a:cubicBezTo>
                <a:cubicBezTo>
                  <a:pt x="118" y="930"/>
                  <a:pt x="118" y="936"/>
                  <a:pt x="118" y="942"/>
                </a:cubicBezTo>
                <a:cubicBezTo>
                  <a:pt x="118" y="943"/>
                  <a:pt x="119" y="943"/>
                  <a:pt x="119" y="942"/>
                </a:cubicBezTo>
                <a:cubicBezTo>
                  <a:pt x="119" y="936"/>
                  <a:pt x="119" y="930"/>
                  <a:pt x="120" y="924"/>
                </a:cubicBezTo>
                <a:cubicBezTo>
                  <a:pt x="120" y="923"/>
                  <a:pt x="120" y="923"/>
                  <a:pt x="121" y="923"/>
                </a:cubicBezTo>
                <a:cubicBezTo>
                  <a:pt x="121" y="922"/>
                  <a:pt x="121" y="922"/>
                  <a:pt x="120" y="922"/>
                </a:cubicBezTo>
                <a:cubicBezTo>
                  <a:pt x="120" y="922"/>
                  <a:pt x="120" y="922"/>
                  <a:pt x="120" y="922"/>
                </a:cubicBezTo>
                <a:cubicBezTo>
                  <a:pt x="120" y="915"/>
                  <a:pt x="120" y="907"/>
                  <a:pt x="120" y="900"/>
                </a:cubicBezTo>
                <a:cubicBezTo>
                  <a:pt x="121" y="899"/>
                  <a:pt x="121" y="899"/>
                  <a:pt x="121" y="899"/>
                </a:cubicBezTo>
                <a:cubicBezTo>
                  <a:pt x="121" y="898"/>
                  <a:pt x="121" y="898"/>
                  <a:pt x="120" y="898"/>
                </a:cubicBezTo>
                <a:cubicBezTo>
                  <a:pt x="121" y="893"/>
                  <a:pt x="121" y="886"/>
                  <a:pt x="120" y="880"/>
                </a:cubicBezTo>
                <a:cubicBezTo>
                  <a:pt x="121" y="878"/>
                  <a:pt x="122" y="876"/>
                  <a:pt x="123" y="875"/>
                </a:cubicBezTo>
                <a:cubicBezTo>
                  <a:pt x="123" y="874"/>
                  <a:pt x="123" y="874"/>
                  <a:pt x="122" y="874"/>
                </a:cubicBezTo>
                <a:cubicBezTo>
                  <a:pt x="121" y="875"/>
                  <a:pt x="121" y="875"/>
                  <a:pt x="120" y="876"/>
                </a:cubicBezTo>
                <a:cubicBezTo>
                  <a:pt x="119" y="874"/>
                  <a:pt x="118" y="872"/>
                  <a:pt x="117" y="870"/>
                </a:cubicBezTo>
                <a:cubicBezTo>
                  <a:pt x="117" y="869"/>
                  <a:pt x="116" y="870"/>
                  <a:pt x="116" y="871"/>
                </a:cubicBezTo>
                <a:cubicBezTo>
                  <a:pt x="118" y="872"/>
                  <a:pt x="118" y="874"/>
                  <a:pt x="119" y="877"/>
                </a:cubicBezTo>
                <a:cubicBezTo>
                  <a:pt x="117" y="878"/>
                  <a:pt x="116" y="879"/>
                  <a:pt x="114" y="880"/>
                </a:cubicBezTo>
                <a:cubicBezTo>
                  <a:pt x="114" y="876"/>
                  <a:pt x="115" y="872"/>
                  <a:pt x="115" y="868"/>
                </a:cubicBezTo>
                <a:cubicBezTo>
                  <a:pt x="115" y="868"/>
                  <a:pt x="116" y="868"/>
                  <a:pt x="116" y="869"/>
                </a:cubicBezTo>
                <a:cubicBezTo>
                  <a:pt x="117" y="869"/>
                  <a:pt x="117" y="868"/>
                  <a:pt x="117" y="868"/>
                </a:cubicBezTo>
                <a:cubicBezTo>
                  <a:pt x="116" y="868"/>
                  <a:pt x="115" y="867"/>
                  <a:pt x="115" y="867"/>
                </a:cubicBezTo>
                <a:cubicBezTo>
                  <a:pt x="115" y="867"/>
                  <a:pt x="115" y="867"/>
                  <a:pt x="115" y="866"/>
                </a:cubicBezTo>
                <a:cubicBezTo>
                  <a:pt x="115" y="866"/>
                  <a:pt x="114" y="866"/>
                  <a:pt x="114" y="866"/>
                </a:cubicBezTo>
                <a:cubicBezTo>
                  <a:pt x="114" y="866"/>
                  <a:pt x="114" y="867"/>
                  <a:pt x="114" y="867"/>
                </a:cubicBezTo>
                <a:cubicBezTo>
                  <a:pt x="114" y="867"/>
                  <a:pt x="114" y="867"/>
                  <a:pt x="114" y="867"/>
                </a:cubicBezTo>
                <a:cubicBezTo>
                  <a:pt x="114" y="866"/>
                  <a:pt x="113" y="866"/>
                  <a:pt x="113" y="866"/>
                </a:cubicBezTo>
                <a:cubicBezTo>
                  <a:pt x="113" y="866"/>
                  <a:pt x="113" y="866"/>
                  <a:pt x="113" y="866"/>
                </a:cubicBezTo>
                <a:cubicBezTo>
                  <a:pt x="111" y="864"/>
                  <a:pt x="120" y="865"/>
                  <a:pt x="120" y="865"/>
                </a:cubicBezTo>
                <a:cubicBezTo>
                  <a:pt x="120" y="865"/>
                  <a:pt x="120" y="865"/>
                  <a:pt x="120" y="865"/>
                </a:cubicBezTo>
                <a:cubicBezTo>
                  <a:pt x="120" y="865"/>
                  <a:pt x="120" y="866"/>
                  <a:pt x="120" y="866"/>
                </a:cubicBezTo>
                <a:cubicBezTo>
                  <a:pt x="120" y="866"/>
                  <a:pt x="121" y="867"/>
                  <a:pt x="121" y="867"/>
                </a:cubicBezTo>
                <a:cubicBezTo>
                  <a:pt x="122" y="867"/>
                  <a:pt x="123" y="867"/>
                  <a:pt x="125" y="867"/>
                </a:cubicBezTo>
                <a:cubicBezTo>
                  <a:pt x="125" y="895"/>
                  <a:pt x="127" y="924"/>
                  <a:pt x="130" y="952"/>
                </a:cubicBezTo>
                <a:cubicBezTo>
                  <a:pt x="130" y="953"/>
                  <a:pt x="131" y="953"/>
                  <a:pt x="131" y="952"/>
                </a:cubicBezTo>
                <a:cubicBezTo>
                  <a:pt x="129" y="935"/>
                  <a:pt x="127" y="918"/>
                  <a:pt x="126" y="901"/>
                </a:cubicBezTo>
                <a:cubicBezTo>
                  <a:pt x="126" y="893"/>
                  <a:pt x="125" y="884"/>
                  <a:pt x="125" y="875"/>
                </a:cubicBezTo>
                <a:cubicBezTo>
                  <a:pt x="125" y="873"/>
                  <a:pt x="125" y="871"/>
                  <a:pt x="125" y="869"/>
                </a:cubicBezTo>
                <a:cubicBezTo>
                  <a:pt x="126" y="874"/>
                  <a:pt x="126" y="880"/>
                  <a:pt x="127" y="886"/>
                </a:cubicBezTo>
                <a:cubicBezTo>
                  <a:pt x="127" y="886"/>
                  <a:pt x="127" y="886"/>
                  <a:pt x="127" y="886"/>
                </a:cubicBezTo>
                <a:cubicBezTo>
                  <a:pt x="126" y="886"/>
                  <a:pt x="126" y="887"/>
                  <a:pt x="127" y="887"/>
                </a:cubicBezTo>
                <a:cubicBezTo>
                  <a:pt x="127" y="887"/>
                  <a:pt x="127" y="887"/>
                  <a:pt x="127" y="887"/>
                </a:cubicBezTo>
                <a:cubicBezTo>
                  <a:pt x="129" y="905"/>
                  <a:pt x="130" y="924"/>
                  <a:pt x="130" y="942"/>
                </a:cubicBezTo>
                <a:cubicBezTo>
                  <a:pt x="130" y="943"/>
                  <a:pt x="131" y="943"/>
                  <a:pt x="131" y="942"/>
                </a:cubicBezTo>
                <a:cubicBezTo>
                  <a:pt x="131" y="928"/>
                  <a:pt x="131" y="913"/>
                  <a:pt x="129" y="898"/>
                </a:cubicBezTo>
                <a:cubicBezTo>
                  <a:pt x="129" y="894"/>
                  <a:pt x="129" y="891"/>
                  <a:pt x="128" y="887"/>
                </a:cubicBezTo>
                <a:cubicBezTo>
                  <a:pt x="130" y="887"/>
                  <a:pt x="132" y="887"/>
                  <a:pt x="134" y="888"/>
                </a:cubicBezTo>
                <a:cubicBezTo>
                  <a:pt x="134" y="890"/>
                  <a:pt x="134" y="892"/>
                  <a:pt x="134" y="894"/>
                </a:cubicBezTo>
                <a:cubicBezTo>
                  <a:pt x="133" y="902"/>
                  <a:pt x="133" y="909"/>
                  <a:pt x="134" y="917"/>
                </a:cubicBezTo>
                <a:cubicBezTo>
                  <a:pt x="134" y="934"/>
                  <a:pt x="134" y="951"/>
                  <a:pt x="134" y="968"/>
                </a:cubicBezTo>
                <a:cubicBezTo>
                  <a:pt x="134" y="969"/>
                  <a:pt x="135" y="969"/>
                  <a:pt x="135" y="968"/>
                </a:cubicBezTo>
                <a:cubicBezTo>
                  <a:pt x="135" y="954"/>
                  <a:pt x="135" y="940"/>
                  <a:pt x="134" y="926"/>
                </a:cubicBezTo>
                <a:cubicBezTo>
                  <a:pt x="135" y="937"/>
                  <a:pt x="136" y="948"/>
                  <a:pt x="138" y="958"/>
                </a:cubicBezTo>
                <a:cubicBezTo>
                  <a:pt x="138" y="959"/>
                  <a:pt x="139" y="959"/>
                  <a:pt x="139" y="958"/>
                </a:cubicBezTo>
                <a:cubicBezTo>
                  <a:pt x="135" y="935"/>
                  <a:pt x="133" y="911"/>
                  <a:pt x="135" y="888"/>
                </a:cubicBezTo>
                <a:cubicBezTo>
                  <a:pt x="135" y="888"/>
                  <a:pt x="136" y="888"/>
                  <a:pt x="136" y="888"/>
                </a:cubicBezTo>
                <a:cubicBezTo>
                  <a:pt x="136" y="897"/>
                  <a:pt x="137" y="907"/>
                  <a:pt x="137" y="916"/>
                </a:cubicBezTo>
                <a:cubicBezTo>
                  <a:pt x="139" y="935"/>
                  <a:pt x="142" y="955"/>
                  <a:pt x="142" y="974"/>
                </a:cubicBezTo>
                <a:cubicBezTo>
                  <a:pt x="142" y="975"/>
                  <a:pt x="143" y="975"/>
                  <a:pt x="143" y="974"/>
                </a:cubicBezTo>
                <a:cubicBezTo>
                  <a:pt x="143" y="958"/>
                  <a:pt x="140" y="941"/>
                  <a:pt x="138" y="924"/>
                </a:cubicBezTo>
                <a:cubicBezTo>
                  <a:pt x="137" y="913"/>
                  <a:pt x="136" y="900"/>
                  <a:pt x="137" y="888"/>
                </a:cubicBezTo>
                <a:cubicBezTo>
                  <a:pt x="137" y="888"/>
                  <a:pt x="137" y="888"/>
                  <a:pt x="137" y="888"/>
                </a:cubicBezTo>
                <a:cubicBezTo>
                  <a:pt x="137" y="924"/>
                  <a:pt x="143" y="961"/>
                  <a:pt x="148" y="996"/>
                </a:cubicBezTo>
                <a:cubicBezTo>
                  <a:pt x="148" y="997"/>
                  <a:pt x="149" y="997"/>
                  <a:pt x="149" y="996"/>
                </a:cubicBezTo>
                <a:cubicBezTo>
                  <a:pt x="147" y="980"/>
                  <a:pt x="144" y="965"/>
                  <a:pt x="142" y="949"/>
                </a:cubicBezTo>
                <a:cubicBezTo>
                  <a:pt x="143" y="949"/>
                  <a:pt x="143" y="949"/>
                  <a:pt x="143" y="948"/>
                </a:cubicBezTo>
                <a:cubicBezTo>
                  <a:pt x="146" y="930"/>
                  <a:pt x="140" y="908"/>
                  <a:pt x="143" y="889"/>
                </a:cubicBezTo>
                <a:cubicBezTo>
                  <a:pt x="143" y="889"/>
                  <a:pt x="144" y="889"/>
                  <a:pt x="145" y="889"/>
                </a:cubicBezTo>
                <a:cubicBezTo>
                  <a:pt x="145" y="889"/>
                  <a:pt x="145" y="888"/>
                  <a:pt x="145" y="888"/>
                </a:cubicBezTo>
                <a:cubicBezTo>
                  <a:pt x="144" y="888"/>
                  <a:pt x="144" y="888"/>
                  <a:pt x="143" y="888"/>
                </a:cubicBezTo>
                <a:cubicBezTo>
                  <a:pt x="143" y="887"/>
                  <a:pt x="143" y="887"/>
                  <a:pt x="143" y="887"/>
                </a:cubicBezTo>
                <a:cubicBezTo>
                  <a:pt x="144" y="887"/>
                  <a:pt x="146" y="887"/>
                  <a:pt x="147" y="887"/>
                </a:cubicBezTo>
                <a:cubicBezTo>
                  <a:pt x="148" y="887"/>
                  <a:pt x="148" y="887"/>
                  <a:pt x="149" y="887"/>
                </a:cubicBezTo>
                <a:cubicBezTo>
                  <a:pt x="149" y="888"/>
                  <a:pt x="149" y="889"/>
                  <a:pt x="149" y="890"/>
                </a:cubicBezTo>
                <a:cubicBezTo>
                  <a:pt x="148" y="890"/>
                  <a:pt x="147" y="890"/>
                  <a:pt x="147" y="890"/>
                </a:cubicBezTo>
                <a:cubicBezTo>
                  <a:pt x="146" y="890"/>
                  <a:pt x="146" y="891"/>
                  <a:pt x="147" y="891"/>
                </a:cubicBezTo>
                <a:cubicBezTo>
                  <a:pt x="147" y="891"/>
                  <a:pt x="148" y="891"/>
                  <a:pt x="149" y="891"/>
                </a:cubicBezTo>
                <a:cubicBezTo>
                  <a:pt x="149" y="915"/>
                  <a:pt x="154" y="938"/>
                  <a:pt x="154" y="962"/>
                </a:cubicBezTo>
                <a:cubicBezTo>
                  <a:pt x="154" y="963"/>
                  <a:pt x="155" y="963"/>
                  <a:pt x="155" y="962"/>
                </a:cubicBezTo>
                <a:cubicBezTo>
                  <a:pt x="155" y="938"/>
                  <a:pt x="149" y="915"/>
                  <a:pt x="149" y="891"/>
                </a:cubicBezTo>
                <a:cubicBezTo>
                  <a:pt x="151" y="891"/>
                  <a:pt x="153" y="891"/>
                  <a:pt x="156" y="891"/>
                </a:cubicBezTo>
                <a:cubicBezTo>
                  <a:pt x="153" y="917"/>
                  <a:pt x="156" y="944"/>
                  <a:pt x="156" y="970"/>
                </a:cubicBezTo>
                <a:cubicBezTo>
                  <a:pt x="156" y="971"/>
                  <a:pt x="157" y="971"/>
                  <a:pt x="157" y="970"/>
                </a:cubicBezTo>
                <a:cubicBezTo>
                  <a:pt x="157" y="944"/>
                  <a:pt x="154" y="917"/>
                  <a:pt x="157" y="891"/>
                </a:cubicBezTo>
                <a:cubicBezTo>
                  <a:pt x="157" y="891"/>
                  <a:pt x="158" y="891"/>
                  <a:pt x="159" y="891"/>
                </a:cubicBezTo>
                <a:cubicBezTo>
                  <a:pt x="152" y="924"/>
                  <a:pt x="160" y="961"/>
                  <a:pt x="160" y="994"/>
                </a:cubicBezTo>
                <a:cubicBezTo>
                  <a:pt x="160" y="995"/>
                  <a:pt x="161" y="995"/>
                  <a:pt x="161" y="994"/>
                </a:cubicBezTo>
                <a:cubicBezTo>
                  <a:pt x="161" y="961"/>
                  <a:pt x="152" y="924"/>
                  <a:pt x="159" y="891"/>
                </a:cubicBezTo>
                <a:cubicBezTo>
                  <a:pt x="160" y="891"/>
                  <a:pt x="161" y="891"/>
                  <a:pt x="161" y="891"/>
                </a:cubicBezTo>
                <a:cubicBezTo>
                  <a:pt x="160" y="921"/>
                  <a:pt x="164" y="952"/>
                  <a:pt x="164" y="982"/>
                </a:cubicBezTo>
                <a:cubicBezTo>
                  <a:pt x="164" y="983"/>
                  <a:pt x="165" y="983"/>
                  <a:pt x="165" y="982"/>
                </a:cubicBezTo>
                <a:cubicBezTo>
                  <a:pt x="165" y="952"/>
                  <a:pt x="161" y="921"/>
                  <a:pt x="162" y="891"/>
                </a:cubicBezTo>
                <a:cubicBezTo>
                  <a:pt x="166" y="891"/>
                  <a:pt x="170" y="891"/>
                  <a:pt x="174" y="891"/>
                </a:cubicBezTo>
                <a:cubicBezTo>
                  <a:pt x="174" y="893"/>
                  <a:pt x="173" y="895"/>
                  <a:pt x="173" y="898"/>
                </a:cubicBezTo>
                <a:cubicBezTo>
                  <a:pt x="171" y="898"/>
                  <a:pt x="169" y="898"/>
                  <a:pt x="167" y="898"/>
                </a:cubicBezTo>
                <a:cubicBezTo>
                  <a:pt x="166" y="898"/>
                  <a:pt x="166" y="899"/>
                  <a:pt x="167" y="899"/>
                </a:cubicBezTo>
                <a:cubicBezTo>
                  <a:pt x="169" y="899"/>
                  <a:pt x="171" y="899"/>
                  <a:pt x="173" y="899"/>
                </a:cubicBezTo>
                <a:cubicBezTo>
                  <a:pt x="172" y="915"/>
                  <a:pt x="173" y="932"/>
                  <a:pt x="175" y="949"/>
                </a:cubicBezTo>
                <a:cubicBezTo>
                  <a:pt x="175" y="954"/>
                  <a:pt x="176" y="958"/>
                  <a:pt x="176" y="962"/>
                </a:cubicBezTo>
                <a:cubicBezTo>
                  <a:pt x="174" y="962"/>
                  <a:pt x="172" y="963"/>
                  <a:pt x="170" y="964"/>
                </a:cubicBezTo>
                <a:cubicBezTo>
                  <a:pt x="170" y="964"/>
                  <a:pt x="170" y="965"/>
                  <a:pt x="171" y="965"/>
                </a:cubicBezTo>
                <a:cubicBezTo>
                  <a:pt x="172" y="964"/>
                  <a:pt x="174" y="963"/>
                  <a:pt x="176" y="963"/>
                </a:cubicBezTo>
                <a:cubicBezTo>
                  <a:pt x="176" y="969"/>
                  <a:pt x="177" y="974"/>
                  <a:pt x="178" y="980"/>
                </a:cubicBezTo>
                <a:cubicBezTo>
                  <a:pt x="178" y="985"/>
                  <a:pt x="178" y="989"/>
                  <a:pt x="178" y="994"/>
                </a:cubicBezTo>
                <a:cubicBezTo>
                  <a:pt x="178" y="995"/>
                  <a:pt x="179" y="995"/>
                  <a:pt x="179" y="994"/>
                </a:cubicBezTo>
                <a:cubicBezTo>
                  <a:pt x="179" y="991"/>
                  <a:pt x="179" y="988"/>
                  <a:pt x="179" y="984"/>
                </a:cubicBezTo>
                <a:cubicBezTo>
                  <a:pt x="179" y="985"/>
                  <a:pt x="179" y="984"/>
                  <a:pt x="179" y="984"/>
                </a:cubicBezTo>
                <a:cubicBezTo>
                  <a:pt x="179" y="983"/>
                  <a:pt x="178" y="981"/>
                  <a:pt x="178" y="980"/>
                </a:cubicBezTo>
                <a:cubicBezTo>
                  <a:pt x="178" y="974"/>
                  <a:pt x="177" y="968"/>
                  <a:pt x="177" y="963"/>
                </a:cubicBezTo>
                <a:cubicBezTo>
                  <a:pt x="177" y="963"/>
                  <a:pt x="178" y="962"/>
                  <a:pt x="178" y="962"/>
                </a:cubicBezTo>
                <a:cubicBezTo>
                  <a:pt x="178" y="965"/>
                  <a:pt x="178" y="968"/>
                  <a:pt x="178" y="970"/>
                </a:cubicBezTo>
                <a:cubicBezTo>
                  <a:pt x="178" y="971"/>
                  <a:pt x="179" y="971"/>
                  <a:pt x="179" y="970"/>
                </a:cubicBezTo>
                <a:cubicBezTo>
                  <a:pt x="179" y="968"/>
                  <a:pt x="179" y="965"/>
                  <a:pt x="179" y="962"/>
                </a:cubicBezTo>
                <a:cubicBezTo>
                  <a:pt x="182" y="961"/>
                  <a:pt x="185" y="961"/>
                  <a:pt x="188" y="961"/>
                </a:cubicBezTo>
                <a:cubicBezTo>
                  <a:pt x="188" y="968"/>
                  <a:pt x="188" y="975"/>
                  <a:pt x="188" y="982"/>
                </a:cubicBezTo>
                <a:cubicBezTo>
                  <a:pt x="188" y="983"/>
                  <a:pt x="189" y="983"/>
                  <a:pt x="189" y="982"/>
                </a:cubicBezTo>
                <a:cubicBezTo>
                  <a:pt x="189" y="975"/>
                  <a:pt x="189" y="968"/>
                  <a:pt x="189" y="960"/>
                </a:cubicBezTo>
                <a:cubicBezTo>
                  <a:pt x="190" y="960"/>
                  <a:pt x="191" y="960"/>
                  <a:pt x="192" y="960"/>
                </a:cubicBezTo>
                <a:cubicBezTo>
                  <a:pt x="193" y="965"/>
                  <a:pt x="193" y="969"/>
                  <a:pt x="194" y="973"/>
                </a:cubicBezTo>
                <a:cubicBezTo>
                  <a:pt x="193" y="973"/>
                  <a:pt x="192" y="974"/>
                  <a:pt x="190" y="974"/>
                </a:cubicBezTo>
                <a:cubicBezTo>
                  <a:pt x="190" y="974"/>
                  <a:pt x="190" y="975"/>
                  <a:pt x="191" y="975"/>
                </a:cubicBezTo>
                <a:cubicBezTo>
                  <a:pt x="192" y="975"/>
                  <a:pt x="193" y="974"/>
                  <a:pt x="194" y="974"/>
                </a:cubicBezTo>
                <a:cubicBezTo>
                  <a:pt x="195" y="979"/>
                  <a:pt x="195" y="983"/>
                  <a:pt x="196" y="987"/>
                </a:cubicBezTo>
                <a:cubicBezTo>
                  <a:pt x="193" y="987"/>
                  <a:pt x="189" y="988"/>
                  <a:pt x="186" y="990"/>
                </a:cubicBezTo>
                <a:cubicBezTo>
                  <a:pt x="186" y="990"/>
                  <a:pt x="186" y="991"/>
                  <a:pt x="187" y="991"/>
                </a:cubicBezTo>
                <a:cubicBezTo>
                  <a:pt x="190" y="989"/>
                  <a:pt x="193" y="988"/>
                  <a:pt x="196" y="988"/>
                </a:cubicBezTo>
                <a:cubicBezTo>
                  <a:pt x="196" y="990"/>
                  <a:pt x="196" y="992"/>
                  <a:pt x="196" y="994"/>
                </a:cubicBezTo>
                <a:cubicBezTo>
                  <a:pt x="196" y="995"/>
                  <a:pt x="197" y="995"/>
                  <a:pt x="197" y="994"/>
                </a:cubicBezTo>
                <a:cubicBezTo>
                  <a:pt x="197" y="992"/>
                  <a:pt x="196" y="990"/>
                  <a:pt x="196" y="988"/>
                </a:cubicBezTo>
                <a:cubicBezTo>
                  <a:pt x="198" y="988"/>
                  <a:pt x="200" y="988"/>
                  <a:pt x="201" y="989"/>
                </a:cubicBezTo>
                <a:cubicBezTo>
                  <a:pt x="202" y="991"/>
                  <a:pt x="202" y="994"/>
                  <a:pt x="202" y="996"/>
                </a:cubicBezTo>
                <a:cubicBezTo>
                  <a:pt x="202" y="997"/>
                  <a:pt x="203" y="997"/>
                  <a:pt x="203" y="996"/>
                </a:cubicBezTo>
                <a:cubicBezTo>
                  <a:pt x="203" y="994"/>
                  <a:pt x="203" y="992"/>
                  <a:pt x="202" y="989"/>
                </a:cubicBezTo>
                <a:cubicBezTo>
                  <a:pt x="203" y="989"/>
                  <a:pt x="203" y="990"/>
                  <a:pt x="203" y="990"/>
                </a:cubicBezTo>
                <a:cubicBezTo>
                  <a:pt x="204" y="997"/>
                  <a:pt x="204" y="1005"/>
                  <a:pt x="204" y="1012"/>
                </a:cubicBezTo>
                <a:cubicBezTo>
                  <a:pt x="204" y="1013"/>
                  <a:pt x="205" y="1013"/>
                  <a:pt x="205" y="1012"/>
                </a:cubicBezTo>
                <a:cubicBezTo>
                  <a:pt x="205" y="1005"/>
                  <a:pt x="204" y="998"/>
                  <a:pt x="204" y="990"/>
                </a:cubicBezTo>
                <a:cubicBezTo>
                  <a:pt x="205" y="991"/>
                  <a:pt x="205" y="992"/>
                  <a:pt x="206" y="993"/>
                </a:cubicBezTo>
                <a:cubicBezTo>
                  <a:pt x="207" y="993"/>
                  <a:pt x="207" y="993"/>
                  <a:pt x="207" y="992"/>
                </a:cubicBezTo>
                <a:cubicBezTo>
                  <a:pt x="206" y="991"/>
                  <a:pt x="205" y="990"/>
                  <a:pt x="204" y="989"/>
                </a:cubicBezTo>
                <a:cubicBezTo>
                  <a:pt x="203" y="984"/>
                  <a:pt x="203" y="979"/>
                  <a:pt x="202" y="975"/>
                </a:cubicBezTo>
                <a:cubicBezTo>
                  <a:pt x="204" y="975"/>
                  <a:pt x="206" y="976"/>
                  <a:pt x="208" y="976"/>
                </a:cubicBezTo>
                <a:cubicBezTo>
                  <a:pt x="208" y="987"/>
                  <a:pt x="208" y="998"/>
                  <a:pt x="208" y="1008"/>
                </a:cubicBezTo>
                <a:cubicBezTo>
                  <a:pt x="208" y="1009"/>
                  <a:pt x="209" y="1009"/>
                  <a:pt x="209" y="1008"/>
                </a:cubicBezTo>
                <a:cubicBezTo>
                  <a:pt x="209" y="998"/>
                  <a:pt x="209" y="987"/>
                  <a:pt x="209" y="977"/>
                </a:cubicBezTo>
                <a:cubicBezTo>
                  <a:pt x="210" y="977"/>
                  <a:pt x="211" y="978"/>
                  <a:pt x="212" y="979"/>
                </a:cubicBezTo>
                <a:cubicBezTo>
                  <a:pt x="213" y="979"/>
                  <a:pt x="213" y="978"/>
                  <a:pt x="213" y="978"/>
                </a:cubicBezTo>
                <a:cubicBezTo>
                  <a:pt x="211" y="977"/>
                  <a:pt x="210" y="976"/>
                  <a:pt x="209" y="976"/>
                </a:cubicBezTo>
                <a:cubicBezTo>
                  <a:pt x="209" y="971"/>
                  <a:pt x="208" y="967"/>
                  <a:pt x="208" y="962"/>
                </a:cubicBezTo>
                <a:cubicBezTo>
                  <a:pt x="209" y="962"/>
                  <a:pt x="210" y="963"/>
                  <a:pt x="210" y="963"/>
                </a:cubicBezTo>
                <a:cubicBezTo>
                  <a:pt x="211" y="963"/>
                  <a:pt x="211" y="962"/>
                  <a:pt x="211" y="962"/>
                </a:cubicBezTo>
                <a:cubicBezTo>
                  <a:pt x="210" y="962"/>
                  <a:pt x="209" y="961"/>
                  <a:pt x="208" y="961"/>
                </a:cubicBezTo>
                <a:cubicBezTo>
                  <a:pt x="208" y="955"/>
                  <a:pt x="208" y="950"/>
                  <a:pt x="208" y="944"/>
                </a:cubicBezTo>
                <a:cubicBezTo>
                  <a:pt x="209" y="944"/>
                  <a:pt x="210" y="944"/>
                  <a:pt x="210" y="945"/>
                </a:cubicBezTo>
                <a:cubicBezTo>
                  <a:pt x="211" y="945"/>
                  <a:pt x="211" y="944"/>
                  <a:pt x="211" y="944"/>
                </a:cubicBezTo>
                <a:cubicBezTo>
                  <a:pt x="210" y="943"/>
                  <a:pt x="209" y="943"/>
                  <a:pt x="208" y="943"/>
                </a:cubicBezTo>
                <a:cubicBezTo>
                  <a:pt x="208" y="939"/>
                  <a:pt x="208" y="935"/>
                  <a:pt x="207" y="931"/>
                </a:cubicBezTo>
                <a:cubicBezTo>
                  <a:pt x="208" y="931"/>
                  <a:pt x="208" y="931"/>
                  <a:pt x="208" y="931"/>
                </a:cubicBezTo>
                <a:cubicBezTo>
                  <a:pt x="209" y="931"/>
                  <a:pt x="209" y="930"/>
                  <a:pt x="209" y="930"/>
                </a:cubicBezTo>
                <a:cubicBezTo>
                  <a:pt x="208" y="930"/>
                  <a:pt x="208" y="930"/>
                  <a:pt x="207" y="930"/>
                </a:cubicBezTo>
                <a:cubicBezTo>
                  <a:pt x="207" y="924"/>
                  <a:pt x="207" y="918"/>
                  <a:pt x="207" y="912"/>
                </a:cubicBezTo>
                <a:cubicBezTo>
                  <a:pt x="212" y="917"/>
                  <a:pt x="218" y="922"/>
                  <a:pt x="223" y="928"/>
                </a:cubicBezTo>
                <a:cubicBezTo>
                  <a:pt x="221" y="927"/>
                  <a:pt x="220" y="927"/>
                  <a:pt x="218" y="927"/>
                </a:cubicBezTo>
                <a:cubicBezTo>
                  <a:pt x="218" y="926"/>
                  <a:pt x="217" y="925"/>
                  <a:pt x="217" y="924"/>
                </a:cubicBezTo>
                <a:cubicBezTo>
                  <a:pt x="217" y="924"/>
                  <a:pt x="216" y="924"/>
                  <a:pt x="216" y="924"/>
                </a:cubicBezTo>
                <a:cubicBezTo>
                  <a:pt x="217" y="925"/>
                  <a:pt x="218" y="926"/>
                  <a:pt x="218" y="927"/>
                </a:cubicBezTo>
                <a:cubicBezTo>
                  <a:pt x="217" y="927"/>
                  <a:pt x="216" y="926"/>
                  <a:pt x="215" y="926"/>
                </a:cubicBezTo>
                <a:cubicBezTo>
                  <a:pt x="214" y="926"/>
                  <a:pt x="214" y="927"/>
                  <a:pt x="214" y="927"/>
                </a:cubicBezTo>
                <a:cubicBezTo>
                  <a:pt x="216" y="927"/>
                  <a:pt x="217" y="928"/>
                  <a:pt x="218" y="928"/>
                </a:cubicBezTo>
                <a:cubicBezTo>
                  <a:pt x="219" y="932"/>
                  <a:pt x="219" y="938"/>
                  <a:pt x="219" y="940"/>
                </a:cubicBezTo>
                <a:cubicBezTo>
                  <a:pt x="219" y="945"/>
                  <a:pt x="220" y="950"/>
                  <a:pt x="220" y="956"/>
                </a:cubicBezTo>
                <a:cubicBezTo>
                  <a:pt x="219" y="956"/>
                  <a:pt x="219" y="956"/>
                  <a:pt x="218" y="956"/>
                </a:cubicBezTo>
                <a:cubicBezTo>
                  <a:pt x="218" y="956"/>
                  <a:pt x="218" y="957"/>
                  <a:pt x="219" y="957"/>
                </a:cubicBezTo>
                <a:cubicBezTo>
                  <a:pt x="219" y="957"/>
                  <a:pt x="219" y="957"/>
                  <a:pt x="220" y="957"/>
                </a:cubicBezTo>
                <a:cubicBezTo>
                  <a:pt x="220" y="961"/>
                  <a:pt x="220" y="965"/>
                  <a:pt x="220" y="969"/>
                </a:cubicBezTo>
                <a:cubicBezTo>
                  <a:pt x="221" y="986"/>
                  <a:pt x="221" y="1003"/>
                  <a:pt x="222" y="1020"/>
                </a:cubicBezTo>
                <a:cubicBezTo>
                  <a:pt x="222" y="1021"/>
                  <a:pt x="223" y="1021"/>
                  <a:pt x="223" y="1020"/>
                </a:cubicBezTo>
                <a:cubicBezTo>
                  <a:pt x="221" y="1002"/>
                  <a:pt x="221" y="983"/>
                  <a:pt x="221" y="964"/>
                </a:cubicBezTo>
                <a:cubicBezTo>
                  <a:pt x="220" y="962"/>
                  <a:pt x="220" y="959"/>
                  <a:pt x="220" y="957"/>
                </a:cubicBezTo>
                <a:cubicBezTo>
                  <a:pt x="221" y="956"/>
                  <a:pt x="222" y="956"/>
                  <a:pt x="223" y="956"/>
                </a:cubicBezTo>
                <a:cubicBezTo>
                  <a:pt x="223" y="962"/>
                  <a:pt x="223" y="967"/>
                  <a:pt x="223" y="973"/>
                </a:cubicBezTo>
                <a:cubicBezTo>
                  <a:pt x="223" y="973"/>
                  <a:pt x="223" y="973"/>
                  <a:pt x="223" y="973"/>
                </a:cubicBezTo>
                <a:cubicBezTo>
                  <a:pt x="223" y="973"/>
                  <a:pt x="223" y="972"/>
                  <a:pt x="222" y="972"/>
                </a:cubicBezTo>
                <a:cubicBezTo>
                  <a:pt x="222" y="972"/>
                  <a:pt x="222" y="972"/>
                  <a:pt x="221" y="972"/>
                </a:cubicBezTo>
                <a:cubicBezTo>
                  <a:pt x="221" y="973"/>
                  <a:pt x="221" y="973"/>
                  <a:pt x="222" y="973"/>
                </a:cubicBezTo>
                <a:cubicBezTo>
                  <a:pt x="222" y="973"/>
                  <a:pt x="223" y="974"/>
                  <a:pt x="223" y="974"/>
                </a:cubicBezTo>
                <a:cubicBezTo>
                  <a:pt x="224" y="983"/>
                  <a:pt x="224" y="992"/>
                  <a:pt x="225" y="1002"/>
                </a:cubicBezTo>
                <a:cubicBezTo>
                  <a:pt x="225" y="1002"/>
                  <a:pt x="225" y="1002"/>
                  <a:pt x="224" y="1002"/>
                </a:cubicBezTo>
                <a:cubicBezTo>
                  <a:pt x="224" y="1002"/>
                  <a:pt x="224" y="1003"/>
                  <a:pt x="225" y="1003"/>
                </a:cubicBezTo>
                <a:cubicBezTo>
                  <a:pt x="225" y="1003"/>
                  <a:pt x="225" y="1003"/>
                  <a:pt x="225" y="1003"/>
                </a:cubicBezTo>
                <a:cubicBezTo>
                  <a:pt x="225" y="1007"/>
                  <a:pt x="226" y="1012"/>
                  <a:pt x="226" y="1016"/>
                </a:cubicBezTo>
                <a:cubicBezTo>
                  <a:pt x="226" y="1017"/>
                  <a:pt x="227" y="1017"/>
                  <a:pt x="227" y="1016"/>
                </a:cubicBezTo>
                <a:cubicBezTo>
                  <a:pt x="227" y="1012"/>
                  <a:pt x="226" y="1007"/>
                  <a:pt x="226" y="1003"/>
                </a:cubicBezTo>
                <a:cubicBezTo>
                  <a:pt x="228" y="1002"/>
                  <a:pt x="229" y="1002"/>
                  <a:pt x="231" y="1002"/>
                </a:cubicBezTo>
                <a:cubicBezTo>
                  <a:pt x="232" y="1010"/>
                  <a:pt x="232" y="1018"/>
                  <a:pt x="232" y="1026"/>
                </a:cubicBezTo>
                <a:cubicBezTo>
                  <a:pt x="232" y="1027"/>
                  <a:pt x="233" y="1027"/>
                  <a:pt x="233" y="1026"/>
                </a:cubicBezTo>
                <a:cubicBezTo>
                  <a:pt x="233" y="1018"/>
                  <a:pt x="232" y="1010"/>
                  <a:pt x="231" y="1002"/>
                </a:cubicBezTo>
                <a:cubicBezTo>
                  <a:pt x="234" y="1002"/>
                  <a:pt x="237" y="1002"/>
                  <a:pt x="240" y="1002"/>
                </a:cubicBezTo>
                <a:cubicBezTo>
                  <a:pt x="240" y="1002"/>
                  <a:pt x="240" y="1002"/>
                  <a:pt x="240" y="1002"/>
                </a:cubicBezTo>
                <a:cubicBezTo>
                  <a:pt x="240" y="1003"/>
                  <a:pt x="241" y="1003"/>
                  <a:pt x="241" y="1002"/>
                </a:cubicBezTo>
                <a:cubicBezTo>
                  <a:pt x="242" y="1003"/>
                  <a:pt x="243" y="1003"/>
                  <a:pt x="244" y="1003"/>
                </a:cubicBezTo>
                <a:cubicBezTo>
                  <a:pt x="244" y="1008"/>
                  <a:pt x="244" y="1014"/>
                  <a:pt x="244" y="1019"/>
                </a:cubicBezTo>
                <a:cubicBezTo>
                  <a:pt x="242" y="1020"/>
                  <a:pt x="239" y="1020"/>
                  <a:pt x="237" y="1020"/>
                </a:cubicBezTo>
                <a:cubicBezTo>
                  <a:pt x="236" y="1020"/>
                  <a:pt x="236" y="1021"/>
                  <a:pt x="237" y="1021"/>
                </a:cubicBezTo>
                <a:cubicBezTo>
                  <a:pt x="239" y="1021"/>
                  <a:pt x="242" y="1021"/>
                  <a:pt x="244" y="1020"/>
                </a:cubicBezTo>
                <a:cubicBezTo>
                  <a:pt x="244" y="1024"/>
                  <a:pt x="244" y="1027"/>
                  <a:pt x="244" y="1030"/>
                </a:cubicBezTo>
                <a:cubicBezTo>
                  <a:pt x="244" y="1031"/>
                  <a:pt x="245" y="1031"/>
                  <a:pt x="245" y="1030"/>
                </a:cubicBezTo>
                <a:cubicBezTo>
                  <a:pt x="245" y="1027"/>
                  <a:pt x="245" y="1024"/>
                  <a:pt x="245" y="1020"/>
                </a:cubicBezTo>
                <a:cubicBezTo>
                  <a:pt x="248" y="1020"/>
                  <a:pt x="252" y="1019"/>
                  <a:pt x="255" y="1019"/>
                </a:cubicBezTo>
                <a:cubicBezTo>
                  <a:pt x="256" y="1022"/>
                  <a:pt x="256" y="1025"/>
                  <a:pt x="256" y="1027"/>
                </a:cubicBezTo>
                <a:cubicBezTo>
                  <a:pt x="256" y="1025"/>
                  <a:pt x="256" y="1022"/>
                  <a:pt x="256" y="1019"/>
                </a:cubicBezTo>
                <a:cubicBezTo>
                  <a:pt x="257" y="1019"/>
                  <a:pt x="258" y="1019"/>
                  <a:pt x="259" y="1019"/>
                </a:cubicBezTo>
                <a:cubicBezTo>
                  <a:pt x="259" y="1019"/>
                  <a:pt x="259" y="1018"/>
                  <a:pt x="259" y="1018"/>
                </a:cubicBezTo>
                <a:cubicBezTo>
                  <a:pt x="258" y="1018"/>
                  <a:pt x="257" y="1018"/>
                  <a:pt x="255" y="1018"/>
                </a:cubicBezTo>
                <a:cubicBezTo>
                  <a:pt x="255" y="1008"/>
                  <a:pt x="253" y="997"/>
                  <a:pt x="253" y="987"/>
                </a:cubicBezTo>
                <a:cubicBezTo>
                  <a:pt x="253" y="985"/>
                  <a:pt x="253" y="981"/>
                  <a:pt x="252" y="977"/>
                </a:cubicBezTo>
                <a:cubicBezTo>
                  <a:pt x="252" y="989"/>
                  <a:pt x="254" y="1005"/>
                  <a:pt x="255" y="1018"/>
                </a:cubicBezTo>
                <a:cubicBezTo>
                  <a:pt x="252" y="1018"/>
                  <a:pt x="248" y="1019"/>
                  <a:pt x="245" y="1019"/>
                </a:cubicBezTo>
                <a:cubicBezTo>
                  <a:pt x="245" y="1014"/>
                  <a:pt x="245" y="1009"/>
                  <a:pt x="244" y="1003"/>
                </a:cubicBezTo>
                <a:cubicBezTo>
                  <a:pt x="246" y="1004"/>
                  <a:pt x="247" y="1004"/>
                  <a:pt x="248" y="1005"/>
                </a:cubicBezTo>
                <a:cubicBezTo>
                  <a:pt x="249" y="1005"/>
                  <a:pt x="249" y="1004"/>
                  <a:pt x="249" y="1004"/>
                </a:cubicBezTo>
                <a:cubicBezTo>
                  <a:pt x="247" y="1003"/>
                  <a:pt x="246" y="1003"/>
                  <a:pt x="244" y="1002"/>
                </a:cubicBezTo>
                <a:cubicBezTo>
                  <a:pt x="244" y="999"/>
                  <a:pt x="244" y="995"/>
                  <a:pt x="244" y="992"/>
                </a:cubicBezTo>
                <a:cubicBezTo>
                  <a:pt x="246" y="992"/>
                  <a:pt x="247" y="992"/>
                  <a:pt x="248" y="993"/>
                </a:cubicBezTo>
                <a:cubicBezTo>
                  <a:pt x="249" y="993"/>
                  <a:pt x="249" y="992"/>
                  <a:pt x="249" y="992"/>
                </a:cubicBezTo>
                <a:cubicBezTo>
                  <a:pt x="247" y="991"/>
                  <a:pt x="246" y="991"/>
                  <a:pt x="244" y="991"/>
                </a:cubicBezTo>
                <a:cubicBezTo>
                  <a:pt x="244" y="985"/>
                  <a:pt x="244" y="978"/>
                  <a:pt x="243" y="972"/>
                </a:cubicBezTo>
                <a:cubicBezTo>
                  <a:pt x="246" y="972"/>
                  <a:pt x="250" y="972"/>
                  <a:pt x="253" y="972"/>
                </a:cubicBezTo>
                <a:cubicBezTo>
                  <a:pt x="252" y="974"/>
                  <a:pt x="252" y="975"/>
                  <a:pt x="252" y="977"/>
                </a:cubicBezTo>
                <a:cubicBezTo>
                  <a:pt x="253" y="975"/>
                  <a:pt x="253" y="974"/>
                  <a:pt x="253" y="972"/>
                </a:cubicBezTo>
                <a:cubicBezTo>
                  <a:pt x="253" y="972"/>
                  <a:pt x="253" y="972"/>
                  <a:pt x="254" y="972"/>
                </a:cubicBezTo>
                <a:cubicBezTo>
                  <a:pt x="256" y="983"/>
                  <a:pt x="258" y="994"/>
                  <a:pt x="258" y="1004"/>
                </a:cubicBezTo>
                <a:cubicBezTo>
                  <a:pt x="258" y="1005"/>
                  <a:pt x="259" y="1005"/>
                  <a:pt x="259" y="1004"/>
                </a:cubicBezTo>
                <a:cubicBezTo>
                  <a:pt x="259" y="994"/>
                  <a:pt x="257" y="983"/>
                  <a:pt x="255" y="972"/>
                </a:cubicBezTo>
                <a:cubicBezTo>
                  <a:pt x="256" y="972"/>
                  <a:pt x="257" y="973"/>
                  <a:pt x="258" y="973"/>
                </a:cubicBezTo>
                <a:cubicBezTo>
                  <a:pt x="259" y="973"/>
                  <a:pt x="259" y="972"/>
                  <a:pt x="259" y="972"/>
                </a:cubicBezTo>
                <a:cubicBezTo>
                  <a:pt x="257" y="972"/>
                  <a:pt x="256" y="971"/>
                  <a:pt x="254" y="971"/>
                </a:cubicBezTo>
                <a:cubicBezTo>
                  <a:pt x="254" y="970"/>
                  <a:pt x="254" y="969"/>
                  <a:pt x="254" y="967"/>
                </a:cubicBezTo>
                <a:cubicBezTo>
                  <a:pt x="254" y="964"/>
                  <a:pt x="255" y="963"/>
                  <a:pt x="257" y="963"/>
                </a:cubicBezTo>
                <a:cubicBezTo>
                  <a:pt x="257" y="962"/>
                  <a:pt x="257" y="962"/>
                  <a:pt x="257" y="962"/>
                </a:cubicBezTo>
                <a:cubicBezTo>
                  <a:pt x="255" y="962"/>
                  <a:pt x="254" y="964"/>
                  <a:pt x="253" y="966"/>
                </a:cubicBezTo>
                <a:cubicBezTo>
                  <a:pt x="253" y="963"/>
                  <a:pt x="252" y="959"/>
                  <a:pt x="251" y="955"/>
                </a:cubicBezTo>
                <a:cubicBezTo>
                  <a:pt x="253" y="957"/>
                  <a:pt x="254" y="959"/>
                  <a:pt x="256" y="960"/>
                </a:cubicBezTo>
                <a:cubicBezTo>
                  <a:pt x="259" y="963"/>
                  <a:pt x="261" y="965"/>
                  <a:pt x="264" y="968"/>
                </a:cubicBezTo>
                <a:cubicBezTo>
                  <a:pt x="264" y="1005"/>
                  <a:pt x="265" y="1042"/>
                  <a:pt x="270" y="1078"/>
                </a:cubicBezTo>
                <a:cubicBezTo>
                  <a:pt x="270" y="1079"/>
                  <a:pt x="271" y="1079"/>
                  <a:pt x="271" y="1078"/>
                </a:cubicBezTo>
                <a:cubicBezTo>
                  <a:pt x="266" y="1042"/>
                  <a:pt x="265" y="1005"/>
                  <a:pt x="265" y="969"/>
                </a:cubicBezTo>
                <a:cubicBezTo>
                  <a:pt x="267" y="970"/>
                  <a:pt x="268" y="972"/>
                  <a:pt x="270" y="974"/>
                </a:cubicBezTo>
                <a:cubicBezTo>
                  <a:pt x="270" y="975"/>
                  <a:pt x="270" y="976"/>
                  <a:pt x="270" y="977"/>
                </a:cubicBezTo>
                <a:cubicBezTo>
                  <a:pt x="270" y="977"/>
                  <a:pt x="270" y="977"/>
                  <a:pt x="270" y="977"/>
                </a:cubicBezTo>
                <a:cubicBezTo>
                  <a:pt x="270" y="977"/>
                  <a:pt x="270" y="977"/>
                  <a:pt x="270" y="977"/>
                </a:cubicBezTo>
                <a:cubicBezTo>
                  <a:pt x="270" y="977"/>
                  <a:pt x="270" y="977"/>
                  <a:pt x="270" y="977"/>
                </a:cubicBezTo>
                <a:cubicBezTo>
                  <a:pt x="269" y="982"/>
                  <a:pt x="270" y="987"/>
                  <a:pt x="270" y="992"/>
                </a:cubicBezTo>
                <a:cubicBezTo>
                  <a:pt x="271" y="1000"/>
                  <a:pt x="271" y="1008"/>
                  <a:pt x="272" y="1016"/>
                </a:cubicBezTo>
                <a:cubicBezTo>
                  <a:pt x="272" y="1017"/>
                  <a:pt x="273" y="1017"/>
                  <a:pt x="273" y="1016"/>
                </a:cubicBezTo>
                <a:cubicBezTo>
                  <a:pt x="273" y="1012"/>
                  <a:pt x="272" y="1007"/>
                  <a:pt x="272" y="1003"/>
                </a:cubicBezTo>
                <a:cubicBezTo>
                  <a:pt x="272" y="1008"/>
                  <a:pt x="273" y="1012"/>
                  <a:pt x="273" y="1017"/>
                </a:cubicBezTo>
                <a:cubicBezTo>
                  <a:pt x="273" y="1012"/>
                  <a:pt x="273" y="1006"/>
                  <a:pt x="272" y="1001"/>
                </a:cubicBezTo>
                <a:cubicBezTo>
                  <a:pt x="272" y="1000"/>
                  <a:pt x="272" y="999"/>
                  <a:pt x="272" y="998"/>
                </a:cubicBezTo>
                <a:cubicBezTo>
                  <a:pt x="271" y="990"/>
                  <a:pt x="271" y="982"/>
                  <a:pt x="271" y="975"/>
                </a:cubicBezTo>
                <a:cubicBezTo>
                  <a:pt x="278" y="981"/>
                  <a:pt x="284" y="987"/>
                  <a:pt x="290" y="993"/>
                </a:cubicBezTo>
                <a:cubicBezTo>
                  <a:pt x="287" y="992"/>
                  <a:pt x="284" y="992"/>
                  <a:pt x="281" y="992"/>
                </a:cubicBezTo>
                <a:cubicBezTo>
                  <a:pt x="281" y="991"/>
                  <a:pt x="281" y="989"/>
                  <a:pt x="281" y="988"/>
                </a:cubicBezTo>
                <a:cubicBezTo>
                  <a:pt x="281" y="988"/>
                  <a:pt x="280" y="988"/>
                  <a:pt x="280" y="988"/>
                </a:cubicBezTo>
                <a:cubicBezTo>
                  <a:pt x="280" y="989"/>
                  <a:pt x="280" y="991"/>
                  <a:pt x="280" y="992"/>
                </a:cubicBezTo>
                <a:cubicBezTo>
                  <a:pt x="278" y="992"/>
                  <a:pt x="276" y="992"/>
                  <a:pt x="275" y="992"/>
                </a:cubicBezTo>
                <a:cubicBezTo>
                  <a:pt x="274" y="992"/>
                  <a:pt x="274" y="993"/>
                  <a:pt x="275" y="993"/>
                </a:cubicBezTo>
                <a:cubicBezTo>
                  <a:pt x="276" y="993"/>
                  <a:pt x="278" y="993"/>
                  <a:pt x="280" y="993"/>
                </a:cubicBezTo>
                <a:cubicBezTo>
                  <a:pt x="279" y="1006"/>
                  <a:pt x="280" y="1019"/>
                  <a:pt x="281" y="1032"/>
                </a:cubicBezTo>
                <a:cubicBezTo>
                  <a:pt x="279" y="1033"/>
                  <a:pt x="278" y="1033"/>
                  <a:pt x="276" y="1034"/>
                </a:cubicBezTo>
                <a:cubicBezTo>
                  <a:pt x="276" y="1034"/>
                  <a:pt x="276" y="1035"/>
                  <a:pt x="277" y="1035"/>
                </a:cubicBezTo>
                <a:cubicBezTo>
                  <a:pt x="278" y="1034"/>
                  <a:pt x="279" y="1034"/>
                  <a:pt x="281" y="1033"/>
                </a:cubicBezTo>
                <a:cubicBezTo>
                  <a:pt x="281" y="1036"/>
                  <a:pt x="282" y="1039"/>
                  <a:pt x="282" y="1042"/>
                </a:cubicBezTo>
                <a:cubicBezTo>
                  <a:pt x="282" y="1043"/>
                  <a:pt x="283" y="1043"/>
                  <a:pt x="283" y="1042"/>
                </a:cubicBezTo>
                <a:cubicBezTo>
                  <a:pt x="283" y="1039"/>
                  <a:pt x="282" y="1036"/>
                  <a:pt x="282" y="1033"/>
                </a:cubicBezTo>
                <a:cubicBezTo>
                  <a:pt x="283" y="1033"/>
                  <a:pt x="284" y="1033"/>
                  <a:pt x="285" y="1033"/>
                </a:cubicBezTo>
                <a:cubicBezTo>
                  <a:pt x="285" y="1037"/>
                  <a:pt x="286" y="1042"/>
                  <a:pt x="286" y="1047"/>
                </a:cubicBezTo>
                <a:cubicBezTo>
                  <a:pt x="285" y="1047"/>
                  <a:pt x="284" y="1047"/>
                  <a:pt x="282" y="1048"/>
                </a:cubicBezTo>
                <a:cubicBezTo>
                  <a:pt x="282" y="1048"/>
                  <a:pt x="282" y="1049"/>
                  <a:pt x="283" y="1049"/>
                </a:cubicBezTo>
                <a:cubicBezTo>
                  <a:pt x="284" y="1048"/>
                  <a:pt x="285" y="1048"/>
                  <a:pt x="286" y="1048"/>
                </a:cubicBezTo>
                <a:cubicBezTo>
                  <a:pt x="286" y="1048"/>
                  <a:pt x="286" y="1048"/>
                  <a:pt x="286" y="1048"/>
                </a:cubicBezTo>
                <a:cubicBezTo>
                  <a:pt x="286" y="1049"/>
                  <a:pt x="287" y="1049"/>
                  <a:pt x="287" y="1048"/>
                </a:cubicBezTo>
                <a:cubicBezTo>
                  <a:pt x="287" y="1048"/>
                  <a:pt x="287" y="1048"/>
                  <a:pt x="287" y="1048"/>
                </a:cubicBezTo>
                <a:cubicBezTo>
                  <a:pt x="289" y="1048"/>
                  <a:pt x="292" y="1048"/>
                  <a:pt x="295" y="1049"/>
                </a:cubicBezTo>
                <a:cubicBezTo>
                  <a:pt x="295" y="1055"/>
                  <a:pt x="296" y="1061"/>
                  <a:pt x="296" y="1066"/>
                </a:cubicBezTo>
                <a:cubicBezTo>
                  <a:pt x="296" y="1067"/>
                  <a:pt x="297" y="1067"/>
                  <a:pt x="297" y="1066"/>
                </a:cubicBezTo>
                <a:cubicBezTo>
                  <a:pt x="296" y="1061"/>
                  <a:pt x="296" y="1055"/>
                  <a:pt x="295" y="1049"/>
                </a:cubicBezTo>
                <a:cubicBezTo>
                  <a:pt x="297" y="1050"/>
                  <a:pt x="299" y="1050"/>
                  <a:pt x="300" y="1051"/>
                </a:cubicBezTo>
                <a:cubicBezTo>
                  <a:pt x="301" y="1051"/>
                  <a:pt x="301" y="1050"/>
                  <a:pt x="301" y="1050"/>
                </a:cubicBezTo>
                <a:cubicBezTo>
                  <a:pt x="299" y="1049"/>
                  <a:pt x="297" y="1049"/>
                  <a:pt x="295" y="1048"/>
                </a:cubicBezTo>
                <a:cubicBezTo>
                  <a:pt x="294" y="1043"/>
                  <a:pt x="294" y="1037"/>
                  <a:pt x="294" y="1032"/>
                </a:cubicBezTo>
                <a:cubicBezTo>
                  <a:pt x="297" y="1032"/>
                  <a:pt x="299" y="1034"/>
                  <a:pt x="300" y="1037"/>
                </a:cubicBezTo>
                <a:cubicBezTo>
                  <a:pt x="300" y="1037"/>
                  <a:pt x="301" y="1037"/>
                  <a:pt x="301" y="1036"/>
                </a:cubicBezTo>
                <a:cubicBezTo>
                  <a:pt x="300" y="1033"/>
                  <a:pt x="297" y="1031"/>
                  <a:pt x="294" y="1031"/>
                </a:cubicBezTo>
                <a:cubicBezTo>
                  <a:pt x="293" y="1028"/>
                  <a:pt x="293" y="1025"/>
                  <a:pt x="293" y="1021"/>
                </a:cubicBezTo>
                <a:cubicBezTo>
                  <a:pt x="294" y="1021"/>
                  <a:pt x="294" y="1021"/>
                  <a:pt x="294" y="1022"/>
                </a:cubicBezTo>
                <a:cubicBezTo>
                  <a:pt x="294" y="1022"/>
                  <a:pt x="294" y="1023"/>
                  <a:pt x="294" y="1024"/>
                </a:cubicBezTo>
                <a:cubicBezTo>
                  <a:pt x="294" y="1025"/>
                  <a:pt x="295" y="1025"/>
                  <a:pt x="295" y="1024"/>
                </a:cubicBezTo>
                <a:cubicBezTo>
                  <a:pt x="295" y="1023"/>
                  <a:pt x="295" y="1023"/>
                  <a:pt x="295" y="1022"/>
                </a:cubicBezTo>
                <a:cubicBezTo>
                  <a:pt x="296" y="1022"/>
                  <a:pt x="297" y="1022"/>
                  <a:pt x="298" y="1023"/>
                </a:cubicBezTo>
                <a:cubicBezTo>
                  <a:pt x="299" y="1023"/>
                  <a:pt x="299" y="1022"/>
                  <a:pt x="299" y="1022"/>
                </a:cubicBezTo>
                <a:cubicBezTo>
                  <a:pt x="298" y="1021"/>
                  <a:pt x="296" y="1021"/>
                  <a:pt x="295" y="1021"/>
                </a:cubicBezTo>
                <a:cubicBezTo>
                  <a:pt x="295" y="1016"/>
                  <a:pt x="295" y="1012"/>
                  <a:pt x="295" y="1007"/>
                </a:cubicBezTo>
                <a:cubicBezTo>
                  <a:pt x="298" y="1007"/>
                  <a:pt x="300" y="1007"/>
                  <a:pt x="303" y="1007"/>
                </a:cubicBezTo>
                <a:cubicBezTo>
                  <a:pt x="303" y="1007"/>
                  <a:pt x="303" y="1006"/>
                  <a:pt x="303" y="1006"/>
                </a:cubicBezTo>
                <a:cubicBezTo>
                  <a:pt x="300" y="1006"/>
                  <a:pt x="298" y="1006"/>
                  <a:pt x="295" y="1006"/>
                </a:cubicBezTo>
                <a:cubicBezTo>
                  <a:pt x="295" y="1003"/>
                  <a:pt x="295" y="1000"/>
                  <a:pt x="295" y="997"/>
                </a:cubicBezTo>
                <a:cubicBezTo>
                  <a:pt x="302" y="1003"/>
                  <a:pt x="309" y="1010"/>
                  <a:pt x="316" y="1016"/>
                </a:cubicBezTo>
                <a:cubicBezTo>
                  <a:pt x="316" y="1017"/>
                  <a:pt x="315" y="1017"/>
                  <a:pt x="314" y="1018"/>
                </a:cubicBezTo>
                <a:cubicBezTo>
                  <a:pt x="314" y="1018"/>
                  <a:pt x="315" y="1019"/>
                  <a:pt x="315" y="1019"/>
                </a:cubicBezTo>
                <a:cubicBezTo>
                  <a:pt x="315" y="1018"/>
                  <a:pt x="316" y="1018"/>
                  <a:pt x="317" y="1017"/>
                </a:cubicBezTo>
                <a:cubicBezTo>
                  <a:pt x="317" y="1031"/>
                  <a:pt x="318" y="1045"/>
                  <a:pt x="320" y="1059"/>
                </a:cubicBezTo>
                <a:cubicBezTo>
                  <a:pt x="320" y="1061"/>
                  <a:pt x="320" y="1063"/>
                  <a:pt x="320" y="1064"/>
                </a:cubicBezTo>
                <a:cubicBezTo>
                  <a:pt x="320" y="1065"/>
                  <a:pt x="321" y="1065"/>
                  <a:pt x="321" y="1065"/>
                </a:cubicBezTo>
                <a:cubicBezTo>
                  <a:pt x="322" y="1073"/>
                  <a:pt x="324" y="1082"/>
                  <a:pt x="326" y="1090"/>
                </a:cubicBezTo>
                <a:cubicBezTo>
                  <a:pt x="327" y="1091"/>
                  <a:pt x="327" y="1091"/>
                  <a:pt x="327" y="1090"/>
                </a:cubicBezTo>
                <a:cubicBezTo>
                  <a:pt x="324" y="1082"/>
                  <a:pt x="323" y="1073"/>
                  <a:pt x="321" y="1064"/>
                </a:cubicBezTo>
                <a:cubicBezTo>
                  <a:pt x="321" y="1050"/>
                  <a:pt x="319" y="1036"/>
                  <a:pt x="319" y="1022"/>
                </a:cubicBezTo>
                <a:cubicBezTo>
                  <a:pt x="319" y="1022"/>
                  <a:pt x="318" y="1022"/>
                  <a:pt x="318" y="1022"/>
                </a:cubicBezTo>
                <a:cubicBezTo>
                  <a:pt x="318" y="1033"/>
                  <a:pt x="319" y="1044"/>
                  <a:pt x="320" y="1055"/>
                </a:cubicBezTo>
                <a:cubicBezTo>
                  <a:pt x="318" y="1043"/>
                  <a:pt x="317" y="1030"/>
                  <a:pt x="317" y="1017"/>
                </a:cubicBezTo>
                <a:cubicBezTo>
                  <a:pt x="318" y="1018"/>
                  <a:pt x="320" y="1019"/>
                  <a:pt x="321" y="1021"/>
                </a:cubicBezTo>
                <a:cubicBezTo>
                  <a:pt x="321" y="1025"/>
                  <a:pt x="322" y="1029"/>
                  <a:pt x="322" y="1034"/>
                </a:cubicBezTo>
                <a:cubicBezTo>
                  <a:pt x="321" y="1034"/>
                  <a:pt x="321" y="1034"/>
                  <a:pt x="320" y="1034"/>
                </a:cubicBezTo>
                <a:cubicBezTo>
                  <a:pt x="320" y="1034"/>
                  <a:pt x="320" y="1035"/>
                  <a:pt x="321" y="1035"/>
                </a:cubicBezTo>
                <a:cubicBezTo>
                  <a:pt x="321" y="1035"/>
                  <a:pt x="322" y="1035"/>
                  <a:pt x="322" y="1035"/>
                </a:cubicBezTo>
                <a:cubicBezTo>
                  <a:pt x="324" y="1059"/>
                  <a:pt x="326" y="1083"/>
                  <a:pt x="330" y="1106"/>
                </a:cubicBezTo>
                <a:cubicBezTo>
                  <a:pt x="330" y="1107"/>
                  <a:pt x="331" y="1107"/>
                  <a:pt x="331" y="1106"/>
                </a:cubicBezTo>
                <a:cubicBezTo>
                  <a:pt x="327" y="1082"/>
                  <a:pt x="324" y="1059"/>
                  <a:pt x="322" y="1035"/>
                </a:cubicBezTo>
                <a:cubicBezTo>
                  <a:pt x="325" y="1034"/>
                  <a:pt x="328" y="1034"/>
                  <a:pt x="330" y="1033"/>
                </a:cubicBezTo>
                <a:cubicBezTo>
                  <a:pt x="330" y="1038"/>
                  <a:pt x="330" y="1043"/>
                  <a:pt x="330" y="1048"/>
                </a:cubicBezTo>
                <a:cubicBezTo>
                  <a:pt x="330" y="1049"/>
                  <a:pt x="331" y="1049"/>
                  <a:pt x="331" y="1048"/>
                </a:cubicBezTo>
                <a:cubicBezTo>
                  <a:pt x="331" y="1043"/>
                  <a:pt x="331" y="1038"/>
                  <a:pt x="331" y="1033"/>
                </a:cubicBezTo>
                <a:cubicBezTo>
                  <a:pt x="332" y="1033"/>
                  <a:pt x="333" y="1033"/>
                  <a:pt x="334" y="1032"/>
                </a:cubicBezTo>
                <a:cubicBezTo>
                  <a:pt x="338" y="1037"/>
                  <a:pt x="343" y="1041"/>
                  <a:pt x="347" y="1045"/>
                </a:cubicBezTo>
                <a:cubicBezTo>
                  <a:pt x="347" y="1046"/>
                  <a:pt x="348" y="1046"/>
                  <a:pt x="348" y="1046"/>
                </a:cubicBezTo>
                <a:cubicBezTo>
                  <a:pt x="343" y="1047"/>
                  <a:pt x="338" y="1047"/>
                  <a:pt x="332" y="1048"/>
                </a:cubicBezTo>
                <a:cubicBezTo>
                  <a:pt x="332" y="1048"/>
                  <a:pt x="332" y="1049"/>
                  <a:pt x="333" y="1049"/>
                </a:cubicBezTo>
                <a:cubicBezTo>
                  <a:pt x="338" y="1048"/>
                  <a:pt x="344" y="1047"/>
                  <a:pt x="349" y="1047"/>
                </a:cubicBezTo>
                <a:cubicBezTo>
                  <a:pt x="350" y="1048"/>
                  <a:pt x="350" y="1048"/>
                  <a:pt x="350" y="1048"/>
                </a:cubicBezTo>
                <a:cubicBezTo>
                  <a:pt x="350" y="1048"/>
                  <a:pt x="350" y="1048"/>
                  <a:pt x="349" y="1047"/>
                </a:cubicBezTo>
                <a:cubicBezTo>
                  <a:pt x="355" y="1047"/>
                  <a:pt x="361" y="1048"/>
                  <a:pt x="366" y="1049"/>
                </a:cubicBezTo>
                <a:cubicBezTo>
                  <a:pt x="367" y="1049"/>
                  <a:pt x="367" y="1049"/>
                  <a:pt x="367" y="1049"/>
                </a:cubicBezTo>
                <a:cubicBezTo>
                  <a:pt x="367" y="1054"/>
                  <a:pt x="367" y="1060"/>
                  <a:pt x="367" y="1065"/>
                </a:cubicBezTo>
                <a:cubicBezTo>
                  <a:pt x="361" y="1060"/>
                  <a:pt x="356" y="1054"/>
                  <a:pt x="350" y="1048"/>
                </a:cubicBezTo>
                <a:cubicBezTo>
                  <a:pt x="356" y="1054"/>
                  <a:pt x="361" y="1060"/>
                  <a:pt x="367" y="1066"/>
                </a:cubicBezTo>
                <a:cubicBezTo>
                  <a:pt x="367" y="1071"/>
                  <a:pt x="366" y="1075"/>
                  <a:pt x="366" y="1080"/>
                </a:cubicBezTo>
                <a:cubicBezTo>
                  <a:pt x="366" y="1081"/>
                  <a:pt x="367" y="1081"/>
                  <a:pt x="367" y="1080"/>
                </a:cubicBezTo>
                <a:cubicBezTo>
                  <a:pt x="367" y="1076"/>
                  <a:pt x="367" y="1071"/>
                  <a:pt x="367" y="1066"/>
                </a:cubicBezTo>
                <a:cubicBezTo>
                  <a:pt x="374" y="1073"/>
                  <a:pt x="380" y="1081"/>
                  <a:pt x="388" y="1087"/>
                </a:cubicBezTo>
                <a:cubicBezTo>
                  <a:pt x="387" y="1089"/>
                  <a:pt x="388" y="1091"/>
                  <a:pt x="389" y="1092"/>
                </a:cubicBezTo>
                <a:cubicBezTo>
                  <a:pt x="390" y="1093"/>
                  <a:pt x="391" y="1092"/>
                  <a:pt x="392" y="1091"/>
                </a:cubicBezTo>
                <a:cubicBezTo>
                  <a:pt x="394" y="1093"/>
                  <a:pt x="396" y="1095"/>
                  <a:pt x="399" y="1097"/>
                </a:cubicBezTo>
                <a:cubicBezTo>
                  <a:pt x="399" y="1099"/>
                  <a:pt x="399" y="1101"/>
                  <a:pt x="399" y="1102"/>
                </a:cubicBezTo>
                <a:cubicBezTo>
                  <a:pt x="399" y="1105"/>
                  <a:pt x="403" y="1105"/>
                  <a:pt x="403" y="1102"/>
                </a:cubicBezTo>
                <a:cubicBezTo>
                  <a:pt x="403" y="1102"/>
                  <a:pt x="403" y="1101"/>
                  <a:pt x="403" y="1100"/>
                </a:cubicBezTo>
                <a:cubicBezTo>
                  <a:pt x="412" y="1108"/>
                  <a:pt x="423" y="1114"/>
                  <a:pt x="435" y="1119"/>
                </a:cubicBezTo>
                <a:cubicBezTo>
                  <a:pt x="435" y="1119"/>
                  <a:pt x="435" y="1118"/>
                  <a:pt x="435" y="1118"/>
                </a:cubicBezTo>
                <a:cubicBezTo>
                  <a:pt x="423" y="1114"/>
                  <a:pt x="412" y="1107"/>
                  <a:pt x="403" y="1100"/>
                </a:cubicBezTo>
                <a:cubicBezTo>
                  <a:pt x="402" y="1052"/>
                  <a:pt x="395" y="1004"/>
                  <a:pt x="405" y="957"/>
                </a:cubicBezTo>
                <a:cubicBezTo>
                  <a:pt x="405" y="954"/>
                  <a:pt x="401" y="953"/>
                  <a:pt x="401" y="956"/>
                </a:cubicBezTo>
                <a:cubicBezTo>
                  <a:pt x="391" y="1002"/>
                  <a:pt x="398" y="1050"/>
                  <a:pt x="399" y="1097"/>
                </a:cubicBezTo>
                <a:cubicBezTo>
                  <a:pt x="396" y="1095"/>
                  <a:pt x="394" y="1093"/>
                  <a:pt x="392" y="1091"/>
                </a:cubicBezTo>
                <a:cubicBezTo>
                  <a:pt x="392" y="1091"/>
                  <a:pt x="392" y="1091"/>
                  <a:pt x="392" y="1091"/>
                </a:cubicBezTo>
                <a:cubicBezTo>
                  <a:pt x="392" y="1090"/>
                  <a:pt x="392" y="1088"/>
                  <a:pt x="393" y="1087"/>
                </a:cubicBezTo>
                <a:cubicBezTo>
                  <a:pt x="393" y="1086"/>
                  <a:pt x="392" y="1086"/>
                  <a:pt x="392" y="1085"/>
                </a:cubicBezTo>
                <a:cubicBezTo>
                  <a:pt x="392" y="1083"/>
                  <a:pt x="392" y="1080"/>
                  <a:pt x="393" y="1077"/>
                </a:cubicBezTo>
                <a:cubicBezTo>
                  <a:pt x="393" y="1067"/>
                  <a:pt x="394" y="1056"/>
                  <a:pt x="394" y="1045"/>
                </a:cubicBezTo>
                <a:cubicBezTo>
                  <a:pt x="395" y="1023"/>
                  <a:pt x="395" y="1001"/>
                  <a:pt x="395" y="978"/>
                </a:cubicBezTo>
                <a:cubicBezTo>
                  <a:pt x="395" y="976"/>
                  <a:pt x="391" y="976"/>
                  <a:pt x="391" y="978"/>
                </a:cubicBezTo>
                <a:cubicBezTo>
                  <a:pt x="391" y="1003"/>
                  <a:pt x="391" y="1028"/>
                  <a:pt x="390" y="1053"/>
                </a:cubicBezTo>
                <a:cubicBezTo>
                  <a:pt x="389" y="1063"/>
                  <a:pt x="389" y="1072"/>
                  <a:pt x="388" y="1082"/>
                </a:cubicBezTo>
                <a:cubicBezTo>
                  <a:pt x="388" y="1083"/>
                  <a:pt x="388" y="1085"/>
                  <a:pt x="388" y="1087"/>
                </a:cubicBezTo>
                <a:cubicBezTo>
                  <a:pt x="380" y="1080"/>
                  <a:pt x="374" y="1073"/>
                  <a:pt x="367" y="1066"/>
                </a:cubicBezTo>
                <a:cubicBezTo>
                  <a:pt x="367" y="1060"/>
                  <a:pt x="367" y="1054"/>
                  <a:pt x="367" y="1048"/>
                </a:cubicBezTo>
                <a:cubicBezTo>
                  <a:pt x="367" y="1048"/>
                  <a:pt x="367" y="1048"/>
                  <a:pt x="367" y="1048"/>
                </a:cubicBezTo>
                <a:cubicBezTo>
                  <a:pt x="367" y="1037"/>
                  <a:pt x="367" y="1027"/>
                  <a:pt x="368" y="1016"/>
                </a:cubicBezTo>
                <a:cubicBezTo>
                  <a:pt x="369" y="1016"/>
                  <a:pt x="371" y="1016"/>
                  <a:pt x="372" y="1017"/>
                </a:cubicBezTo>
                <a:cubicBezTo>
                  <a:pt x="373" y="1017"/>
                  <a:pt x="373" y="1016"/>
                  <a:pt x="373" y="1016"/>
                </a:cubicBezTo>
                <a:cubicBezTo>
                  <a:pt x="371" y="1015"/>
                  <a:pt x="369" y="1015"/>
                  <a:pt x="368" y="1015"/>
                </a:cubicBezTo>
                <a:cubicBezTo>
                  <a:pt x="368" y="1003"/>
                  <a:pt x="368" y="990"/>
                  <a:pt x="368" y="978"/>
                </a:cubicBezTo>
                <a:cubicBezTo>
                  <a:pt x="369" y="978"/>
                  <a:pt x="371" y="978"/>
                  <a:pt x="372" y="978"/>
                </a:cubicBezTo>
                <a:cubicBezTo>
                  <a:pt x="373" y="993"/>
                  <a:pt x="374" y="1008"/>
                  <a:pt x="374" y="1022"/>
                </a:cubicBezTo>
                <a:cubicBezTo>
                  <a:pt x="374" y="1023"/>
                  <a:pt x="375" y="1023"/>
                  <a:pt x="375" y="1022"/>
                </a:cubicBezTo>
                <a:cubicBezTo>
                  <a:pt x="375" y="1008"/>
                  <a:pt x="374" y="993"/>
                  <a:pt x="373" y="979"/>
                </a:cubicBezTo>
                <a:cubicBezTo>
                  <a:pt x="373" y="979"/>
                  <a:pt x="374" y="979"/>
                  <a:pt x="375" y="979"/>
                </a:cubicBezTo>
                <a:cubicBezTo>
                  <a:pt x="375" y="979"/>
                  <a:pt x="375" y="978"/>
                  <a:pt x="375" y="978"/>
                </a:cubicBezTo>
                <a:cubicBezTo>
                  <a:pt x="374" y="978"/>
                  <a:pt x="373" y="978"/>
                  <a:pt x="373" y="978"/>
                </a:cubicBezTo>
                <a:cubicBezTo>
                  <a:pt x="372" y="969"/>
                  <a:pt x="371" y="960"/>
                  <a:pt x="371" y="951"/>
                </a:cubicBezTo>
                <a:cubicBezTo>
                  <a:pt x="371" y="951"/>
                  <a:pt x="371" y="951"/>
                  <a:pt x="371" y="951"/>
                </a:cubicBezTo>
                <a:cubicBezTo>
                  <a:pt x="371" y="951"/>
                  <a:pt x="371" y="950"/>
                  <a:pt x="371" y="950"/>
                </a:cubicBezTo>
                <a:cubicBezTo>
                  <a:pt x="371" y="950"/>
                  <a:pt x="371" y="950"/>
                  <a:pt x="371" y="950"/>
                </a:cubicBezTo>
                <a:cubicBezTo>
                  <a:pt x="370" y="948"/>
                  <a:pt x="370" y="946"/>
                  <a:pt x="370" y="943"/>
                </a:cubicBezTo>
                <a:cubicBezTo>
                  <a:pt x="370" y="941"/>
                  <a:pt x="370" y="938"/>
                  <a:pt x="370" y="936"/>
                </a:cubicBezTo>
                <a:cubicBezTo>
                  <a:pt x="372" y="936"/>
                  <a:pt x="373" y="936"/>
                  <a:pt x="374" y="937"/>
                </a:cubicBezTo>
                <a:cubicBezTo>
                  <a:pt x="374" y="947"/>
                  <a:pt x="374" y="956"/>
                  <a:pt x="374" y="966"/>
                </a:cubicBezTo>
                <a:cubicBezTo>
                  <a:pt x="374" y="967"/>
                  <a:pt x="375" y="967"/>
                  <a:pt x="375" y="966"/>
                </a:cubicBezTo>
                <a:cubicBezTo>
                  <a:pt x="375" y="941"/>
                  <a:pt x="376" y="916"/>
                  <a:pt x="377" y="891"/>
                </a:cubicBezTo>
                <a:cubicBezTo>
                  <a:pt x="377" y="891"/>
                  <a:pt x="377" y="891"/>
                  <a:pt x="377" y="891"/>
                </a:cubicBezTo>
                <a:cubicBezTo>
                  <a:pt x="377" y="891"/>
                  <a:pt x="377" y="890"/>
                  <a:pt x="377" y="890"/>
                </a:cubicBezTo>
                <a:cubicBezTo>
                  <a:pt x="377" y="889"/>
                  <a:pt x="377" y="887"/>
                  <a:pt x="377" y="886"/>
                </a:cubicBezTo>
                <a:cubicBezTo>
                  <a:pt x="378" y="886"/>
                  <a:pt x="378" y="886"/>
                  <a:pt x="379" y="886"/>
                </a:cubicBezTo>
                <a:cubicBezTo>
                  <a:pt x="379" y="891"/>
                  <a:pt x="380" y="897"/>
                  <a:pt x="380" y="902"/>
                </a:cubicBezTo>
                <a:cubicBezTo>
                  <a:pt x="380" y="942"/>
                  <a:pt x="380" y="981"/>
                  <a:pt x="380" y="1020"/>
                </a:cubicBezTo>
                <a:cubicBezTo>
                  <a:pt x="380" y="1021"/>
                  <a:pt x="381" y="1021"/>
                  <a:pt x="381" y="1020"/>
                </a:cubicBezTo>
                <a:cubicBezTo>
                  <a:pt x="381" y="986"/>
                  <a:pt x="381" y="952"/>
                  <a:pt x="381" y="918"/>
                </a:cubicBezTo>
                <a:cubicBezTo>
                  <a:pt x="382" y="926"/>
                  <a:pt x="382" y="934"/>
                  <a:pt x="383" y="942"/>
                </a:cubicBezTo>
                <a:cubicBezTo>
                  <a:pt x="386" y="977"/>
                  <a:pt x="389" y="1013"/>
                  <a:pt x="382" y="1048"/>
                </a:cubicBezTo>
                <a:cubicBezTo>
                  <a:pt x="382" y="1049"/>
                  <a:pt x="383" y="1049"/>
                  <a:pt x="383" y="1048"/>
                </a:cubicBezTo>
                <a:cubicBezTo>
                  <a:pt x="389" y="1016"/>
                  <a:pt x="387" y="982"/>
                  <a:pt x="384" y="949"/>
                </a:cubicBezTo>
                <a:cubicBezTo>
                  <a:pt x="383" y="936"/>
                  <a:pt x="382" y="924"/>
                  <a:pt x="381" y="911"/>
                </a:cubicBezTo>
                <a:cubicBezTo>
                  <a:pt x="381" y="903"/>
                  <a:pt x="381" y="894"/>
                  <a:pt x="381" y="886"/>
                </a:cubicBezTo>
                <a:cubicBezTo>
                  <a:pt x="382" y="886"/>
                  <a:pt x="383" y="886"/>
                  <a:pt x="385" y="887"/>
                </a:cubicBezTo>
                <a:cubicBezTo>
                  <a:pt x="385" y="887"/>
                  <a:pt x="385" y="886"/>
                  <a:pt x="385" y="886"/>
                </a:cubicBezTo>
                <a:cubicBezTo>
                  <a:pt x="383" y="886"/>
                  <a:pt x="382" y="886"/>
                  <a:pt x="381" y="886"/>
                </a:cubicBezTo>
                <a:cubicBezTo>
                  <a:pt x="381" y="885"/>
                  <a:pt x="381" y="884"/>
                  <a:pt x="381" y="883"/>
                </a:cubicBezTo>
                <a:cubicBezTo>
                  <a:pt x="382" y="883"/>
                  <a:pt x="382" y="883"/>
                  <a:pt x="383" y="883"/>
                </a:cubicBezTo>
                <a:cubicBezTo>
                  <a:pt x="383" y="883"/>
                  <a:pt x="383" y="882"/>
                  <a:pt x="383" y="882"/>
                </a:cubicBezTo>
                <a:cubicBezTo>
                  <a:pt x="382" y="882"/>
                  <a:pt x="382" y="882"/>
                  <a:pt x="381" y="882"/>
                </a:cubicBezTo>
                <a:cubicBezTo>
                  <a:pt x="381" y="876"/>
                  <a:pt x="381" y="871"/>
                  <a:pt x="381" y="866"/>
                </a:cubicBezTo>
                <a:cubicBezTo>
                  <a:pt x="381" y="866"/>
                  <a:pt x="380" y="866"/>
                  <a:pt x="380" y="866"/>
                </a:cubicBezTo>
                <a:cubicBezTo>
                  <a:pt x="380" y="871"/>
                  <a:pt x="380" y="876"/>
                  <a:pt x="380" y="881"/>
                </a:cubicBezTo>
                <a:cubicBezTo>
                  <a:pt x="380" y="881"/>
                  <a:pt x="380" y="881"/>
                  <a:pt x="379" y="881"/>
                </a:cubicBezTo>
                <a:cubicBezTo>
                  <a:pt x="379" y="874"/>
                  <a:pt x="379" y="867"/>
                  <a:pt x="379" y="859"/>
                </a:cubicBezTo>
                <a:cubicBezTo>
                  <a:pt x="381" y="859"/>
                  <a:pt x="384" y="859"/>
                  <a:pt x="386" y="858"/>
                </a:cubicBezTo>
                <a:cubicBezTo>
                  <a:pt x="387" y="858"/>
                  <a:pt x="387" y="857"/>
                  <a:pt x="387" y="857"/>
                </a:cubicBezTo>
                <a:cubicBezTo>
                  <a:pt x="387" y="857"/>
                  <a:pt x="387" y="857"/>
                  <a:pt x="387" y="857"/>
                </a:cubicBezTo>
                <a:cubicBezTo>
                  <a:pt x="387" y="857"/>
                  <a:pt x="387" y="857"/>
                  <a:pt x="386" y="857"/>
                </a:cubicBezTo>
                <a:cubicBezTo>
                  <a:pt x="385" y="856"/>
                  <a:pt x="384" y="856"/>
                  <a:pt x="383" y="856"/>
                </a:cubicBezTo>
                <a:cubicBezTo>
                  <a:pt x="382" y="856"/>
                  <a:pt x="382" y="857"/>
                  <a:pt x="382" y="857"/>
                </a:cubicBezTo>
                <a:cubicBezTo>
                  <a:pt x="386" y="857"/>
                  <a:pt x="385" y="857"/>
                  <a:pt x="382" y="857"/>
                </a:cubicBezTo>
                <a:cubicBezTo>
                  <a:pt x="381" y="857"/>
                  <a:pt x="380" y="858"/>
                  <a:pt x="379" y="858"/>
                </a:cubicBezTo>
                <a:cubicBezTo>
                  <a:pt x="379" y="855"/>
                  <a:pt x="378" y="852"/>
                  <a:pt x="378" y="849"/>
                </a:cubicBezTo>
                <a:cubicBezTo>
                  <a:pt x="379" y="849"/>
                  <a:pt x="379" y="849"/>
                  <a:pt x="379" y="849"/>
                </a:cubicBezTo>
                <a:cubicBezTo>
                  <a:pt x="379" y="849"/>
                  <a:pt x="379" y="848"/>
                  <a:pt x="379" y="848"/>
                </a:cubicBezTo>
                <a:cubicBezTo>
                  <a:pt x="379" y="848"/>
                  <a:pt x="379" y="848"/>
                  <a:pt x="378" y="848"/>
                </a:cubicBezTo>
                <a:cubicBezTo>
                  <a:pt x="378" y="847"/>
                  <a:pt x="378" y="846"/>
                  <a:pt x="378" y="845"/>
                </a:cubicBezTo>
                <a:cubicBezTo>
                  <a:pt x="378" y="841"/>
                  <a:pt x="378" y="837"/>
                  <a:pt x="378" y="833"/>
                </a:cubicBezTo>
                <a:cubicBezTo>
                  <a:pt x="380" y="797"/>
                  <a:pt x="381" y="761"/>
                  <a:pt x="381" y="724"/>
                </a:cubicBezTo>
                <a:cubicBezTo>
                  <a:pt x="381" y="721"/>
                  <a:pt x="381" y="718"/>
                  <a:pt x="381" y="715"/>
                </a:cubicBezTo>
                <a:cubicBezTo>
                  <a:pt x="382" y="698"/>
                  <a:pt x="382" y="681"/>
                  <a:pt x="382" y="663"/>
                </a:cubicBezTo>
                <a:cubicBezTo>
                  <a:pt x="383" y="663"/>
                  <a:pt x="384" y="663"/>
                  <a:pt x="385" y="663"/>
                </a:cubicBezTo>
                <a:cubicBezTo>
                  <a:pt x="385" y="662"/>
                  <a:pt x="385" y="662"/>
                  <a:pt x="385" y="662"/>
                </a:cubicBezTo>
                <a:cubicBezTo>
                  <a:pt x="384" y="662"/>
                  <a:pt x="383" y="663"/>
                  <a:pt x="382" y="663"/>
                </a:cubicBezTo>
                <a:cubicBezTo>
                  <a:pt x="382" y="660"/>
                  <a:pt x="382" y="658"/>
                  <a:pt x="383" y="656"/>
                </a:cubicBezTo>
                <a:cubicBezTo>
                  <a:pt x="384" y="654"/>
                  <a:pt x="384" y="651"/>
                  <a:pt x="385" y="649"/>
                </a:cubicBezTo>
                <a:cubicBezTo>
                  <a:pt x="386" y="648"/>
                  <a:pt x="384" y="647"/>
                  <a:pt x="384" y="648"/>
                </a:cubicBezTo>
                <a:cubicBezTo>
                  <a:pt x="383" y="649"/>
                  <a:pt x="383" y="650"/>
                  <a:pt x="383" y="651"/>
                </a:cubicBezTo>
                <a:cubicBezTo>
                  <a:pt x="383" y="649"/>
                  <a:pt x="383" y="648"/>
                  <a:pt x="383" y="646"/>
                </a:cubicBezTo>
                <a:cubicBezTo>
                  <a:pt x="383" y="646"/>
                  <a:pt x="383" y="646"/>
                  <a:pt x="384" y="646"/>
                </a:cubicBezTo>
                <a:cubicBezTo>
                  <a:pt x="385" y="646"/>
                  <a:pt x="386" y="645"/>
                  <a:pt x="387" y="645"/>
                </a:cubicBezTo>
                <a:cubicBezTo>
                  <a:pt x="388" y="645"/>
                  <a:pt x="388" y="644"/>
                  <a:pt x="387" y="644"/>
                </a:cubicBezTo>
                <a:cubicBezTo>
                  <a:pt x="388" y="644"/>
                  <a:pt x="388" y="644"/>
                  <a:pt x="388" y="644"/>
                </a:cubicBezTo>
                <a:cubicBezTo>
                  <a:pt x="388" y="649"/>
                  <a:pt x="387" y="655"/>
                  <a:pt x="387" y="661"/>
                </a:cubicBezTo>
                <a:cubicBezTo>
                  <a:pt x="387" y="675"/>
                  <a:pt x="387" y="689"/>
                  <a:pt x="388" y="702"/>
                </a:cubicBezTo>
                <a:cubicBezTo>
                  <a:pt x="388" y="730"/>
                  <a:pt x="390" y="757"/>
                  <a:pt x="390" y="784"/>
                </a:cubicBezTo>
                <a:cubicBezTo>
                  <a:pt x="390" y="785"/>
                  <a:pt x="391" y="785"/>
                  <a:pt x="391" y="784"/>
                </a:cubicBezTo>
                <a:cubicBezTo>
                  <a:pt x="391" y="737"/>
                  <a:pt x="385" y="690"/>
                  <a:pt x="388" y="643"/>
                </a:cubicBezTo>
                <a:cubicBezTo>
                  <a:pt x="390" y="642"/>
                  <a:pt x="392" y="641"/>
                  <a:pt x="394" y="640"/>
                </a:cubicBezTo>
                <a:cubicBezTo>
                  <a:pt x="395" y="645"/>
                  <a:pt x="394" y="651"/>
                  <a:pt x="394" y="657"/>
                </a:cubicBezTo>
                <a:cubicBezTo>
                  <a:pt x="394" y="654"/>
                  <a:pt x="393" y="651"/>
                  <a:pt x="393" y="648"/>
                </a:cubicBezTo>
                <a:cubicBezTo>
                  <a:pt x="393" y="648"/>
                  <a:pt x="392" y="648"/>
                  <a:pt x="392" y="648"/>
                </a:cubicBezTo>
                <a:cubicBezTo>
                  <a:pt x="393" y="653"/>
                  <a:pt x="393" y="658"/>
                  <a:pt x="393" y="663"/>
                </a:cubicBezTo>
                <a:cubicBezTo>
                  <a:pt x="393" y="665"/>
                  <a:pt x="393" y="667"/>
                  <a:pt x="393" y="669"/>
                </a:cubicBezTo>
                <a:cubicBezTo>
                  <a:pt x="391" y="688"/>
                  <a:pt x="392" y="707"/>
                  <a:pt x="392" y="727"/>
                </a:cubicBezTo>
                <a:cubicBezTo>
                  <a:pt x="392" y="771"/>
                  <a:pt x="392" y="815"/>
                  <a:pt x="389" y="860"/>
                </a:cubicBezTo>
                <a:cubicBezTo>
                  <a:pt x="389" y="860"/>
                  <a:pt x="389" y="860"/>
                  <a:pt x="389" y="860"/>
                </a:cubicBezTo>
                <a:cubicBezTo>
                  <a:pt x="392" y="815"/>
                  <a:pt x="392" y="771"/>
                  <a:pt x="392" y="727"/>
                </a:cubicBezTo>
                <a:cubicBezTo>
                  <a:pt x="392" y="707"/>
                  <a:pt x="392" y="688"/>
                  <a:pt x="393" y="669"/>
                </a:cubicBezTo>
                <a:cubicBezTo>
                  <a:pt x="393" y="668"/>
                  <a:pt x="393" y="667"/>
                  <a:pt x="394" y="666"/>
                </a:cubicBezTo>
                <a:cubicBezTo>
                  <a:pt x="403" y="788"/>
                  <a:pt x="388" y="910"/>
                  <a:pt x="388" y="1032"/>
                </a:cubicBezTo>
                <a:cubicBezTo>
                  <a:pt x="388" y="1033"/>
                  <a:pt x="389" y="1033"/>
                  <a:pt x="389" y="1032"/>
                </a:cubicBezTo>
                <a:cubicBezTo>
                  <a:pt x="389" y="908"/>
                  <a:pt x="404" y="784"/>
                  <a:pt x="394" y="660"/>
                </a:cubicBezTo>
                <a:cubicBezTo>
                  <a:pt x="395" y="653"/>
                  <a:pt x="395" y="646"/>
                  <a:pt x="395" y="639"/>
                </a:cubicBezTo>
                <a:cubicBezTo>
                  <a:pt x="396" y="639"/>
                  <a:pt x="397" y="638"/>
                  <a:pt x="398" y="637"/>
                </a:cubicBezTo>
                <a:cubicBezTo>
                  <a:pt x="398" y="637"/>
                  <a:pt x="399" y="637"/>
                  <a:pt x="400" y="637"/>
                </a:cubicBezTo>
                <a:cubicBezTo>
                  <a:pt x="405" y="707"/>
                  <a:pt x="402" y="777"/>
                  <a:pt x="405" y="847"/>
                </a:cubicBezTo>
                <a:cubicBezTo>
                  <a:pt x="407" y="915"/>
                  <a:pt x="412" y="982"/>
                  <a:pt x="412" y="1050"/>
                </a:cubicBezTo>
                <a:cubicBezTo>
                  <a:pt x="412" y="1051"/>
                  <a:pt x="413" y="1051"/>
                  <a:pt x="413" y="1050"/>
                </a:cubicBezTo>
                <a:cubicBezTo>
                  <a:pt x="413" y="980"/>
                  <a:pt x="407" y="910"/>
                  <a:pt x="405" y="840"/>
                </a:cubicBezTo>
                <a:cubicBezTo>
                  <a:pt x="404" y="799"/>
                  <a:pt x="404" y="758"/>
                  <a:pt x="404" y="716"/>
                </a:cubicBezTo>
                <a:cubicBezTo>
                  <a:pt x="403" y="696"/>
                  <a:pt x="403" y="675"/>
                  <a:pt x="402" y="654"/>
                </a:cubicBezTo>
                <a:cubicBezTo>
                  <a:pt x="401" y="649"/>
                  <a:pt x="401" y="643"/>
                  <a:pt x="400" y="637"/>
                </a:cubicBezTo>
                <a:cubicBezTo>
                  <a:pt x="400" y="637"/>
                  <a:pt x="401" y="637"/>
                  <a:pt x="401" y="637"/>
                </a:cubicBezTo>
                <a:cubicBezTo>
                  <a:pt x="402" y="637"/>
                  <a:pt x="402" y="635"/>
                  <a:pt x="401" y="635"/>
                </a:cubicBezTo>
                <a:cubicBezTo>
                  <a:pt x="401" y="635"/>
                  <a:pt x="401" y="635"/>
                  <a:pt x="401" y="635"/>
                </a:cubicBezTo>
                <a:cubicBezTo>
                  <a:pt x="403" y="634"/>
                  <a:pt x="405" y="632"/>
                  <a:pt x="408" y="631"/>
                </a:cubicBezTo>
                <a:cubicBezTo>
                  <a:pt x="408" y="632"/>
                  <a:pt x="408" y="633"/>
                  <a:pt x="408" y="634"/>
                </a:cubicBezTo>
                <a:cubicBezTo>
                  <a:pt x="409" y="663"/>
                  <a:pt x="411" y="692"/>
                  <a:pt x="411" y="722"/>
                </a:cubicBezTo>
                <a:cubicBezTo>
                  <a:pt x="411" y="739"/>
                  <a:pt x="412" y="756"/>
                  <a:pt x="412" y="774"/>
                </a:cubicBezTo>
                <a:cubicBezTo>
                  <a:pt x="412" y="768"/>
                  <a:pt x="412" y="763"/>
                  <a:pt x="412" y="757"/>
                </a:cubicBezTo>
                <a:cubicBezTo>
                  <a:pt x="412" y="725"/>
                  <a:pt x="412" y="692"/>
                  <a:pt x="410" y="660"/>
                </a:cubicBezTo>
                <a:cubicBezTo>
                  <a:pt x="409" y="650"/>
                  <a:pt x="409" y="640"/>
                  <a:pt x="409" y="631"/>
                </a:cubicBezTo>
                <a:cubicBezTo>
                  <a:pt x="409" y="631"/>
                  <a:pt x="409" y="631"/>
                  <a:pt x="409" y="630"/>
                </a:cubicBezTo>
                <a:cubicBezTo>
                  <a:pt x="409" y="630"/>
                  <a:pt x="409" y="630"/>
                  <a:pt x="409" y="630"/>
                </a:cubicBezTo>
                <a:cubicBezTo>
                  <a:pt x="409" y="630"/>
                  <a:pt x="409" y="630"/>
                  <a:pt x="408" y="630"/>
                </a:cubicBezTo>
                <a:cubicBezTo>
                  <a:pt x="408" y="630"/>
                  <a:pt x="408" y="629"/>
                  <a:pt x="408" y="629"/>
                </a:cubicBezTo>
                <a:cubicBezTo>
                  <a:pt x="413" y="627"/>
                  <a:pt x="417" y="625"/>
                  <a:pt x="422" y="623"/>
                </a:cubicBezTo>
                <a:cubicBezTo>
                  <a:pt x="422" y="623"/>
                  <a:pt x="422" y="623"/>
                  <a:pt x="423" y="623"/>
                </a:cubicBezTo>
                <a:cubicBezTo>
                  <a:pt x="424" y="622"/>
                  <a:pt x="426" y="622"/>
                  <a:pt x="427" y="622"/>
                </a:cubicBezTo>
                <a:cubicBezTo>
                  <a:pt x="434" y="620"/>
                  <a:pt x="442" y="619"/>
                  <a:pt x="449" y="619"/>
                </a:cubicBezTo>
                <a:cubicBezTo>
                  <a:pt x="449" y="620"/>
                  <a:pt x="449" y="620"/>
                  <a:pt x="449" y="620"/>
                </a:cubicBezTo>
                <a:cubicBezTo>
                  <a:pt x="449" y="621"/>
                  <a:pt x="450" y="621"/>
                  <a:pt x="450" y="620"/>
                </a:cubicBezTo>
                <a:cubicBezTo>
                  <a:pt x="450" y="620"/>
                  <a:pt x="450" y="620"/>
                  <a:pt x="450" y="619"/>
                </a:cubicBezTo>
                <a:cubicBezTo>
                  <a:pt x="453" y="620"/>
                  <a:pt x="455" y="620"/>
                  <a:pt x="458" y="620"/>
                </a:cubicBezTo>
                <a:cubicBezTo>
                  <a:pt x="455" y="755"/>
                  <a:pt x="472" y="890"/>
                  <a:pt x="472" y="1024"/>
                </a:cubicBezTo>
                <a:cubicBezTo>
                  <a:pt x="472" y="1025"/>
                  <a:pt x="473" y="1025"/>
                  <a:pt x="473" y="1024"/>
                </a:cubicBezTo>
                <a:cubicBezTo>
                  <a:pt x="473" y="890"/>
                  <a:pt x="455" y="755"/>
                  <a:pt x="458" y="620"/>
                </a:cubicBezTo>
                <a:cubicBezTo>
                  <a:pt x="458" y="620"/>
                  <a:pt x="458" y="620"/>
                  <a:pt x="459" y="621"/>
                </a:cubicBezTo>
                <a:cubicBezTo>
                  <a:pt x="459" y="621"/>
                  <a:pt x="459" y="620"/>
                  <a:pt x="459" y="620"/>
                </a:cubicBezTo>
                <a:cubicBezTo>
                  <a:pt x="459" y="621"/>
                  <a:pt x="459" y="622"/>
                  <a:pt x="459" y="623"/>
                </a:cubicBezTo>
                <a:cubicBezTo>
                  <a:pt x="459" y="626"/>
                  <a:pt x="459" y="629"/>
                  <a:pt x="459" y="630"/>
                </a:cubicBezTo>
                <a:cubicBezTo>
                  <a:pt x="460" y="644"/>
                  <a:pt x="460" y="658"/>
                  <a:pt x="460" y="671"/>
                </a:cubicBezTo>
                <a:cubicBezTo>
                  <a:pt x="463" y="715"/>
                  <a:pt x="467" y="758"/>
                  <a:pt x="468" y="801"/>
                </a:cubicBezTo>
                <a:cubicBezTo>
                  <a:pt x="469" y="888"/>
                  <a:pt x="473" y="975"/>
                  <a:pt x="475" y="1062"/>
                </a:cubicBezTo>
                <a:cubicBezTo>
                  <a:pt x="475" y="1063"/>
                  <a:pt x="476" y="1063"/>
                  <a:pt x="476" y="1062"/>
                </a:cubicBezTo>
                <a:cubicBezTo>
                  <a:pt x="473" y="971"/>
                  <a:pt x="470" y="880"/>
                  <a:pt x="468" y="789"/>
                </a:cubicBezTo>
                <a:cubicBezTo>
                  <a:pt x="467" y="745"/>
                  <a:pt x="462" y="700"/>
                  <a:pt x="460" y="656"/>
                </a:cubicBezTo>
                <a:cubicBezTo>
                  <a:pt x="460" y="646"/>
                  <a:pt x="459" y="636"/>
                  <a:pt x="459" y="626"/>
                </a:cubicBezTo>
                <a:cubicBezTo>
                  <a:pt x="459" y="628"/>
                  <a:pt x="459" y="629"/>
                  <a:pt x="460" y="631"/>
                </a:cubicBezTo>
                <a:cubicBezTo>
                  <a:pt x="460" y="632"/>
                  <a:pt x="462" y="631"/>
                  <a:pt x="462" y="630"/>
                </a:cubicBezTo>
                <a:cubicBezTo>
                  <a:pt x="461" y="627"/>
                  <a:pt x="461" y="624"/>
                  <a:pt x="461" y="621"/>
                </a:cubicBezTo>
                <a:cubicBezTo>
                  <a:pt x="462" y="621"/>
                  <a:pt x="464" y="622"/>
                  <a:pt x="466" y="623"/>
                </a:cubicBezTo>
                <a:cubicBezTo>
                  <a:pt x="467" y="624"/>
                  <a:pt x="468" y="622"/>
                  <a:pt x="467" y="621"/>
                </a:cubicBezTo>
                <a:cubicBezTo>
                  <a:pt x="466" y="621"/>
                  <a:pt x="464" y="620"/>
                  <a:pt x="463" y="619"/>
                </a:cubicBezTo>
                <a:cubicBezTo>
                  <a:pt x="464" y="619"/>
                  <a:pt x="464" y="618"/>
                  <a:pt x="463" y="617"/>
                </a:cubicBezTo>
                <a:cubicBezTo>
                  <a:pt x="462" y="617"/>
                  <a:pt x="462" y="617"/>
                  <a:pt x="460" y="616"/>
                </a:cubicBezTo>
                <a:cubicBezTo>
                  <a:pt x="461" y="612"/>
                  <a:pt x="461" y="608"/>
                  <a:pt x="461" y="605"/>
                </a:cubicBezTo>
                <a:cubicBezTo>
                  <a:pt x="461" y="604"/>
                  <a:pt x="460" y="598"/>
                  <a:pt x="459" y="599"/>
                </a:cubicBezTo>
                <a:cubicBezTo>
                  <a:pt x="459" y="598"/>
                  <a:pt x="459" y="597"/>
                  <a:pt x="459" y="596"/>
                </a:cubicBezTo>
                <a:cubicBezTo>
                  <a:pt x="459" y="596"/>
                  <a:pt x="458" y="596"/>
                  <a:pt x="458" y="596"/>
                </a:cubicBezTo>
                <a:cubicBezTo>
                  <a:pt x="458" y="597"/>
                  <a:pt x="458" y="598"/>
                  <a:pt x="458" y="599"/>
                </a:cubicBezTo>
                <a:cubicBezTo>
                  <a:pt x="458" y="599"/>
                  <a:pt x="458" y="599"/>
                  <a:pt x="458" y="600"/>
                </a:cubicBezTo>
                <a:cubicBezTo>
                  <a:pt x="457" y="600"/>
                  <a:pt x="458" y="601"/>
                  <a:pt x="458" y="601"/>
                </a:cubicBezTo>
                <a:cubicBezTo>
                  <a:pt x="458" y="603"/>
                  <a:pt x="458" y="605"/>
                  <a:pt x="458" y="607"/>
                </a:cubicBezTo>
                <a:cubicBezTo>
                  <a:pt x="458" y="604"/>
                  <a:pt x="457" y="602"/>
                  <a:pt x="457" y="602"/>
                </a:cubicBezTo>
                <a:cubicBezTo>
                  <a:pt x="456" y="602"/>
                  <a:pt x="456" y="602"/>
                  <a:pt x="457" y="603"/>
                </a:cubicBezTo>
                <a:cubicBezTo>
                  <a:pt x="457" y="603"/>
                  <a:pt x="458" y="605"/>
                  <a:pt x="458" y="608"/>
                </a:cubicBezTo>
                <a:cubicBezTo>
                  <a:pt x="458" y="611"/>
                  <a:pt x="458" y="613"/>
                  <a:pt x="458" y="615"/>
                </a:cubicBezTo>
                <a:cubicBezTo>
                  <a:pt x="456" y="615"/>
                  <a:pt x="453" y="614"/>
                  <a:pt x="450" y="613"/>
                </a:cubicBezTo>
                <a:cubicBezTo>
                  <a:pt x="450" y="608"/>
                  <a:pt x="450" y="603"/>
                  <a:pt x="450" y="599"/>
                </a:cubicBezTo>
                <a:cubicBezTo>
                  <a:pt x="451" y="599"/>
                  <a:pt x="451" y="599"/>
                  <a:pt x="451" y="599"/>
                </a:cubicBezTo>
                <a:cubicBezTo>
                  <a:pt x="451" y="599"/>
                  <a:pt x="451" y="598"/>
                  <a:pt x="451" y="598"/>
                </a:cubicBezTo>
                <a:cubicBezTo>
                  <a:pt x="451" y="598"/>
                  <a:pt x="451" y="598"/>
                  <a:pt x="450" y="598"/>
                </a:cubicBezTo>
                <a:cubicBezTo>
                  <a:pt x="450" y="595"/>
                  <a:pt x="451" y="592"/>
                  <a:pt x="451" y="590"/>
                </a:cubicBezTo>
                <a:cubicBezTo>
                  <a:pt x="452" y="590"/>
                  <a:pt x="454" y="590"/>
                  <a:pt x="456" y="590"/>
                </a:cubicBezTo>
                <a:cubicBezTo>
                  <a:pt x="455" y="592"/>
                  <a:pt x="455" y="594"/>
                  <a:pt x="454" y="596"/>
                </a:cubicBezTo>
                <a:cubicBezTo>
                  <a:pt x="454" y="597"/>
                  <a:pt x="455" y="597"/>
                  <a:pt x="455" y="596"/>
                </a:cubicBezTo>
                <a:cubicBezTo>
                  <a:pt x="455" y="594"/>
                  <a:pt x="456" y="592"/>
                  <a:pt x="456" y="590"/>
                </a:cubicBezTo>
                <a:cubicBezTo>
                  <a:pt x="457" y="590"/>
                  <a:pt x="458" y="590"/>
                  <a:pt x="460" y="590"/>
                </a:cubicBezTo>
                <a:cubicBezTo>
                  <a:pt x="461" y="590"/>
                  <a:pt x="462" y="591"/>
                  <a:pt x="463" y="591"/>
                </a:cubicBezTo>
                <a:cubicBezTo>
                  <a:pt x="463" y="591"/>
                  <a:pt x="463" y="590"/>
                  <a:pt x="463" y="590"/>
                </a:cubicBezTo>
                <a:cubicBezTo>
                  <a:pt x="465" y="591"/>
                  <a:pt x="467" y="591"/>
                  <a:pt x="468" y="591"/>
                </a:cubicBezTo>
                <a:cubicBezTo>
                  <a:pt x="470" y="591"/>
                  <a:pt x="470" y="590"/>
                  <a:pt x="469" y="589"/>
                </a:cubicBezTo>
                <a:cubicBezTo>
                  <a:pt x="465" y="589"/>
                  <a:pt x="461" y="588"/>
                  <a:pt x="456" y="588"/>
                </a:cubicBezTo>
                <a:cubicBezTo>
                  <a:pt x="456" y="588"/>
                  <a:pt x="456" y="587"/>
                  <a:pt x="456" y="587"/>
                </a:cubicBezTo>
                <a:cubicBezTo>
                  <a:pt x="464" y="586"/>
                  <a:pt x="471" y="586"/>
                  <a:pt x="475" y="585"/>
                </a:cubicBezTo>
                <a:cubicBezTo>
                  <a:pt x="475" y="586"/>
                  <a:pt x="475" y="587"/>
                  <a:pt x="474" y="588"/>
                </a:cubicBezTo>
                <a:cubicBezTo>
                  <a:pt x="474" y="589"/>
                  <a:pt x="475" y="589"/>
                  <a:pt x="475" y="588"/>
                </a:cubicBezTo>
                <a:cubicBezTo>
                  <a:pt x="475" y="587"/>
                  <a:pt x="475" y="586"/>
                  <a:pt x="475" y="585"/>
                </a:cubicBezTo>
                <a:cubicBezTo>
                  <a:pt x="476" y="585"/>
                  <a:pt x="476" y="585"/>
                  <a:pt x="477" y="585"/>
                </a:cubicBezTo>
                <a:cubicBezTo>
                  <a:pt x="477" y="587"/>
                  <a:pt x="476" y="590"/>
                  <a:pt x="476" y="592"/>
                </a:cubicBezTo>
                <a:cubicBezTo>
                  <a:pt x="474" y="591"/>
                  <a:pt x="470" y="590"/>
                  <a:pt x="468" y="592"/>
                </a:cubicBezTo>
                <a:cubicBezTo>
                  <a:pt x="468" y="592"/>
                  <a:pt x="469" y="593"/>
                  <a:pt x="469" y="592"/>
                </a:cubicBezTo>
                <a:cubicBezTo>
                  <a:pt x="470" y="591"/>
                  <a:pt x="473" y="591"/>
                  <a:pt x="476" y="593"/>
                </a:cubicBezTo>
                <a:cubicBezTo>
                  <a:pt x="476" y="593"/>
                  <a:pt x="476" y="594"/>
                  <a:pt x="476" y="594"/>
                </a:cubicBezTo>
                <a:cubicBezTo>
                  <a:pt x="476" y="595"/>
                  <a:pt x="477" y="595"/>
                  <a:pt x="477" y="594"/>
                </a:cubicBezTo>
                <a:cubicBezTo>
                  <a:pt x="477" y="594"/>
                  <a:pt x="477" y="593"/>
                  <a:pt x="477" y="593"/>
                </a:cubicBezTo>
                <a:cubicBezTo>
                  <a:pt x="479" y="593"/>
                  <a:pt x="481" y="594"/>
                  <a:pt x="482" y="595"/>
                </a:cubicBezTo>
                <a:cubicBezTo>
                  <a:pt x="482" y="597"/>
                  <a:pt x="482" y="599"/>
                  <a:pt x="482" y="601"/>
                </a:cubicBezTo>
                <a:cubicBezTo>
                  <a:pt x="482" y="601"/>
                  <a:pt x="481" y="601"/>
                  <a:pt x="480" y="602"/>
                </a:cubicBezTo>
                <a:cubicBezTo>
                  <a:pt x="480" y="602"/>
                  <a:pt x="481" y="603"/>
                  <a:pt x="481" y="602"/>
                </a:cubicBezTo>
                <a:cubicBezTo>
                  <a:pt x="481" y="602"/>
                  <a:pt x="482" y="601"/>
                  <a:pt x="482" y="601"/>
                </a:cubicBezTo>
                <a:cubicBezTo>
                  <a:pt x="482" y="603"/>
                  <a:pt x="482" y="605"/>
                  <a:pt x="483" y="607"/>
                </a:cubicBezTo>
                <a:cubicBezTo>
                  <a:pt x="482" y="606"/>
                  <a:pt x="481" y="605"/>
                  <a:pt x="481" y="605"/>
                </a:cubicBezTo>
                <a:cubicBezTo>
                  <a:pt x="481" y="604"/>
                  <a:pt x="481" y="604"/>
                  <a:pt x="481" y="603"/>
                </a:cubicBezTo>
                <a:cubicBezTo>
                  <a:pt x="481" y="603"/>
                  <a:pt x="480" y="603"/>
                  <a:pt x="480" y="603"/>
                </a:cubicBezTo>
                <a:cubicBezTo>
                  <a:pt x="480" y="604"/>
                  <a:pt x="480" y="604"/>
                  <a:pt x="480" y="604"/>
                </a:cubicBezTo>
                <a:cubicBezTo>
                  <a:pt x="479" y="603"/>
                  <a:pt x="477" y="601"/>
                  <a:pt x="475" y="599"/>
                </a:cubicBezTo>
                <a:cubicBezTo>
                  <a:pt x="475" y="599"/>
                  <a:pt x="474" y="599"/>
                  <a:pt x="474" y="599"/>
                </a:cubicBezTo>
                <a:cubicBezTo>
                  <a:pt x="476" y="602"/>
                  <a:pt x="478" y="604"/>
                  <a:pt x="480" y="606"/>
                </a:cubicBezTo>
                <a:cubicBezTo>
                  <a:pt x="480" y="613"/>
                  <a:pt x="480" y="619"/>
                  <a:pt x="480" y="625"/>
                </a:cubicBezTo>
                <a:cubicBezTo>
                  <a:pt x="480" y="625"/>
                  <a:pt x="480" y="626"/>
                  <a:pt x="480" y="626"/>
                </a:cubicBezTo>
                <a:cubicBezTo>
                  <a:pt x="479" y="627"/>
                  <a:pt x="479" y="629"/>
                  <a:pt x="479" y="630"/>
                </a:cubicBezTo>
                <a:cubicBezTo>
                  <a:pt x="478" y="629"/>
                  <a:pt x="476" y="629"/>
                  <a:pt x="475" y="628"/>
                </a:cubicBezTo>
                <a:cubicBezTo>
                  <a:pt x="475" y="617"/>
                  <a:pt x="473" y="605"/>
                  <a:pt x="471" y="594"/>
                </a:cubicBezTo>
                <a:cubicBezTo>
                  <a:pt x="471" y="594"/>
                  <a:pt x="471" y="594"/>
                  <a:pt x="471" y="594"/>
                </a:cubicBezTo>
                <a:cubicBezTo>
                  <a:pt x="470" y="594"/>
                  <a:pt x="470" y="594"/>
                  <a:pt x="470" y="594"/>
                </a:cubicBezTo>
                <a:cubicBezTo>
                  <a:pt x="471" y="594"/>
                  <a:pt x="471" y="599"/>
                  <a:pt x="472" y="601"/>
                </a:cubicBezTo>
                <a:cubicBezTo>
                  <a:pt x="473" y="605"/>
                  <a:pt x="473" y="610"/>
                  <a:pt x="474" y="614"/>
                </a:cubicBezTo>
                <a:cubicBezTo>
                  <a:pt x="474" y="619"/>
                  <a:pt x="475" y="623"/>
                  <a:pt x="475" y="628"/>
                </a:cubicBezTo>
                <a:cubicBezTo>
                  <a:pt x="473" y="627"/>
                  <a:pt x="472" y="626"/>
                  <a:pt x="471" y="624"/>
                </a:cubicBezTo>
                <a:cubicBezTo>
                  <a:pt x="471" y="623"/>
                  <a:pt x="471" y="622"/>
                  <a:pt x="471" y="621"/>
                </a:cubicBezTo>
                <a:cubicBezTo>
                  <a:pt x="471" y="621"/>
                  <a:pt x="471" y="621"/>
                  <a:pt x="471" y="620"/>
                </a:cubicBezTo>
                <a:cubicBezTo>
                  <a:pt x="471" y="620"/>
                  <a:pt x="471" y="620"/>
                  <a:pt x="471" y="620"/>
                </a:cubicBezTo>
                <a:cubicBezTo>
                  <a:pt x="470" y="618"/>
                  <a:pt x="470" y="616"/>
                  <a:pt x="470" y="614"/>
                </a:cubicBezTo>
                <a:cubicBezTo>
                  <a:pt x="470" y="612"/>
                  <a:pt x="469" y="610"/>
                  <a:pt x="469" y="608"/>
                </a:cubicBezTo>
                <a:cubicBezTo>
                  <a:pt x="469" y="606"/>
                  <a:pt x="469" y="605"/>
                  <a:pt x="469" y="604"/>
                </a:cubicBezTo>
                <a:cubicBezTo>
                  <a:pt x="469" y="603"/>
                  <a:pt x="469" y="603"/>
                  <a:pt x="469" y="603"/>
                </a:cubicBezTo>
                <a:cubicBezTo>
                  <a:pt x="469" y="603"/>
                  <a:pt x="470" y="603"/>
                  <a:pt x="470" y="602"/>
                </a:cubicBezTo>
                <a:cubicBezTo>
                  <a:pt x="469" y="602"/>
                  <a:pt x="469" y="601"/>
                  <a:pt x="469" y="601"/>
                </a:cubicBezTo>
                <a:cubicBezTo>
                  <a:pt x="469" y="601"/>
                  <a:pt x="469" y="600"/>
                  <a:pt x="469" y="600"/>
                </a:cubicBezTo>
                <a:cubicBezTo>
                  <a:pt x="469" y="600"/>
                  <a:pt x="469" y="600"/>
                  <a:pt x="469" y="600"/>
                </a:cubicBezTo>
                <a:cubicBezTo>
                  <a:pt x="469" y="596"/>
                  <a:pt x="469" y="594"/>
                  <a:pt x="470" y="594"/>
                </a:cubicBezTo>
                <a:cubicBezTo>
                  <a:pt x="470" y="594"/>
                  <a:pt x="470" y="594"/>
                  <a:pt x="470" y="594"/>
                </a:cubicBezTo>
                <a:cubicBezTo>
                  <a:pt x="470" y="594"/>
                  <a:pt x="469" y="594"/>
                  <a:pt x="469" y="594"/>
                </a:cubicBezTo>
                <a:cubicBezTo>
                  <a:pt x="468" y="598"/>
                  <a:pt x="469" y="596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598"/>
                  <a:pt x="467" y="595"/>
                  <a:pt x="467" y="592"/>
                </a:cubicBezTo>
                <a:cubicBezTo>
                  <a:pt x="467" y="592"/>
                  <a:pt x="466" y="592"/>
                  <a:pt x="466" y="592"/>
                </a:cubicBezTo>
                <a:cubicBezTo>
                  <a:pt x="467" y="595"/>
                  <a:pt x="467" y="598"/>
                  <a:pt x="468" y="601"/>
                </a:cubicBezTo>
                <a:cubicBezTo>
                  <a:pt x="467" y="601"/>
                  <a:pt x="467" y="601"/>
                  <a:pt x="467" y="601"/>
                </a:cubicBezTo>
                <a:cubicBezTo>
                  <a:pt x="466" y="606"/>
                  <a:pt x="468" y="613"/>
                  <a:pt x="468" y="618"/>
                </a:cubicBezTo>
                <a:cubicBezTo>
                  <a:pt x="469" y="626"/>
                  <a:pt x="470" y="634"/>
                  <a:pt x="470" y="642"/>
                </a:cubicBezTo>
                <a:cubicBezTo>
                  <a:pt x="470" y="644"/>
                  <a:pt x="472" y="644"/>
                  <a:pt x="472" y="642"/>
                </a:cubicBezTo>
                <a:cubicBezTo>
                  <a:pt x="472" y="636"/>
                  <a:pt x="471" y="630"/>
                  <a:pt x="471" y="624"/>
                </a:cubicBezTo>
                <a:cubicBezTo>
                  <a:pt x="471" y="624"/>
                  <a:pt x="471" y="624"/>
                  <a:pt x="471" y="624"/>
                </a:cubicBezTo>
                <a:cubicBezTo>
                  <a:pt x="472" y="638"/>
                  <a:pt x="473" y="652"/>
                  <a:pt x="474" y="665"/>
                </a:cubicBezTo>
                <a:cubicBezTo>
                  <a:pt x="474" y="673"/>
                  <a:pt x="473" y="680"/>
                  <a:pt x="473" y="687"/>
                </a:cubicBezTo>
                <a:cubicBezTo>
                  <a:pt x="470" y="720"/>
                  <a:pt x="467" y="753"/>
                  <a:pt x="470" y="785"/>
                </a:cubicBezTo>
                <a:cubicBezTo>
                  <a:pt x="470" y="786"/>
                  <a:pt x="471" y="786"/>
                  <a:pt x="471" y="785"/>
                </a:cubicBezTo>
                <a:cubicBezTo>
                  <a:pt x="466" y="747"/>
                  <a:pt x="472" y="708"/>
                  <a:pt x="475" y="669"/>
                </a:cubicBezTo>
                <a:cubicBezTo>
                  <a:pt x="483" y="782"/>
                  <a:pt x="475" y="896"/>
                  <a:pt x="479" y="1010"/>
                </a:cubicBezTo>
                <a:cubicBezTo>
                  <a:pt x="473" y="1045"/>
                  <a:pt x="478" y="1081"/>
                  <a:pt x="480" y="1116"/>
                </a:cubicBezTo>
                <a:cubicBezTo>
                  <a:pt x="480" y="1117"/>
                  <a:pt x="481" y="1117"/>
                  <a:pt x="481" y="1116"/>
                </a:cubicBezTo>
                <a:cubicBezTo>
                  <a:pt x="479" y="1082"/>
                  <a:pt x="473" y="1046"/>
                  <a:pt x="479" y="1011"/>
                </a:cubicBezTo>
                <a:cubicBezTo>
                  <a:pt x="480" y="1020"/>
                  <a:pt x="480" y="1028"/>
                  <a:pt x="480" y="1036"/>
                </a:cubicBezTo>
                <a:cubicBezTo>
                  <a:pt x="480" y="1036"/>
                  <a:pt x="481" y="1036"/>
                  <a:pt x="481" y="1036"/>
                </a:cubicBezTo>
                <a:cubicBezTo>
                  <a:pt x="481" y="1039"/>
                  <a:pt x="480" y="1041"/>
                  <a:pt x="480" y="1043"/>
                </a:cubicBezTo>
                <a:cubicBezTo>
                  <a:pt x="480" y="1044"/>
                  <a:pt x="481" y="1044"/>
                  <a:pt x="481" y="1043"/>
                </a:cubicBezTo>
                <a:cubicBezTo>
                  <a:pt x="482" y="975"/>
                  <a:pt x="490" y="906"/>
                  <a:pt x="489" y="837"/>
                </a:cubicBezTo>
                <a:cubicBezTo>
                  <a:pt x="489" y="821"/>
                  <a:pt x="488" y="804"/>
                  <a:pt x="488" y="788"/>
                </a:cubicBezTo>
                <a:cubicBezTo>
                  <a:pt x="488" y="779"/>
                  <a:pt x="488" y="769"/>
                  <a:pt x="489" y="760"/>
                </a:cubicBezTo>
                <a:cubicBezTo>
                  <a:pt x="489" y="759"/>
                  <a:pt x="489" y="756"/>
                  <a:pt x="489" y="754"/>
                </a:cubicBezTo>
                <a:cubicBezTo>
                  <a:pt x="488" y="761"/>
                  <a:pt x="488" y="768"/>
                  <a:pt x="488" y="775"/>
                </a:cubicBezTo>
                <a:cubicBezTo>
                  <a:pt x="487" y="795"/>
                  <a:pt x="488" y="814"/>
                  <a:pt x="488" y="833"/>
                </a:cubicBezTo>
                <a:cubicBezTo>
                  <a:pt x="490" y="900"/>
                  <a:pt x="482" y="966"/>
                  <a:pt x="481" y="1033"/>
                </a:cubicBezTo>
                <a:cubicBezTo>
                  <a:pt x="480" y="1025"/>
                  <a:pt x="480" y="1017"/>
                  <a:pt x="480" y="1010"/>
                </a:cubicBezTo>
                <a:cubicBezTo>
                  <a:pt x="480" y="1008"/>
                  <a:pt x="480" y="1006"/>
                  <a:pt x="481" y="1004"/>
                </a:cubicBezTo>
                <a:cubicBezTo>
                  <a:pt x="481" y="1004"/>
                  <a:pt x="480" y="1004"/>
                  <a:pt x="480" y="1004"/>
                </a:cubicBezTo>
                <a:cubicBezTo>
                  <a:pt x="480" y="1006"/>
                  <a:pt x="480" y="1007"/>
                  <a:pt x="480" y="1008"/>
                </a:cubicBezTo>
                <a:cubicBezTo>
                  <a:pt x="476" y="894"/>
                  <a:pt x="483" y="780"/>
                  <a:pt x="475" y="666"/>
                </a:cubicBezTo>
                <a:cubicBezTo>
                  <a:pt x="476" y="654"/>
                  <a:pt x="476" y="641"/>
                  <a:pt x="475" y="628"/>
                </a:cubicBezTo>
                <a:cubicBezTo>
                  <a:pt x="476" y="629"/>
                  <a:pt x="477" y="630"/>
                  <a:pt x="479" y="631"/>
                </a:cubicBezTo>
                <a:cubicBezTo>
                  <a:pt x="478" y="636"/>
                  <a:pt x="478" y="641"/>
                  <a:pt x="478" y="646"/>
                </a:cubicBezTo>
                <a:cubicBezTo>
                  <a:pt x="478" y="648"/>
                  <a:pt x="480" y="648"/>
                  <a:pt x="480" y="646"/>
                </a:cubicBezTo>
                <a:cubicBezTo>
                  <a:pt x="480" y="641"/>
                  <a:pt x="480" y="637"/>
                  <a:pt x="480" y="632"/>
                </a:cubicBezTo>
                <a:cubicBezTo>
                  <a:pt x="480" y="632"/>
                  <a:pt x="480" y="632"/>
                  <a:pt x="480" y="632"/>
                </a:cubicBezTo>
                <a:cubicBezTo>
                  <a:pt x="480" y="687"/>
                  <a:pt x="480" y="741"/>
                  <a:pt x="480" y="796"/>
                </a:cubicBezTo>
                <a:cubicBezTo>
                  <a:pt x="480" y="797"/>
                  <a:pt x="481" y="797"/>
                  <a:pt x="481" y="796"/>
                </a:cubicBezTo>
                <a:cubicBezTo>
                  <a:pt x="481" y="742"/>
                  <a:pt x="481" y="687"/>
                  <a:pt x="481" y="632"/>
                </a:cubicBezTo>
                <a:cubicBezTo>
                  <a:pt x="483" y="634"/>
                  <a:pt x="486" y="635"/>
                  <a:pt x="488" y="637"/>
                </a:cubicBezTo>
                <a:cubicBezTo>
                  <a:pt x="488" y="639"/>
                  <a:pt x="488" y="640"/>
                  <a:pt x="488" y="642"/>
                </a:cubicBezTo>
                <a:cubicBezTo>
                  <a:pt x="489" y="649"/>
                  <a:pt x="489" y="656"/>
                  <a:pt x="489" y="663"/>
                </a:cubicBezTo>
                <a:cubicBezTo>
                  <a:pt x="489" y="671"/>
                  <a:pt x="489" y="678"/>
                  <a:pt x="489" y="686"/>
                </a:cubicBezTo>
                <a:cubicBezTo>
                  <a:pt x="488" y="700"/>
                  <a:pt x="487" y="715"/>
                  <a:pt x="486" y="729"/>
                </a:cubicBezTo>
                <a:cubicBezTo>
                  <a:pt x="486" y="730"/>
                  <a:pt x="487" y="730"/>
                  <a:pt x="487" y="729"/>
                </a:cubicBezTo>
                <a:cubicBezTo>
                  <a:pt x="487" y="717"/>
                  <a:pt x="488" y="705"/>
                  <a:pt x="489" y="692"/>
                </a:cubicBezTo>
                <a:cubicBezTo>
                  <a:pt x="489" y="708"/>
                  <a:pt x="489" y="724"/>
                  <a:pt x="490" y="739"/>
                </a:cubicBezTo>
                <a:cubicBezTo>
                  <a:pt x="490" y="741"/>
                  <a:pt x="490" y="743"/>
                  <a:pt x="490" y="745"/>
                </a:cubicBezTo>
                <a:cubicBezTo>
                  <a:pt x="490" y="746"/>
                  <a:pt x="489" y="746"/>
                  <a:pt x="489" y="747"/>
                </a:cubicBezTo>
                <a:cubicBezTo>
                  <a:pt x="490" y="746"/>
                  <a:pt x="490" y="746"/>
                  <a:pt x="490" y="746"/>
                </a:cubicBezTo>
                <a:cubicBezTo>
                  <a:pt x="490" y="753"/>
                  <a:pt x="490" y="760"/>
                  <a:pt x="490" y="767"/>
                </a:cubicBezTo>
                <a:cubicBezTo>
                  <a:pt x="490" y="824"/>
                  <a:pt x="491" y="880"/>
                  <a:pt x="494" y="936"/>
                </a:cubicBezTo>
                <a:cubicBezTo>
                  <a:pt x="494" y="936"/>
                  <a:pt x="494" y="936"/>
                  <a:pt x="494" y="936"/>
                </a:cubicBezTo>
                <a:cubicBezTo>
                  <a:pt x="494" y="953"/>
                  <a:pt x="495" y="970"/>
                  <a:pt x="495" y="987"/>
                </a:cubicBezTo>
                <a:cubicBezTo>
                  <a:pt x="494" y="988"/>
                  <a:pt x="495" y="989"/>
                  <a:pt x="496" y="990"/>
                </a:cubicBezTo>
                <a:cubicBezTo>
                  <a:pt x="496" y="995"/>
                  <a:pt x="496" y="1001"/>
                  <a:pt x="496" y="1006"/>
                </a:cubicBezTo>
                <a:cubicBezTo>
                  <a:pt x="496" y="1006"/>
                  <a:pt x="495" y="1006"/>
                  <a:pt x="495" y="1006"/>
                </a:cubicBezTo>
                <a:cubicBezTo>
                  <a:pt x="492" y="1006"/>
                  <a:pt x="492" y="1010"/>
                  <a:pt x="495" y="1010"/>
                </a:cubicBezTo>
                <a:cubicBezTo>
                  <a:pt x="495" y="1010"/>
                  <a:pt x="496" y="1010"/>
                  <a:pt x="496" y="1010"/>
                </a:cubicBezTo>
                <a:cubicBezTo>
                  <a:pt x="497" y="1020"/>
                  <a:pt x="497" y="1029"/>
                  <a:pt x="497" y="1039"/>
                </a:cubicBezTo>
                <a:cubicBezTo>
                  <a:pt x="497" y="1040"/>
                  <a:pt x="497" y="1041"/>
                  <a:pt x="497" y="1042"/>
                </a:cubicBezTo>
                <a:cubicBezTo>
                  <a:pt x="497" y="1047"/>
                  <a:pt x="497" y="1052"/>
                  <a:pt x="497" y="1057"/>
                </a:cubicBezTo>
                <a:cubicBezTo>
                  <a:pt x="497" y="1064"/>
                  <a:pt x="497" y="1071"/>
                  <a:pt x="496" y="1078"/>
                </a:cubicBezTo>
                <a:cubicBezTo>
                  <a:pt x="496" y="1078"/>
                  <a:pt x="495" y="1078"/>
                  <a:pt x="494" y="1078"/>
                </a:cubicBezTo>
                <a:cubicBezTo>
                  <a:pt x="492" y="1079"/>
                  <a:pt x="493" y="1083"/>
                  <a:pt x="495" y="1082"/>
                </a:cubicBezTo>
                <a:cubicBezTo>
                  <a:pt x="496" y="1082"/>
                  <a:pt x="496" y="1082"/>
                  <a:pt x="496" y="1082"/>
                </a:cubicBezTo>
                <a:cubicBezTo>
                  <a:pt x="496" y="1092"/>
                  <a:pt x="495" y="1102"/>
                  <a:pt x="493" y="1112"/>
                </a:cubicBezTo>
                <a:cubicBezTo>
                  <a:pt x="493" y="1113"/>
                  <a:pt x="494" y="1113"/>
                  <a:pt x="494" y="1112"/>
                </a:cubicBezTo>
                <a:cubicBezTo>
                  <a:pt x="495" y="1102"/>
                  <a:pt x="496" y="1092"/>
                  <a:pt x="497" y="1082"/>
                </a:cubicBezTo>
                <a:cubicBezTo>
                  <a:pt x="500" y="1081"/>
                  <a:pt x="504" y="1081"/>
                  <a:pt x="507" y="1081"/>
                </a:cubicBezTo>
                <a:cubicBezTo>
                  <a:pt x="508" y="1090"/>
                  <a:pt x="510" y="1100"/>
                  <a:pt x="512" y="1109"/>
                </a:cubicBezTo>
                <a:cubicBezTo>
                  <a:pt x="513" y="1110"/>
                  <a:pt x="513" y="1110"/>
                  <a:pt x="513" y="1109"/>
                </a:cubicBezTo>
                <a:cubicBezTo>
                  <a:pt x="510" y="1100"/>
                  <a:pt x="509" y="1090"/>
                  <a:pt x="508" y="1081"/>
                </a:cubicBezTo>
                <a:cubicBezTo>
                  <a:pt x="513" y="1080"/>
                  <a:pt x="517" y="1080"/>
                  <a:pt x="522" y="1080"/>
                </a:cubicBezTo>
                <a:cubicBezTo>
                  <a:pt x="523" y="1094"/>
                  <a:pt x="523" y="1107"/>
                  <a:pt x="522" y="1120"/>
                </a:cubicBezTo>
                <a:cubicBezTo>
                  <a:pt x="522" y="1121"/>
                  <a:pt x="523" y="1121"/>
                  <a:pt x="523" y="1120"/>
                </a:cubicBezTo>
                <a:cubicBezTo>
                  <a:pt x="524" y="1107"/>
                  <a:pt x="523" y="1094"/>
                  <a:pt x="523" y="1080"/>
                </a:cubicBezTo>
                <a:cubicBezTo>
                  <a:pt x="525" y="1080"/>
                  <a:pt x="525" y="1076"/>
                  <a:pt x="523" y="1076"/>
                </a:cubicBezTo>
                <a:cubicBezTo>
                  <a:pt x="523" y="1076"/>
                  <a:pt x="523" y="1076"/>
                  <a:pt x="523" y="1076"/>
                </a:cubicBezTo>
                <a:cubicBezTo>
                  <a:pt x="522" y="1072"/>
                  <a:pt x="522" y="1067"/>
                  <a:pt x="522" y="1062"/>
                </a:cubicBezTo>
                <a:cubicBezTo>
                  <a:pt x="522" y="1062"/>
                  <a:pt x="522" y="1062"/>
                  <a:pt x="523" y="1062"/>
                </a:cubicBezTo>
                <a:cubicBezTo>
                  <a:pt x="525" y="1062"/>
                  <a:pt x="525" y="1058"/>
                  <a:pt x="523" y="1058"/>
                </a:cubicBezTo>
                <a:cubicBezTo>
                  <a:pt x="522" y="1058"/>
                  <a:pt x="522" y="1058"/>
                  <a:pt x="522" y="1058"/>
                </a:cubicBezTo>
                <a:cubicBezTo>
                  <a:pt x="521" y="1053"/>
                  <a:pt x="521" y="1048"/>
                  <a:pt x="521" y="1042"/>
                </a:cubicBezTo>
                <a:cubicBezTo>
                  <a:pt x="521" y="1042"/>
                  <a:pt x="521" y="1042"/>
                  <a:pt x="521" y="1042"/>
                </a:cubicBezTo>
                <a:cubicBezTo>
                  <a:pt x="523" y="1042"/>
                  <a:pt x="523" y="1038"/>
                  <a:pt x="521" y="1038"/>
                </a:cubicBezTo>
                <a:cubicBezTo>
                  <a:pt x="521" y="1038"/>
                  <a:pt x="520" y="1038"/>
                  <a:pt x="520" y="1038"/>
                </a:cubicBezTo>
                <a:cubicBezTo>
                  <a:pt x="520" y="1034"/>
                  <a:pt x="520" y="1029"/>
                  <a:pt x="520" y="1024"/>
                </a:cubicBezTo>
                <a:cubicBezTo>
                  <a:pt x="521" y="1024"/>
                  <a:pt x="523" y="1024"/>
                  <a:pt x="525" y="1024"/>
                </a:cubicBezTo>
                <a:cubicBezTo>
                  <a:pt x="527" y="1024"/>
                  <a:pt x="527" y="1020"/>
                  <a:pt x="525" y="1020"/>
                </a:cubicBezTo>
                <a:cubicBezTo>
                  <a:pt x="523" y="1020"/>
                  <a:pt x="521" y="1020"/>
                  <a:pt x="519" y="1020"/>
                </a:cubicBezTo>
                <a:cubicBezTo>
                  <a:pt x="519" y="1017"/>
                  <a:pt x="519" y="1013"/>
                  <a:pt x="519" y="1010"/>
                </a:cubicBezTo>
                <a:cubicBezTo>
                  <a:pt x="524" y="1009"/>
                  <a:pt x="528" y="1009"/>
                  <a:pt x="533" y="1008"/>
                </a:cubicBezTo>
                <a:cubicBezTo>
                  <a:pt x="536" y="1008"/>
                  <a:pt x="535" y="1004"/>
                  <a:pt x="532" y="1004"/>
                </a:cubicBezTo>
                <a:cubicBezTo>
                  <a:pt x="528" y="1005"/>
                  <a:pt x="523" y="1005"/>
                  <a:pt x="519" y="1006"/>
                </a:cubicBezTo>
                <a:cubicBezTo>
                  <a:pt x="519" y="1001"/>
                  <a:pt x="518" y="996"/>
                  <a:pt x="518" y="991"/>
                </a:cubicBezTo>
                <a:cubicBezTo>
                  <a:pt x="518" y="991"/>
                  <a:pt x="519" y="990"/>
                  <a:pt x="519" y="990"/>
                </a:cubicBezTo>
                <a:cubicBezTo>
                  <a:pt x="519" y="990"/>
                  <a:pt x="519" y="990"/>
                  <a:pt x="519" y="990"/>
                </a:cubicBezTo>
                <a:cubicBezTo>
                  <a:pt x="521" y="990"/>
                  <a:pt x="521" y="986"/>
                  <a:pt x="519" y="986"/>
                </a:cubicBezTo>
                <a:cubicBezTo>
                  <a:pt x="519" y="986"/>
                  <a:pt x="519" y="986"/>
                  <a:pt x="519" y="986"/>
                </a:cubicBezTo>
                <a:cubicBezTo>
                  <a:pt x="519" y="981"/>
                  <a:pt x="519" y="976"/>
                  <a:pt x="519" y="970"/>
                </a:cubicBezTo>
                <a:cubicBezTo>
                  <a:pt x="520" y="970"/>
                  <a:pt x="520" y="970"/>
                  <a:pt x="521" y="970"/>
                </a:cubicBezTo>
                <a:cubicBezTo>
                  <a:pt x="523" y="970"/>
                  <a:pt x="523" y="966"/>
                  <a:pt x="521" y="966"/>
                </a:cubicBezTo>
                <a:cubicBezTo>
                  <a:pt x="520" y="966"/>
                  <a:pt x="520" y="966"/>
                  <a:pt x="519" y="966"/>
                </a:cubicBezTo>
                <a:cubicBezTo>
                  <a:pt x="519" y="962"/>
                  <a:pt x="519" y="957"/>
                  <a:pt x="520" y="952"/>
                </a:cubicBezTo>
                <a:cubicBezTo>
                  <a:pt x="520" y="952"/>
                  <a:pt x="520" y="952"/>
                  <a:pt x="520" y="952"/>
                </a:cubicBezTo>
                <a:cubicBezTo>
                  <a:pt x="523" y="953"/>
                  <a:pt x="524" y="949"/>
                  <a:pt x="521" y="948"/>
                </a:cubicBezTo>
                <a:cubicBezTo>
                  <a:pt x="521" y="948"/>
                  <a:pt x="520" y="948"/>
                  <a:pt x="520" y="948"/>
                </a:cubicBezTo>
                <a:cubicBezTo>
                  <a:pt x="520" y="943"/>
                  <a:pt x="520" y="938"/>
                  <a:pt x="520" y="933"/>
                </a:cubicBezTo>
                <a:cubicBezTo>
                  <a:pt x="522" y="934"/>
                  <a:pt x="524" y="934"/>
                  <a:pt x="526" y="934"/>
                </a:cubicBezTo>
                <a:cubicBezTo>
                  <a:pt x="529" y="935"/>
                  <a:pt x="530" y="931"/>
                  <a:pt x="527" y="930"/>
                </a:cubicBezTo>
                <a:cubicBezTo>
                  <a:pt x="525" y="930"/>
                  <a:pt x="522" y="930"/>
                  <a:pt x="520" y="929"/>
                </a:cubicBezTo>
                <a:cubicBezTo>
                  <a:pt x="520" y="922"/>
                  <a:pt x="520" y="915"/>
                  <a:pt x="519" y="908"/>
                </a:cubicBezTo>
                <a:cubicBezTo>
                  <a:pt x="522" y="908"/>
                  <a:pt x="526" y="908"/>
                  <a:pt x="529" y="908"/>
                </a:cubicBezTo>
                <a:cubicBezTo>
                  <a:pt x="531" y="908"/>
                  <a:pt x="531" y="904"/>
                  <a:pt x="529" y="904"/>
                </a:cubicBezTo>
                <a:cubicBezTo>
                  <a:pt x="526" y="904"/>
                  <a:pt x="522" y="904"/>
                  <a:pt x="519" y="904"/>
                </a:cubicBezTo>
                <a:cubicBezTo>
                  <a:pt x="518" y="898"/>
                  <a:pt x="517" y="893"/>
                  <a:pt x="516" y="887"/>
                </a:cubicBezTo>
                <a:cubicBezTo>
                  <a:pt x="521" y="887"/>
                  <a:pt x="527" y="887"/>
                  <a:pt x="532" y="888"/>
                </a:cubicBezTo>
                <a:cubicBezTo>
                  <a:pt x="532" y="888"/>
                  <a:pt x="533" y="888"/>
                  <a:pt x="533" y="888"/>
                </a:cubicBezTo>
                <a:cubicBezTo>
                  <a:pt x="532" y="912"/>
                  <a:pt x="531" y="936"/>
                  <a:pt x="530" y="959"/>
                </a:cubicBezTo>
                <a:cubicBezTo>
                  <a:pt x="530" y="960"/>
                  <a:pt x="531" y="960"/>
                  <a:pt x="531" y="959"/>
                </a:cubicBezTo>
                <a:cubicBezTo>
                  <a:pt x="531" y="935"/>
                  <a:pt x="532" y="912"/>
                  <a:pt x="534" y="888"/>
                </a:cubicBezTo>
                <a:cubicBezTo>
                  <a:pt x="534" y="888"/>
                  <a:pt x="534" y="888"/>
                  <a:pt x="534" y="888"/>
                </a:cubicBezTo>
                <a:cubicBezTo>
                  <a:pt x="534" y="892"/>
                  <a:pt x="534" y="896"/>
                  <a:pt x="534" y="900"/>
                </a:cubicBezTo>
                <a:cubicBezTo>
                  <a:pt x="534" y="901"/>
                  <a:pt x="535" y="901"/>
                  <a:pt x="535" y="900"/>
                </a:cubicBezTo>
                <a:cubicBezTo>
                  <a:pt x="535" y="892"/>
                  <a:pt x="535" y="884"/>
                  <a:pt x="534" y="875"/>
                </a:cubicBezTo>
                <a:cubicBezTo>
                  <a:pt x="536" y="852"/>
                  <a:pt x="537" y="829"/>
                  <a:pt x="537" y="806"/>
                </a:cubicBezTo>
                <a:cubicBezTo>
                  <a:pt x="537" y="806"/>
                  <a:pt x="536" y="806"/>
                  <a:pt x="536" y="806"/>
                </a:cubicBezTo>
                <a:cubicBezTo>
                  <a:pt x="536" y="828"/>
                  <a:pt x="535" y="850"/>
                  <a:pt x="534" y="872"/>
                </a:cubicBezTo>
                <a:cubicBezTo>
                  <a:pt x="533" y="857"/>
                  <a:pt x="532" y="843"/>
                  <a:pt x="530" y="829"/>
                </a:cubicBezTo>
                <a:cubicBezTo>
                  <a:pt x="530" y="825"/>
                  <a:pt x="530" y="822"/>
                  <a:pt x="530" y="818"/>
                </a:cubicBezTo>
                <a:cubicBezTo>
                  <a:pt x="531" y="818"/>
                  <a:pt x="532" y="818"/>
                  <a:pt x="533" y="818"/>
                </a:cubicBezTo>
                <a:cubicBezTo>
                  <a:pt x="535" y="818"/>
                  <a:pt x="535" y="814"/>
                  <a:pt x="533" y="814"/>
                </a:cubicBezTo>
                <a:cubicBezTo>
                  <a:pt x="532" y="814"/>
                  <a:pt x="530" y="814"/>
                  <a:pt x="529" y="814"/>
                </a:cubicBezTo>
                <a:cubicBezTo>
                  <a:pt x="529" y="810"/>
                  <a:pt x="529" y="805"/>
                  <a:pt x="528" y="800"/>
                </a:cubicBezTo>
                <a:cubicBezTo>
                  <a:pt x="528" y="800"/>
                  <a:pt x="527" y="800"/>
                  <a:pt x="527" y="800"/>
                </a:cubicBezTo>
                <a:cubicBezTo>
                  <a:pt x="528" y="805"/>
                  <a:pt x="529" y="810"/>
                  <a:pt x="529" y="814"/>
                </a:cubicBezTo>
                <a:cubicBezTo>
                  <a:pt x="529" y="814"/>
                  <a:pt x="529" y="814"/>
                  <a:pt x="528" y="814"/>
                </a:cubicBezTo>
                <a:cubicBezTo>
                  <a:pt x="527" y="802"/>
                  <a:pt x="525" y="789"/>
                  <a:pt x="524" y="776"/>
                </a:cubicBezTo>
                <a:cubicBezTo>
                  <a:pt x="524" y="775"/>
                  <a:pt x="524" y="774"/>
                  <a:pt x="524" y="772"/>
                </a:cubicBezTo>
                <a:cubicBezTo>
                  <a:pt x="525" y="772"/>
                  <a:pt x="526" y="772"/>
                  <a:pt x="527" y="772"/>
                </a:cubicBezTo>
                <a:cubicBezTo>
                  <a:pt x="527" y="777"/>
                  <a:pt x="527" y="782"/>
                  <a:pt x="526" y="787"/>
                </a:cubicBezTo>
                <a:cubicBezTo>
                  <a:pt x="526" y="788"/>
                  <a:pt x="527" y="788"/>
                  <a:pt x="527" y="787"/>
                </a:cubicBezTo>
                <a:cubicBezTo>
                  <a:pt x="527" y="782"/>
                  <a:pt x="527" y="777"/>
                  <a:pt x="528" y="772"/>
                </a:cubicBezTo>
                <a:cubicBezTo>
                  <a:pt x="528" y="772"/>
                  <a:pt x="528" y="772"/>
                  <a:pt x="529" y="772"/>
                </a:cubicBezTo>
                <a:cubicBezTo>
                  <a:pt x="531" y="772"/>
                  <a:pt x="531" y="768"/>
                  <a:pt x="529" y="768"/>
                </a:cubicBezTo>
                <a:cubicBezTo>
                  <a:pt x="528" y="768"/>
                  <a:pt x="528" y="768"/>
                  <a:pt x="528" y="768"/>
                </a:cubicBezTo>
                <a:cubicBezTo>
                  <a:pt x="528" y="763"/>
                  <a:pt x="528" y="758"/>
                  <a:pt x="529" y="752"/>
                </a:cubicBezTo>
                <a:cubicBezTo>
                  <a:pt x="530" y="752"/>
                  <a:pt x="531" y="752"/>
                  <a:pt x="533" y="752"/>
                </a:cubicBezTo>
                <a:cubicBezTo>
                  <a:pt x="535" y="752"/>
                  <a:pt x="535" y="748"/>
                  <a:pt x="533" y="748"/>
                </a:cubicBezTo>
                <a:cubicBezTo>
                  <a:pt x="531" y="748"/>
                  <a:pt x="530" y="748"/>
                  <a:pt x="529" y="748"/>
                </a:cubicBezTo>
                <a:cubicBezTo>
                  <a:pt x="529" y="743"/>
                  <a:pt x="529" y="738"/>
                  <a:pt x="529" y="732"/>
                </a:cubicBezTo>
                <a:cubicBezTo>
                  <a:pt x="530" y="732"/>
                  <a:pt x="530" y="732"/>
                  <a:pt x="530" y="732"/>
                </a:cubicBezTo>
                <a:cubicBezTo>
                  <a:pt x="533" y="733"/>
                  <a:pt x="534" y="729"/>
                  <a:pt x="531" y="728"/>
                </a:cubicBezTo>
                <a:cubicBezTo>
                  <a:pt x="531" y="728"/>
                  <a:pt x="530" y="728"/>
                  <a:pt x="530" y="728"/>
                </a:cubicBezTo>
                <a:cubicBezTo>
                  <a:pt x="530" y="702"/>
                  <a:pt x="531" y="676"/>
                  <a:pt x="531" y="649"/>
                </a:cubicBezTo>
                <a:cubicBezTo>
                  <a:pt x="531" y="649"/>
                  <a:pt x="530" y="649"/>
                  <a:pt x="530" y="649"/>
                </a:cubicBezTo>
                <a:cubicBezTo>
                  <a:pt x="530" y="676"/>
                  <a:pt x="530" y="702"/>
                  <a:pt x="529" y="728"/>
                </a:cubicBezTo>
                <a:cubicBezTo>
                  <a:pt x="527" y="728"/>
                  <a:pt x="524" y="727"/>
                  <a:pt x="521" y="727"/>
                </a:cubicBezTo>
                <a:cubicBezTo>
                  <a:pt x="521" y="722"/>
                  <a:pt x="521" y="718"/>
                  <a:pt x="521" y="713"/>
                </a:cubicBezTo>
                <a:cubicBezTo>
                  <a:pt x="521" y="710"/>
                  <a:pt x="521" y="708"/>
                  <a:pt x="521" y="705"/>
                </a:cubicBezTo>
                <a:cubicBezTo>
                  <a:pt x="523" y="706"/>
                  <a:pt x="525" y="706"/>
                  <a:pt x="526" y="706"/>
                </a:cubicBezTo>
                <a:cubicBezTo>
                  <a:pt x="529" y="707"/>
                  <a:pt x="530" y="703"/>
                  <a:pt x="527" y="702"/>
                </a:cubicBezTo>
                <a:cubicBezTo>
                  <a:pt x="526" y="702"/>
                  <a:pt x="524" y="702"/>
                  <a:pt x="521" y="702"/>
                </a:cubicBezTo>
                <a:cubicBezTo>
                  <a:pt x="522" y="696"/>
                  <a:pt x="522" y="690"/>
                  <a:pt x="523" y="684"/>
                </a:cubicBezTo>
                <a:cubicBezTo>
                  <a:pt x="523" y="678"/>
                  <a:pt x="525" y="672"/>
                  <a:pt x="526" y="666"/>
                </a:cubicBezTo>
                <a:cubicBezTo>
                  <a:pt x="528" y="657"/>
                  <a:pt x="528" y="672"/>
                  <a:pt x="528" y="674"/>
                </a:cubicBezTo>
                <a:cubicBezTo>
                  <a:pt x="528" y="675"/>
                  <a:pt x="529" y="675"/>
                  <a:pt x="529" y="674"/>
                </a:cubicBezTo>
                <a:cubicBezTo>
                  <a:pt x="529" y="670"/>
                  <a:pt x="529" y="666"/>
                  <a:pt x="527" y="661"/>
                </a:cubicBezTo>
                <a:cubicBezTo>
                  <a:pt x="528" y="661"/>
                  <a:pt x="528" y="661"/>
                  <a:pt x="529" y="661"/>
                </a:cubicBezTo>
                <a:cubicBezTo>
                  <a:pt x="530" y="661"/>
                  <a:pt x="530" y="659"/>
                  <a:pt x="529" y="659"/>
                </a:cubicBezTo>
                <a:cubicBezTo>
                  <a:pt x="528" y="659"/>
                  <a:pt x="528" y="659"/>
                  <a:pt x="528" y="659"/>
                </a:cubicBezTo>
                <a:cubicBezTo>
                  <a:pt x="529" y="658"/>
                  <a:pt x="529" y="657"/>
                  <a:pt x="527" y="656"/>
                </a:cubicBezTo>
                <a:cubicBezTo>
                  <a:pt x="525" y="656"/>
                  <a:pt x="523" y="656"/>
                  <a:pt x="522" y="656"/>
                </a:cubicBezTo>
                <a:cubicBezTo>
                  <a:pt x="522" y="651"/>
                  <a:pt x="522" y="647"/>
                  <a:pt x="522" y="642"/>
                </a:cubicBezTo>
                <a:cubicBezTo>
                  <a:pt x="522" y="642"/>
                  <a:pt x="522" y="642"/>
                  <a:pt x="522" y="642"/>
                </a:cubicBezTo>
                <a:cubicBezTo>
                  <a:pt x="528" y="647"/>
                  <a:pt x="534" y="652"/>
                  <a:pt x="541" y="657"/>
                </a:cubicBezTo>
                <a:cubicBezTo>
                  <a:pt x="542" y="658"/>
                  <a:pt x="543" y="659"/>
                  <a:pt x="545" y="660"/>
                </a:cubicBezTo>
                <a:cubicBezTo>
                  <a:pt x="545" y="660"/>
                  <a:pt x="544" y="660"/>
                  <a:pt x="544" y="660"/>
                </a:cubicBezTo>
                <a:cubicBezTo>
                  <a:pt x="542" y="661"/>
                  <a:pt x="543" y="665"/>
                  <a:pt x="545" y="664"/>
                </a:cubicBezTo>
                <a:cubicBezTo>
                  <a:pt x="546" y="664"/>
                  <a:pt x="547" y="664"/>
                  <a:pt x="548" y="664"/>
                </a:cubicBezTo>
                <a:cubicBezTo>
                  <a:pt x="548" y="668"/>
                  <a:pt x="548" y="672"/>
                  <a:pt x="548" y="677"/>
                </a:cubicBezTo>
                <a:cubicBezTo>
                  <a:pt x="547" y="678"/>
                  <a:pt x="545" y="680"/>
                  <a:pt x="545" y="682"/>
                </a:cubicBezTo>
                <a:cubicBezTo>
                  <a:pt x="544" y="684"/>
                  <a:pt x="547" y="685"/>
                  <a:pt x="548" y="683"/>
                </a:cubicBezTo>
                <a:cubicBezTo>
                  <a:pt x="548" y="688"/>
                  <a:pt x="548" y="692"/>
                  <a:pt x="548" y="697"/>
                </a:cubicBezTo>
                <a:cubicBezTo>
                  <a:pt x="546" y="697"/>
                  <a:pt x="544" y="698"/>
                  <a:pt x="542" y="698"/>
                </a:cubicBezTo>
                <a:cubicBezTo>
                  <a:pt x="542" y="699"/>
                  <a:pt x="542" y="699"/>
                  <a:pt x="541" y="699"/>
                </a:cubicBezTo>
                <a:cubicBezTo>
                  <a:pt x="542" y="685"/>
                  <a:pt x="542" y="672"/>
                  <a:pt x="542" y="658"/>
                </a:cubicBezTo>
                <a:cubicBezTo>
                  <a:pt x="542" y="658"/>
                  <a:pt x="541" y="658"/>
                  <a:pt x="541" y="658"/>
                </a:cubicBezTo>
                <a:cubicBezTo>
                  <a:pt x="541" y="672"/>
                  <a:pt x="541" y="686"/>
                  <a:pt x="541" y="700"/>
                </a:cubicBezTo>
                <a:cubicBezTo>
                  <a:pt x="541" y="700"/>
                  <a:pt x="541" y="701"/>
                  <a:pt x="541" y="701"/>
                </a:cubicBezTo>
                <a:cubicBezTo>
                  <a:pt x="540" y="732"/>
                  <a:pt x="539" y="762"/>
                  <a:pt x="539" y="792"/>
                </a:cubicBezTo>
                <a:cubicBezTo>
                  <a:pt x="539" y="793"/>
                  <a:pt x="540" y="793"/>
                  <a:pt x="540" y="792"/>
                </a:cubicBezTo>
                <a:cubicBezTo>
                  <a:pt x="540" y="762"/>
                  <a:pt x="541" y="732"/>
                  <a:pt x="541" y="702"/>
                </a:cubicBezTo>
                <a:cubicBezTo>
                  <a:pt x="542" y="702"/>
                  <a:pt x="542" y="703"/>
                  <a:pt x="543" y="702"/>
                </a:cubicBezTo>
                <a:cubicBezTo>
                  <a:pt x="545" y="702"/>
                  <a:pt x="546" y="701"/>
                  <a:pt x="548" y="701"/>
                </a:cubicBezTo>
                <a:cubicBezTo>
                  <a:pt x="548" y="706"/>
                  <a:pt x="548" y="711"/>
                  <a:pt x="548" y="716"/>
                </a:cubicBezTo>
                <a:cubicBezTo>
                  <a:pt x="547" y="716"/>
                  <a:pt x="545" y="716"/>
                  <a:pt x="544" y="716"/>
                </a:cubicBezTo>
                <a:cubicBezTo>
                  <a:pt x="542" y="717"/>
                  <a:pt x="542" y="720"/>
                  <a:pt x="545" y="720"/>
                </a:cubicBezTo>
                <a:cubicBezTo>
                  <a:pt x="545" y="720"/>
                  <a:pt x="545" y="720"/>
                  <a:pt x="545" y="720"/>
                </a:cubicBezTo>
                <a:cubicBezTo>
                  <a:pt x="545" y="720"/>
                  <a:pt x="545" y="720"/>
                  <a:pt x="546" y="720"/>
                </a:cubicBezTo>
                <a:cubicBezTo>
                  <a:pt x="546" y="720"/>
                  <a:pt x="547" y="720"/>
                  <a:pt x="548" y="720"/>
                </a:cubicBezTo>
                <a:cubicBezTo>
                  <a:pt x="548" y="728"/>
                  <a:pt x="548" y="735"/>
                  <a:pt x="548" y="743"/>
                </a:cubicBezTo>
                <a:cubicBezTo>
                  <a:pt x="546" y="744"/>
                  <a:pt x="544" y="744"/>
                  <a:pt x="542" y="744"/>
                </a:cubicBezTo>
                <a:cubicBezTo>
                  <a:pt x="540" y="745"/>
                  <a:pt x="541" y="749"/>
                  <a:pt x="543" y="748"/>
                </a:cubicBezTo>
                <a:cubicBezTo>
                  <a:pt x="545" y="748"/>
                  <a:pt x="546" y="748"/>
                  <a:pt x="548" y="747"/>
                </a:cubicBezTo>
                <a:cubicBezTo>
                  <a:pt x="548" y="752"/>
                  <a:pt x="548" y="756"/>
                  <a:pt x="548" y="761"/>
                </a:cubicBezTo>
                <a:cubicBezTo>
                  <a:pt x="546" y="761"/>
                  <a:pt x="546" y="763"/>
                  <a:pt x="548" y="764"/>
                </a:cubicBezTo>
                <a:cubicBezTo>
                  <a:pt x="548" y="792"/>
                  <a:pt x="548" y="820"/>
                  <a:pt x="548" y="848"/>
                </a:cubicBezTo>
                <a:cubicBezTo>
                  <a:pt x="548" y="848"/>
                  <a:pt x="548" y="849"/>
                  <a:pt x="548" y="849"/>
                </a:cubicBezTo>
                <a:cubicBezTo>
                  <a:pt x="546" y="850"/>
                  <a:pt x="547" y="852"/>
                  <a:pt x="548" y="852"/>
                </a:cubicBezTo>
                <a:cubicBezTo>
                  <a:pt x="548" y="855"/>
                  <a:pt x="548" y="858"/>
                  <a:pt x="548" y="861"/>
                </a:cubicBezTo>
                <a:cubicBezTo>
                  <a:pt x="549" y="882"/>
                  <a:pt x="549" y="903"/>
                  <a:pt x="550" y="924"/>
                </a:cubicBezTo>
                <a:cubicBezTo>
                  <a:pt x="550" y="924"/>
                  <a:pt x="550" y="924"/>
                  <a:pt x="550" y="924"/>
                </a:cubicBezTo>
                <a:cubicBezTo>
                  <a:pt x="548" y="925"/>
                  <a:pt x="548" y="928"/>
                  <a:pt x="550" y="928"/>
                </a:cubicBezTo>
                <a:cubicBezTo>
                  <a:pt x="551" y="946"/>
                  <a:pt x="552" y="964"/>
                  <a:pt x="552" y="982"/>
                </a:cubicBezTo>
                <a:cubicBezTo>
                  <a:pt x="552" y="982"/>
                  <a:pt x="552" y="982"/>
                  <a:pt x="552" y="983"/>
                </a:cubicBezTo>
                <a:cubicBezTo>
                  <a:pt x="550" y="983"/>
                  <a:pt x="551" y="986"/>
                  <a:pt x="553" y="986"/>
                </a:cubicBezTo>
                <a:cubicBezTo>
                  <a:pt x="554" y="1024"/>
                  <a:pt x="554" y="1062"/>
                  <a:pt x="552" y="1100"/>
                </a:cubicBezTo>
                <a:cubicBezTo>
                  <a:pt x="552" y="1101"/>
                  <a:pt x="553" y="1101"/>
                  <a:pt x="553" y="1100"/>
                </a:cubicBezTo>
                <a:cubicBezTo>
                  <a:pt x="555" y="1062"/>
                  <a:pt x="554" y="1024"/>
                  <a:pt x="553" y="986"/>
                </a:cubicBezTo>
                <a:cubicBezTo>
                  <a:pt x="553" y="986"/>
                  <a:pt x="553" y="986"/>
                  <a:pt x="554" y="986"/>
                </a:cubicBezTo>
                <a:cubicBezTo>
                  <a:pt x="562" y="982"/>
                  <a:pt x="571" y="983"/>
                  <a:pt x="580" y="984"/>
                </a:cubicBezTo>
                <a:cubicBezTo>
                  <a:pt x="581" y="984"/>
                  <a:pt x="582" y="984"/>
                  <a:pt x="582" y="983"/>
                </a:cubicBezTo>
                <a:cubicBezTo>
                  <a:pt x="582" y="988"/>
                  <a:pt x="582" y="992"/>
                  <a:pt x="582" y="996"/>
                </a:cubicBezTo>
                <a:cubicBezTo>
                  <a:pt x="577" y="996"/>
                  <a:pt x="572" y="996"/>
                  <a:pt x="567" y="996"/>
                </a:cubicBezTo>
                <a:cubicBezTo>
                  <a:pt x="564" y="996"/>
                  <a:pt x="564" y="1000"/>
                  <a:pt x="567" y="1000"/>
                </a:cubicBezTo>
                <a:cubicBezTo>
                  <a:pt x="572" y="1000"/>
                  <a:pt x="577" y="1000"/>
                  <a:pt x="582" y="1000"/>
                </a:cubicBezTo>
                <a:cubicBezTo>
                  <a:pt x="582" y="1004"/>
                  <a:pt x="582" y="1008"/>
                  <a:pt x="582" y="1011"/>
                </a:cubicBezTo>
                <a:cubicBezTo>
                  <a:pt x="576" y="1010"/>
                  <a:pt x="569" y="1010"/>
                  <a:pt x="563" y="1010"/>
                </a:cubicBezTo>
                <a:cubicBezTo>
                  <a:pt x="560" y="1010"/>
                  <a:pt x="560" y="1014"/>
                  <a:pt x="563" y="1014"/>
                </a:cubicBezTo>
                <a:cubicBezTo>
                  <a:pt x="569" y="1014"/>
                  <a:pt x="576" y="1014"/>
                  <a:pt x="582" y="1015"/>
                </a:cubicBezTo>
                <a:cubicBezTo>
                  <a:pt x="582" y="1022"/>
                  <a:pt x="582" y="1028"/>
                  <a:pt x="582" y="1034"/>
                </a:cubicBezTo>
                <a:cubicBezTo>
                  <a:pt x="576" y="1034"/>
                  <a:pt x="570" y="1034"/>
                  <a:pt x="565" y="1034"/>
                </a:cubicBezTo>
                <a:cubicBezTo>
                  <a:pt x="562" y="1034"/>
                  <a:pt x="562" y="1038"/>
                  <a:pt x="565" y="1038"/>
                </a:cubicBezTo>
                <a:cubicBezTo>
                  <a:pt x="570" y="1038"/>
                  <a:pt x="576" y="1038"/>
                  <a:pt x="582" y="1038"/>
                </a:cubicBezTo>
                <a:cubicBezTo>
                  <a:pt x="582" y="1042"/>
                  <a:pt x="582" y="1046"/>
                  <a:pt x="582" y="1050"/>
                </a:cubicBezTo>
                <a:cubicBezTo>
                  <a:pt x="578" y="1051"/>
                  <a:pt x="574" y="1051"/>
                  <a:pt x="570" y="1052"/>
                </a:cubicBezTo>
                <a:cubicBezTo>
                  <a:pt x="568" y="1053"/>
                  <a:pt x="569" y="1057"/>
                  <a:pt x="571" y="1056"/>
                </a:cubicBezTo>
                <a:cubicBezTo>
                  <a:pt x="575" y="1055"/>
                  <a:pt x="578" y="1055"/>
                  <a:pt x="582" y="1054"/>
                </a:cubicBezTo>
                <a:cubicBezTo>
                  <a:pt x="582" y="1055"/>
                  <a:pt x="583" y="1055"/>
                  <a:pt x="583" y="1054"/>
                </a:cubicBezTo>
                <a:cubicBezTo>
                  <a:pt x="584" y="1054"/>
                  <a:pt x="584" y="1054"/>
                  <a:pt x="585" y="1054"/>
                </a:cubicBezTo>
                <a:cubicBezTo>
                  <a:pt x="587" y="1054"/>
                  <a:pt x="587" y="1050"/>
                  <a:pt x="585" y="1050"/>
                </a:cubicBezTo>
                <a:cubicBezTo>
                  <a:pt x="584" y="1050"/>
                  <a:pt x="584" y="1050"/>
                  <a:pt x="583" y="1050"/>
                </a:cubicBezTo>
                <a:cubicBezTo>
                  <a:pt x="583" y="1046"/>
                  <a:pt x="583" y="1042"/>
                  <a:pt x="583" y="1038"/>
                </a:cubicBezTo>
                <a:cubicBezTo>
                  <a:pt x="584" y="1038"/>
                  <a:pt x="585" y="1038"/>
                  <a:pt x="587" y="1038"/>
                </a:cubicBezTo>
                <a:cubicBezTo>
                  <a:pt x="589" y="1038"/>
                  <a:pt x="589" y="1034"/>
                  <a:pt x="587" y="1034"/>
                </a:cubicBezTo>
                <a:cubicBezTo>
                  <a:pt x="585" y="1034"/>
                  <a:pt x="584" y="1034"/>
                  <a:pt x="583" y="1034"/>
                </a:cubicBezTo>
                <a:cubicBezTo>
                  <a:pt x="583" y="1028"/>
                  <a:pt x="583" y="1022"/>
                  <a:pt x="583" y="1015"/>
                </a:cubicBezTo>
                <a:cubicBezTo>
                  <a:pt x="585" y="1016"/>
                  <a:pt x="586" y="1016"/>
                  <a:pt x="588" y="1016"/>
                </a:cubicBezTo>
                <a:cubicBezTo>
                  <a:pt x="591" y="1017"/>
                  <a:pt x="592" y="1013"/>
                  <a:pt x="589" y="1012"/>
                </a:cubicBezTo>
                <a:cubicBezTo>
                  <a:pt x="587" y="1012"/>
                  <a:pt x="585" y="1012"/>
                  <a:pt x="583" y="1011"/>
                </a:cubicBezTo>
                <a:cubicBezTo>
                  <a:pt x="583" y="1008"/>
                  <a:pt x="583" y="1004"/>
                  <a:pt x="583" y="1000"/>
                </a:cubicBezTo>
                <a:cubicBezTo>
                  <a:pt x="586" y="1000"/>
                  <a:pt x="589" y="1000"/>
                  <a:pt x="593" y="1000"/>
                </a:cubicBezTo>
                <a:cubicBezTo>
                  <a:pt x="593" y="1000"/>
                  <a:pt x="593" y="1000"/>
                  <a:pt x="593" y="1000"/>
                </a:cubicBezTo>
                <a:cubicBezTo>
                  <a:pt x="593" y="1001"/>
                  <a:pt x="593" y="1002"/>
                  <a:pt x="593" y="1002"/>
                </a:cubicBezTo>
                <a:cubicBezTo>
                  <a:pt x="593" y="1002"/>
                  <a:pt x="593" y="1001"/>
                  <a:pt x="593" y="1000"/>
                </a:cubicBezTo>
                <a:cubicBezTo>
                  <a:pt x="595" y="1000"/>
                  <a:pt x="595" y="997"/>
                  <a:pt x="593" y="996"/>
                </a:cubicBezTo>
                <a:cubicBezTo>
                  <a:pt x="593" y="973"/>
                  <a:pt x="594" y="949"/>
                  <a:pt x="594" y="925"/>
                </a:cubicBezTo>
                <a:cubicBezTo>
                  <a:pt x="593" y="902"/>
                  <a:pt x="590" y="879"/>
                  <a:pt x="587" y="856"/>
                </a:cubicBezTo>
                <a:cubicBezTo>
                  <a:pt x="585" y="841"/>
                  <a:pt x="584" y="826"/>
                  <a:pt x="582" y="811"/>
                </a:cubicBezTo>
                <a:cubicBezTo>
                  <a:pt x="582" y="810"/>
                  <a:pt x="582" y="809"/>
                  <a:pt x="582" y="808"/>
                </a:cubicBezTo>
                <a:cubicBezTo>
                  <a:pt x="582" y="808"/>
                  <a:pt x="582" y="808"/>
                  <a:pt x="583" y="808"/>
                </a:cubicBezTo>
                <a:cubicBezTo>
                  <a:pt x="585" y="808"/>
                  <a:pt x="585" y="804"/>
                  <a:pt x="583" y="804"/>
                </a:cubicBezTo>
                <a:cubicBezTo>
                  <a:pt x="582" y="804"/>
                  <a:pt x="582" y="804"/>
                  <a:pt x="582" y="804"/>
                </a:cubicBezTo>
                <a:cubicBezTo>
                  <a:pt x="583" y="783"/>
                  <a:pt x="585" y="762"/>
                  <a:pt x="585" y="742"/>
                </a:cubicBezTo>
                <a:cubicBezTo>
                  <a:pt x="585" y="742"/>
                  <a:pt x="586" y="742"/>
                  <a:pt x="587" y="742"/>
                </a:cubicBezTo>
                <a:cubicBezTo>
                  <a:pt x="590" y="742"/>
                  <a:pt x="593" y="742"/>
                  <a:pt x="597" y="742"/>
                </a:cubicBezTo>
                <a:cubicBezTo>
                  <a:pt x="597" y="748"/>
                  <a:pt x="597" y="753"/>
                  <a:pt x="597" y="758"/>
                </a:cubicBezTo>
                <a:cubicBezTo>
                  <a:pt x="595" y="758"/>
                  <a:pt x="594" y="758"/>
                  <a:pt x="593" y="758"/>
                </a:cubicBezTo>
                <a:cubicBezTo>
                  <a:pt x="592" y="758"/>
                  <a:pt x="592" y="758"/>
                  <a:pt x="592" y="758"/>
                </a:cubicBezTo>
                <a:cubicBezTo>
                  <a:pt x="590" y="758"/>
                  <a:pt x="590" y="762"/>
                  <a:pt x="592" y="762"/>
                </a:cubicBezTo>
                <a:cubicBezTo>
                  <a:pt x="592" y="762"/>
                  <a:pt x="592" y="762"/>
                  <a:pt x="593" y="762"/>
                </a:cubicBezTo>
                <a:cubicBezTo>
                  <a:pt x="594" y="762"/>
                  <a:pt x="595" y="762"/>
                  <a:pt x="597" y="762"/>
                </a:cubicBezTo>
                <a:cubicBezTo>
                  <a:pt x="597" y="763"/>
                  <a:pt x="597" y="765"/>
                  <a:pt x="597" y="766"/>
                </a:cubicBezTo>
                <a:cubicBezTo>
                  <a:pt x="597" y="770"/>
                  <a:pt x="597" y="774"/>
                  <a:pt x="597" y="778"/>
                </a:cubicBezTo>
                <a:cubicBezTo>
                  <a:pt x="596" y="778"/>
                  <a:pt x="596" y="778"/>
                  <a:pt x="596" y="778"/>
                </a:cubicBezTo>
                <a:cubicBezTo>
                  <a:pt x="594" y="779"/>
                  <a:pt x="594" y="782"/>
                  <a:pt x="596" y="782"/>
                </a:cubicBezTo>
                <a:cubicBezTo>
                  <a:pt x="596" y="787"/>
                  <a:pt x="596" y="792"/>
                  <a:pt x="596" y="796"/>
                </a:cubicBezTo>
                <a:cubicBezTo>
                  <a:pt x="595" y="796"/>
                  <a:pt x="594" y="796"/>
                  <a:pt x="593" y="796"/>
                </a:cubicBezTo>
                <a:cubicBezTo>
                  <a:pt x="590" y="796"/>
                  <a:pt x="590" y="800"/>
                  <a:pt x="593" y="800"/>
                </a:cubicBezTo>
                <a:cubicBezTo>
                  <a:pt x="594" y="800"/>
                  <a:pt x="595" y="800"/>
                  <a:pt x="596" y="800"/>
                </a:cubicBezTo>
                <a:cubicBezTo>
                  <a:pt x="596" y="808"/>
                  <a:pt x="596" y="816"/>
                  <a:pt x="596" y="824"/>
                </a:cubicBezTo>
                <a:cubicBezTo>
                  <a:pt x="595" y="824"/>
                  <a:pt x="595" y="824"/>
                  <a:pt x="595" y="824"/>
                </a:cubicBezTo>
                <a:cubicBezTo>
                  <a:pt x="592" y="824"/>
                  <a:pt x="592" y="827"/>
                  <a:pt x="594" y="828"/>
                </a:cubicBezTo>
                <a:cubicBezTo>
                  <a:pt x="594" y="828"/>
                  <a:pt x="595" y="828"/>
                  <a:pt x="595" y="828"/>
                </a:cubicBezTo>
                <a:cubicBezTo>
                  <a:pt x="595" y="830"/>
                  <a:pt x="595" y="832"/>
                  <a:pt x="595" y="833"/>
                </a:cubicBezTo>
                <a:cubicBezTo>
                  <a:pt x="595" y="834"/>
                  <a:pt x="596" y="834"/>
                  <a:pt x="596" y="833"/>
                </a:cubicBezTo>
                <a:cubicBezTo>
                  <a:pt x="596" y="832"/>
                  <a:pt x="596" y="830"/>
                  <a:pt x="596" y="828"/>
                </a:cubicBezTo>
                <a:cubicBezTo>
                  <a:pt x="598" y="829"/>
                  <a:pt x="601" y="829"/>
                  <a:pt x="603" y="829"/>
                </a:cubicBezTo>
                <a:cubicBezTo>
                  <a:pt x="606" y="829"/>
                  <a:pt x="609" y="830"/>
                  <a:pt x="612" y="830"/>
                </a:cubicBezTo>
                <a:cubicBezTo>
                  <a:pt x="612" y="835"/>
                  <a:pt x="611" y="840"/>
                  <a:pt x="611" y="845"/>
                </a:cubicBezTo>
                <a:cubicBezTo>
                  <a:pt x="611" y="846"/>
                  <a:pt x="612" y="846"/>
                  <a:pt x="612" y="845"/>
                </a:cubicBezTo>
                <a:cubicBezTo>
                  <a:pt x="612" y="840"/>
                  <a:pt x="612" y="835"/>
                  <a:pt x="612" y="830"/>
                </a:cubicBezTo>
                <a:cubicBezTo>
                  <a:pt x="613" y="830"/>
                  <a:pt x="614" y="830"/>
                  <a:pt x="615" y="830"/>
                </a:cubicBezTo>
                <a:cubicBezTo>
                  <a:pt x="616" y="830"/>
                  <a:pt x="616" y="830"/>
                  <a:pt x="616" y="829"/>
                </a:cubicBezTo>
                <a:cubicBezTo>
                  <a:pt x="617" y="854"/>
                  <a:pt x="617" y="878"/>
                  <a:pt x="619" y="903"/>
                </a:cubicBezTo>
                <a:cubicBezTo>
                  <a:pt x="620" y="906"/>
                  <a:pt x="620" y="908"/>
                  <a:pt x="620" y="911"/>
                </a:cubicBezTo>
                <a:cubicBezTo>
                  <a:pt x="615" y="911"/>
                  <a:pt x="609" y="911"/>
                  <a:pt x="604" y="912"/>
                </a:cubicBezTo>
                <a:cubicBezTo>
                  <a:pt x="602" y="913"/>
                  <a:pt x="603" y="917"/>
                  <a:pt x="605" y="916"/>
                </a:cubicBezTo>
                <a:cubicBezTo>
                  <a:pt x="610" y="915"/>
                  <a:pt x="615" y="915"/>
                  <a:pt x="620" y="915"/>
                </a:cubicBezTo>
                <a:cubicBezTo>
                  <a:pt x="621" y="921"/>
                  <a:pt x="622" y="927"/>
                  <a:pt x="622" y="932"/>
                </a:cubicBezTo>
                <a:cubicBezTo>
                  <a:pt x="617" y="932"/>
                  <a:pt x="612" y="932"/>
                  <a:pt x="607" y="932"/>
                </a:cubicBezTo>
                <a:cubicBezTo>
                  <a:pt x="604" y="932"/>
                  <a:pt x="604" y="936"/>
                  <a:pt x="607" y="936"/>
                </a:cubicBezTo>
                <a:cubicBezTo>
                  <a:pt x="612" y="936"/>
                  <a:pt x="617" y="936"/>
                  <a:pt x="623" y="936"/>
                </a:cubicBezTo>
                <a:cubicBezTo>
                  <a:pt x="623" y="937"/>
                  <a:pt x="623" y="938"/>
                  <a:pt x="623" y="939"/>
                </a:cubicBezTo>
                <a:cubicBezTo>
                  <a:pt x="623" y="945"/>
                  <a:pt x="623" y="951"/>
                  <a:pt x="623" y="957"/>
                </a:cubicBezTo>
                <a:cubicBezTo>
                  <a:pt x="623" y="956"/>
                  <a:pt x="623" y="956"/>
                  <a:pt x="623" y="956"/>
                </a:cubicBezTo>
                <a:cubicBezTo>
                  <a:pt x="615" y="954"/>
                  <a:pt x="605" y="954"/>
                  <a:pt x="598" y="959"/>
                </a:cubicBezTo>
                <a:cubicBezTo>
                  <a:pt x="595" y="960"/>
                  <a:pt x="597" y="963"/>
                  <a:pt x="600" y="962"/>
                </a:cubicBezTo>
                <a:cubicBezTo>
                  <a:pt x="606" y="958"/>
                  <a:pt x="615" y="959"/>
                  <a:pt x="622" y="960"/>
                </a:cubicBezTo>
                <a:cubicBezTo>
                  <a:pt x="623" y="960"/>
                  <a:pt x="623" y="960"/>
                  <a:pt x="623" y="960"/>
                </a:cubicBezTo>
                <a:cubicBezTo>
                  <a:pt x="624" y="965"/>
                  <a:pt x="624" y="970"/>
                  <a:pt x="624" y="974"/>
                </a:cubicBezTo>
                <a:cubicBezTo>
                  <a:pt x="617" y="974"/>
                  <a:pt x="610" y="974"/>
                  <a:pt x="604" y="977"/>
                </a:cubicBezTo>
                <a:cubicBezTo>
                  <a:pt x="601" y="978"/>
                  <a:pt x="603" y="981"/>
                  <a:pt x="606" y="980"/>
                </a:cubicBezTo>
                <a:cubicBezTo>
                  <a:pt x="611" y="978"/>
                  <a:pt x="618" y="978"/>
                  <a:pt x="624" y="978"/>
                </a:cubicBezTo>
                <a:cubicBezTo>
                  <a:pt x="624" y="992"/>
                  <a:pt x="624" y="1006"/>
                  <a:pt x="624" y="1020"/>
                </a:cubicBezTo>
                <a:cubicBezTo>
                  <a:pt x="619" y="1020"/>
                  <a:pt x="614" y="1020"/>
                  <a:pt x="609" y="1020"/>
                </a:cubicBezTo>
                <a:cubicBezTo>
                  <a:pt x="606" y="1020"/>
                  <a:pt x="606" y="1024"/>
                  <a:pt x="609" y="1024"/>
                </a:cubicBezTo>
                <a:cubicBezTo>
                  <a:pt x="614" y="1024"/>
                  <a:pt x="619" y="1024"/>
                  <a:pt x="625" y="1024"/>
                </a:cubicBezTo>
                <a:cubicBezTo>
                  <a:pt x="625" y="1030"/>
                  <a:pt x="625" y="1037"/>
                  <a:pt x="625" y="1043"/>
                </a:cubicBezTo>
                <a:cubicBezTo>
                  <a:pt x="620" y="1042"/>
                  <a:pt x="614" y="1042"/>
                  <a:pt x="609" y="1042"/>
                </a:cubicBezTo>
                <a:cubicBezTo>
                  <a:pt x="606" y="1042"/>
                  <a:pt x="606" y="1046"/>
                  <a:pt x="609" y="1046"/>
                </a:cubicBezTo>
                <a:cubicBezTo>
                  <a:pt x="614" y="1046"/>
                  <a:pt x="620" y="1046"/>
                  <a:pt x="625" y="1048"/>
                </a:cubicBezTo>
                <a:cubicBezTo>
                  <a:pt x="625" y="1053"/>
                  <a:pt x="625" y="1058"/>
                  <a:pt x="625" y="1063"/>
                </a:cubicBezTo>
                <a:cubicBezTo>
                  <a:pt x="622" y="1063"/>
                  <a:pt x="618" y="1063"/>
                  <a:pt x="614" y="1064"/>
                </a:cubicBezTo>
                <a:cubicBezTo>
                  <a:pt x="612" y="1065"/>
                  <a:pt x="613" y="1069"/>
                  <a:pt x="615" y="1068"/>
                </a:cubicBezTo>
                <a:cubicBezTo>
                  <a:pt x="619" y="1067"/>
                  <a:pt x="622" y="1067"/>
                  <a:pt x="625" y="1067"/>
                </a:cubicBezTo>
                <a:cubicBezTo>
                  <a:pt x="626" y="1072"/>
                  <a:pt x="626" y="1077"/>
                  <a:pt x="626" y="1082"/>
                </a:cubicBezTo>
                <a:cubicBezTo>
                  <a:pt x="623" y="1082"/>
                  <a:pt x="620" y="1082"/>
                  <a:pt x="617" y="1082"/>
                </a:cubicBezTo>
                <a:cubicBezTo>
                  <a:pt x="614" y="1082"/>
                  <a:pt x="614" y="1086"/>
                  <a:pt x="617" y="1086"/>
                </a:cubicBezTo>
                <a:cubicBezTo>
                  <a:pt x="620" y="1086"/>
                  <a:pt x="623" y="1086"/>
                  <a:pt x="626" y="1086"/>
                </a:cubicBezTo>
                <a:cubicBezTo>
                  <a:pt x="626" y="1095"/>
                  <a:pt x="626" y="1104"/>
                  <a:pt x="626" y="1112"/>
                </a:cubicBezTo>
                <a:cubicBezTo>
                  <a:pt x="626" y="1113"/>
                  <a:pt x="627" y="1113"/>
                  <a:pt x="627" y="1112"/>
                </a:cubicBezTo>
                <a:cubicBezTo>
                  <a:pt x="627" y="1104"/>
                  <a:pt x="626" y="1095"/>
                  <a:pt x="626" y="1086"/>
                </a:cubicBezTo>
                <a:cubicBezTo>
                  <a:pt x="628" y="1086"/>
                  <a:pt x="629" y="1086"/>
                  <a:pt x="631" y="1086"/>
                </a:cubicBezTo>
                <a:cubicBezTo>
                  <a:pt x="633" y="1086"/>
                  <a:pt x="633" y="1082"/>
                  <a:pt x="631" y="1082"/>
                </a:cubicBezTo>
                <a:cubicBezTo>
                  <a:pt x="629" y="1082"/>
                  <a:pt x="628" y="1082"/>
                  <a:pt x="626" y="1082"/>
                </a:cubicBezTo>
                <a:cubicBezTo>
                  <a:pt x="626" y="1077"/>
                  <a:pt x="626" y="1072"/>
                  <a:pt x="626" y="1067"/>
                </a:cubicBezTo>
                <a:cubicBezTo>
                  <a:pt x="628" y="1067"/>
                  <a:pt x="630" y="1068"/>
                  <a:pt x="632" y="1068"/>
                </a:cubicBezTo>
                <a:cubicBezTo>
                  <a:pt x="635" y="1069"/>
                  <a:pt x="636" y="1065"/>
                  <a:pt x="633" y="1064"/>
                </a:cubicBezTo>
                <a:cubicBezTo>
                  <a:pt x="631" y="1064"/>
                  <a:pt x="628" y="1063"/>
                  <a:pt x="626" y="1063"/>
                </a:cubicBezTo>
                <a:cubicBezTo>
                  <a:pt x="626" y="1058"/>
                  <a:pt x="626" y="1053"/>
                  <a:pt x="625" y="1048"/>
                </a:cubicBezTo>
                <a:cubicBezTo>
                  <a:pt x="626" y="1048"/>
                  <a:pt x="627" y="1048"/>
                  <a:pt x="628" y="1048"/>
                </a:cubicBezTo>
                <a:cubicBezTo>
                  <a:pt x="631" y="1049"/>
                  <a:pt x="632" y="1045"/>
                  <a:pt x="629" y="1044"/>
                </a:cubicBezTo>
                <a:cubicBezTo>
                  <a:pt x="628" y="1044"/>
                  <a:pt x="627" y="1044"/>
                  <a:pt x="625" y="1043"/>
                </a:cubicBezTo>
                <a:cubicBezTo>
                  <a:pt x="625" y="1037"/>
                  <a:pt x="625" y="1030"/>
                  <a:pt x="625" y="1024"/>
                </a:cubicBezTo>
                <a:cubicBezTo>
                  <a:pt x="628" y="1023"/>
                  <a:pt x="630" y="1023"/>
                  <a:pt x="633" y="1022"/>
                </a:cubicBezTo>
                <a:cubicBezTo>
                  <a:pt x="633" y="1022"/>
                  <a:pt x="633" y="1022"/>
                  <a:pt x="633" y="1022"/>
                </a:cubicBezTo>
                <a:cubicBezTo>
                  <a:pt x="636" y="1047"/>
                  <a:pt x="638" y="1075"/>
                  <a:pt x="628" y="1098"/>
                </a:cubicBezTo>
                <a:cubicBezTo>
                  <a:pt x="628" y="1099"/>
                  <a:pt x="629" y="1099"/>
                  <a:pt x="629" y="1098"/>
                </a:cubicBezTo>
                <a:cubicBezTo>
                  <a:pt x="638" y="1075"/>
                  <a:pt x="636" y="1047"/>
                  <a:pt x="634" y="1022"/>
                </a:cubicBezTo>
                <a:cubicBezTo>
                  <a:pt x="635" y="1021"/>
                  <a:pt x="635" y="1019"/>
                  <a:pt x="633" y="1019"/>
                </a:cubicBezTo>
                <a:cubicBezTo>
                  <a:pt x="633" y="1017"/>
                  <a:pt x="633" y="1015"/>
                  <a:pt x="633" y="1014"/>
                </a:cubicBezTo>
                <a:cubicBezTo>
                  <a:pt x="631" y="988"/>
                  <a:pt x="627" y="963"/>
                  <a:pt x="624" y="938"/>
                </a:cubicBezTo>
                <a:cubicBezTo>
                  <a:pt x="624" y="937"/>
                  <a:pt x="624" y="937"/>
                  <a:pt x="624" y="936"/>
                </a:cubicBezTo>
                <a:cubicBezTo>
                  <a:pt x="625" y="936"/>
                  <a:pt x="627" y="936"/>
                  <a:pt x="629" y="936"/>
                </a:cubicBezTo>
                <a:cubicBezTo>
                  <a:pt x="631" y="936"/>
                  <a:pt x="631" y="932"/>
                  <a:pt x="629" y="932"/>
                </a:cubicBezTo>
                <a:cubicBezTo>
                  <a:pt x="627" y="932"/>
                  <a:pt x="625" y="932"/>
                  <a:pt x="624" y="932"/>
                </a:cubicBezTo>
                <a:cubicBezTo>
                  <a:pt x="623" y="927"/>
                  <a:pt x="623" y="921"/>
                  <a:pt x="623" y="916"/>
                </a:cubicBezTo>
                <a:cubicBezTo>
                  <a:pt x="624" y="916"/>
                  <a:pt x="625" y="916"/>
                  <a:pt x="626" y="916"/>
                </a:cubicBezTo>
                <a:cubicBezTo>
                  <a:pt x="629" y="917"/>
                  <a:pt x="630" y="913"/>
                  <a:pt x="627" y="912"/>
                </a:cubicBezTo>
                <a:cubicBezTo>
                  <a:pt x="626" y="912"/>
                  <a:pt x="625" y="912"/>
                  <a:pt x="623" y="911"/>
                </a:cubicBezTo>
                <a:cubicBezTo>
                  <a:pt x="623" y="885"/>
                  <a:pt x="623" y="859"/>
                  <a:pt x="623" y="832"/>
                </a:cubicBezTo>
                <a:cubicBezTo>
                  <a:pt x="623" y="832"/>
                  <a:pt x="622" y="832"/>
                  <a:pt x="622" y="832"/>
                </a:cubicBezTo>
                <a:cubicBezTo>
                  <a:pt x="622" y="859"/>
                  <a:pt x="623" y="885"/>
                  <a:pt x="623" y="911"/>
                </a:cubicBezTo>
                <a:cubicBezTo>
                  <a:pt x="622" y="911"/>
                  <a:pt x="621" y="911"/>
                  <a:pt x="621" y="911"/>
                </a:cubicBezTo>
                <a:cubicBezTo>
                  <a:pt x="620" y="910"/>
                  <a:pt x="620" y="909"/>
                  <a:pt x="620" y="907"/>
                </a:cubicBezTo>
                <a:cubicBezTo>
                  <a:pt x="616" y="865"/>
                  <a:pt x="617" y="823"/>
                  <a:pt x="616" y="780"/>
                </a:cubicBezTo>
                <a:cubicBezTo>
                  <a:pt x="618" y="780"/>
                  <a:pt x="619" y="780"/>
                  <a:pt x="621" y="780"/>
                </a:cubicBezTo>
                <a:cubicBezTo>
                  <a:pt x="621" y="790"/>
                  <a:pt x="622" y="799"/>
                  <a:pt x="622" y="809"/>
                </a:cubicBezTo>
                <a:cubicBezTo>
                  <a:pt x="622" y="806"/>
                  <a:pt x="622" y="803"/>
                  <a:pt x="622" y="800"/>
                </a:cubicBezTo>
                <a:cubicBezTo>
                  <a:pt x="622" y="793"/>
                  <a:pt x="621" y="787"/>
                  <a:pt x="621" y="780"/>
                </a:cubicBezTo>
                <a:cubicBezTo>
                  <a:pt x="622" y="780"/>
                  <a:pt x="623" y="780"/>
                  <a:pt x="625" y="780"/>
                </a:cubicBezTo>
                <a:cubicBezTo>
                  <a:pt x="627" y="780"/>
                  <a:pt x="627" y="776"/>
                  <a:pt x="625" y="776"/>
                </a:cubicBezTo>
                <a:cubicBezTo>
                  <a:pt x="623" y="776"/>
                  <a:pt x="622" y="776"/>
                  <a:pt x="621" y="776"/>
                </a:cubicBezTo>
                <a:cubicBezTo>
                  <a:pt x="620" y="757"/>
                  <a:pt x="619" y="738"/>
                  <a:pt x="618" y="718"/>
                </a:cubicBezTo>
                <a:cubicBezTo>
                  <a:pt x="618" y="718"/>
                  <a:pt x="619" y="718"/>
                  <a:pt x="619" y="719"/>
                </a:cubicBezTo>
                <a:cubicBezTo>
                  <a:pt x="619" y="719"/>
                  <a:pt x="619" y="718"/>
                  <a:pt x="619" y="718"/>
                </a:cubicBezTo>
                <a:cubicBezTo>
                  <a:pt x="619" y="718"/>
                  <a:pt x="618" y="718"/>
                  <a:pt x="618" y="718"/>
                </a:cubicBezTo>
                <a:cubicBezTo>
                  <a:pt x="618" y="711"/>
                  <a:pt x="618" y="703"/>
                  <a:pt x="617" y="696"/>
                </a:cubicBezTo>
                <a:cubicBezTo>
                  <a:pt x="619" y="696"/>
                  <a:pt x="619" y="693"/>
                  <a:pt x="617" y="692"/>
                </a:cubicBezTo>
                <a:cubicBezTo>
                  <a:pt x="617" y="687"/>
                  <a:pt x="616" y="682"/>
                  <a:pt x="616" y="676"/>
                </a:cubicBezTo>
                <a:cubicBezTo>
                  <a:pt x="616" y="676"/>
                  <a:pt x="616" y="676"/>
                  <a:pt x="617" y="676"/>
                </a:cubicBezTo>
                <a:cubicBezTo>
                  <a:pt x="619" y="676"/>
                  <a:pt x="619" y="672"/>
                  <a:pt x="617" y="672"/>
                </a:cubicBezTo>
                <a:cubicBezTo>
                  <a:pt x="616" y="672"/>
                  <a:pt x="616" y="672"/>
                  <a:pt x="616" y="672"/>
                </a:cubicBezTo>
                <a:cubicBezTo>
                  <a:pt x="616" y="668"/>
                  <a:pt x="615" y="664"/>
                  <a:pt x="615" y="659"/>
                </a:cubicBezTo>
                <a:cubicBezTo>
                  <a:pt x="615" y="659"/>
                  <a:pt x="615" y="659"/>
                  <a:pt x="615" y="658"/>
                </a:cubicBezTo>
                <a:cubicBezTo>
                  <a:pt x="615" y="658"/>
                  <a:pt x="616" y="658"/>
                  <a:pt x="617" y="658"/>
                </a:cubicBezTo>
                <a:cubicBezTo>
                  <a:pt x="619" y="658"/>
                  <a:pt x="619" y="654"/>
                  <a:pt x="617" y="654"/>
                </a:cubicBezTo>
                <a:cubicBezTo>
                  <a:pt x="616" y="654"/>
                  <a:pt x="615" y="654"/>
                  <a:pt x="615" y="654"/>
                </a:cubicBezTo>
                <a:cubicBezTo>
                  <a:pt x="615" y="649"/>
                  <a:pt x="615" y="644"/>
                  <a:pt x="615" y="638"/>
                </a:cubicBezTo>
                <a:cubicBezTo>
                  <a:pt x="615" y="636"/>
                  <a:pt x="615" y="634"/>
                  <a:pt x="615" y="631"/>
                </a:cubicBezTo>
                <a:cubicBezTo>
                  <a:pt x="615" y="631"/>
                  <a:pt x="616" y="631"/>
                  <a:pt x="616" y="630"/>
                </a:cubicBezTo>
                <a:cubicBezTo>
                  <a:pt x="620" y="628"/>
                  <a:pt x="623" y="626"/>
                  <a:pt x="627" y="625"/>
                </a:cubicBezTo>
                <a:cubicBezTo>
                  <a:pt x="632" y="623"/>
                  <a:pt x="636" y="621"/>
                  <a:pt x="641" y="619"/>
                </a:cubicBezTo>
                <a:cubicBezTo>
                  <a:pt x="641" y="619"/>
                  <a:pt x="641" y="619"/>
                  <a:pt x="641" y="619"/>
                </a:cubicBezTo>
                <a:cubicBezTo>
                  <a:pt x="641" y="620"/>
                  <a:pt x="641" y="620"/>
                  <a:pt x="642" y="621"/>
                </a:cubicBezTo>
                <a:cubicBezTo>
                  <a:pt x="640" y="621"/>
                  <a:pt x="639" y="621"/>
                  <a:pt x="638" y="621"/>
                </a:cubicBezTo>
                <a:cubicBezTo>
                  <a:pt x="637" y="621"/>
                  <a:pt x="637" y="622"/>
                  <a:pt x="638" y="622"/>
                </a:cubicBezTo>
                <a:cubicBezTo>
                  <a:pt x="639" y="622"/>
                  <a:pt x="640" y="622"/>
                  <a:pt x="642" y="622"/>
                </a:cubicBezTo>
                <a:cubicBezTo>
                  <a:pt x="642" y="625"/>
                  <a:pt x="643" y="628"/>
                  <a:pt x="643" y="630"/>
                </a:cubicBezTo>
                <a:cubicBezTo>
                  <a:pt x="643" y="631"/>
                  <a:pt x="643" y="633"/>
                  <a:pt x="643" y="634"/>
                </a:cubicBezTo>
                <a:cubicBezTo>
                  <a:pt x="643" y="634"/>
                  <a:pt x="644" y="634"/>
                  <a:pt x="644" y="634"/>
                </a:cubicBezTo>
                <a:cubicBezTo>
                  <a:pt x="643" y="640"/>
                  <a:pt x="643" y="645"/>
                  <a:pt x="643" y="651"/>
                </a:cubicBezTo>
                <a:cubicBezTo>
                  <a:pt x="642" y="667"/>
                  <a:pt x="642" y="684"/>
                  <a:pt x="642" y="700"/>
                </a:cubicBezTo>
                <a:cubicBezTo>
                  <a:pt x="643" y="735"/>
                  <a:pt x="645" y="769"/>
                  <a:pt x="645" y="803"/>
                </a:cubicBezTo>
                <a:cubicBezTo>
                  <a:pt x="645" y="803"/>
                  <a:pt x="646" y="804"/>
                  <a:pt x="646" y="803"/>
                </a:cubicBezTo>
                <a:cubicBezTo>
                  <a:pt x="646" y="878"/>
                  <a:pt x="650" y="952"/>
                  <a:pt x="650" y="1026"/>
                </a:cubicBezTo>
                <a:cubicBezTo>
                  <a:pt x="650" y="1027"/>
                  <a:pt x="651" y="1027"/>
                  <a:pt x="651" y="1026"/>
                </a:cubicBezTo>
                <a:cubicBezTo>
                  <a:pt x="651" y="938"/>
                  <a:pt x="645" y="851"/>
                  <a:pt x="647" y="763"/>
                </a:cubicBezTo>
                <a:cubicBezTo>
                  <a:pt x="647" y="762"/>
                  <a:pt x="647" y="762"/>
                  <a:pt x="647" y="763"/>
                </a:cubicBezTo>
                <a:cubicBezTo>
                  <a:pt x="646" y="771"/>
                  <a:pt x="646" y="780"/>
                  <a:pt x="646" y="788"/>
                </a:cubicBezTo>
                <a:cubicBezTo>
                  <a:pt x="645" y="738"/>
                  <a:pt x="641" y="688"/>
                  <a:pt x="644" y="638"/>
                </a:cubicBezTo>
                <a:cubicBezTo>
                  <a:pt x="645" y="639"/>
                  <a:pt x="645" y="640"/>
                  <a:pt x="645" y="642"/>
                </a:cubicBezTo>
                <a:cubicBezTo>
                  <a:pt x="646" y="650"/>
                  <a:pt x="647" y="657"/>
                  <a:pt x="647" y="665"/>
                </a:cubicBezTo>
                <a:cubicBezTo>
                  <a:pt x="648" y="678"/>
                  <a:pt x="648" y="691"/>
                  <a:pt x="648" y="705"/>
                </a:cubicBezTo>
                <a:cubicBezTo>
                  <a:pt x="648" y="705"/>
                  <a:pt x="648" y="705"/>
                  <a:pt x="648" y="705"/>
                </a:cubicBezTo>
                <a:cubicBezTo>
                  <a:pt x="648" y="692"/>
                  <a:pt x="648" y="680"/>
                  <a:pt x="648" y="667"/>
                </a:cubicBezTo>
                <a:cubicBezTo>
                  <a:pt x="648" y="667"/>
                  <a:pt x="648" y="667"/>
                  <a:pt x="648" y="667"/>
                </a:cubicBezTo>
                <a:cubicBezTo>
                  <a:pt x="648" y="667"/>
                  <a:pt x="648" y="666"/>
                  <a:pt x="648" y="665"/>
                </a:cubicBezTo>
                <a:cubicBezTo>
                  <a:pt x="647" y="657"/>
                  <a:pt x="647" y="650"/>
                  <a:pt x="646" y="642"/>
                </a:cubicBezTo>
                <a:cubicBezTo>
                  <a:pt x="645" y="639"/>
                  <a:pt x="645" y="636"/>
                  <a:pt x="645" y="634"/>
                </a:cubicBezTo>
                <a:cubicBezTo>
                  <a:pt x="645" y="630"/>
                  <a:pt x="646" y="626"/>
                  <a:pt x="646" y="622"/>
                </a:cubicBezTo>
                <a:cubicBezTo>
                  <a:pt x="655" y="621"/>
                  <a:pt x="665" y="620"/>
                  <a:pt x="674" y="620"/>
                </a:cubicBezTo>
                <a:cubicBezTo>
                  <a:pt x="678" y="621"/>
                  <a:pt x="681" y="621"/>
                  <a:pt x="685" y="622"/>
                </a:cubicBezTo>
                <a:cubicBezTo>
                  <a:pt x="684" y="623"/>
                  <a:pt x="684" y="624"/>
                  <a:pt x="684" y="626"/>
                </a:cubicBezTo>
                <a:cubicBezTo>
                  <a:pt x="683" y="625"/>
                  <a:pt x="682" y="623"/>
                  <a:pt x="681" y="622"/>
                </a:cubicBezTo>
                <a:cubicBezTo>
                  <a:pt x="681" y="622"/>
                  <a:pt x="680" y="622"/>
                  <a:pt x="680" y="622"/>
                </a:cubicBezTo>
                <a:cubicBezTo>
                  <a:pt x="681" y="624"/>
                  <a:pt x="682" y="626"/>
                  <a:pt x="683" y="628"/>
                </a:cubicBezTo>
                <a:cubicBezTo>
                  <a:pt x="680" y="627"/>
                  <a:pt x="679" y="627"/>
                  <a:pt x="679" y="628"/>
                </a:cubicBezTo>
                <a:cubicBezTo>
                  <a:pt x="679" y="629"/>
                  <a:pt x="680" y="629"/>
                  <a:pt x="680" y="628"/>
                </a:cubicBezTo>
                <a:cubicBezTo>
                  <a:pt x="680" y="628"/>
                  <a:pt x="681" y="629"/>
                  <a:pt x="683" y="630"/>
                </a:cubicBezTo>
                <a:cubicBezTo>
                  <a:pt x="684" y="630"/>
                  <a:pt x="684" y="630"/>
                  <a:pt x="684" y="631"/>
                </a:cubicBezTo>
                <a:cubicBezTo>
                  <a:pt x="684" y="632"/>
                  <a:pt x="684" y="634"/>
                  <a:pt x="684" y="635"/>
                </a:cubicBezTo>
                <a:cubicBezTo>
                  <a:pt x="684" y="636"/>
                  <a:pt x="685" y="636"/>
                  <a:pt x="685" y="635"/>
                </a:cubicBezTo>
                <a:cubicBezTo>
                  <a:pt x="685" y="634"/>
                  <a:pt x="685" y="633"/>
                  <a:pt x="685" y="632"/>
                </a:cubicBezTo>
                <a:cubicBezTo>
                  <a:pt x="685" y="633"/>
                  <a:pt x="685" y="633"/>
                  <a:pt x="685" y="633"/>
                </a:cubicBezTo>
                <a:cubicBezTo>
                  <a:pt x="683" y="647"/>
                  <a:pt x="684" y="662"/>
                  <a:pt x="685" y="677"/>
                </a:cubicBezTo>
                <a:cubicBezTo>
                  <a:pt x="685" y="709"/>
                  <a:pt x="686" y="740"/>
                  <a:pt x="686" y="772"/>
                </a:cubicBezTo>
                <a:cubicBezTo>
                  <a:pt x="686" y="783"/>
                  <a:pt x="685" y="794"/>
                  <a:pt x="684" y="806"/>
                </a:cubicBezTo>
                <a:cubicBezTo>
                  <a:pt x="684" y="806"/>
                  <a:pt x="685" y="806"/>
                  <a:pt x="685" y="806"/>
                </a:cubicBezTo>
                <a:cubicBezTo>
                  <a:pt x="685" y="796"/>
                  <a:pt x="686" y="787"/>
                  <a:pt x="687" y="777"/>
                </a:cubicBezTo>
                <a:cubicBezTo>
                  <a:pt x="687" y="781"/>
                  <a:pt x="687" y="785"/>
                  <a:pt x="687" y="789"/>
                </a:cubicBezTo>
                <a:cubicBezTo>
                  <a:pt x="687" y="809"/>
                  <a:pt x="687" y="830"/>
                  <a:pt x="686" y="850"/>
                </a:cubicBezTo>
                <a:cubicBezTo>
                  <a:pt x="686" y="884"/>
                  <a:pt x="688" y="916"/>
                  <a:pt x="690" y="949"/>
                </a:cubicBezTo>
                <a:cubicBezTo>
                  <a:pt x="691" y="960"/>
                  <a:pt x="692" y="971"/>
                  <a:pt x="693" y="982"/>
                </a:cubicBezTo>
                <a:cubicBezTo>
                  <a:pt x="692" y="982"/>
                  <a:pt x="692" y="982"/>
                  <a:pt x="692" y="982"/>
                </a:cubicBezTo>
                <a:cubicBezTo>
                  <a:pt x="692" y="982"/>
                  <a:pt x="693" y="983"/>
                  <a:pt x="693" y="983"/>
                </a:cubicBezTo>
                <a:cubicBezTo>
                  <a:pt x="694" y="1001"/>
                  <a:pt x="694" y="1020"/>
                  <a:pt x="692" y="1038"/>
                </a:cubicBezTo>
                <a:cubicBezTo>
                  <a:pt x="692" y="1039"/>
                  <a:pt x="693" y="1039"/>
                  <a:pt x="693" y="1038"/>
                </a:cubicBezTo>
                <a:cubicBezTo>
                  <a:pt x="695" y="1020"/>
                  <a:pt x="694" y="1002"/>
                  <a:pt x="693" y="983"/>
                </a:cubicBezTo>
                <a:cubicBezTo>
                  <a:pt x="694" y="985"/>
                  <a:pt x="694" y="986"/>
                  <a:pt x="695" y="987"/>
                </a:cubicBezTo>
                <a:cubicBezTo>
                  <a:pt x="695" y="1018"/>
                  <a:pt x="691" y="1048"/>
                  <a:pt x="700" y="1078"/>
                </a:cubicBezTo>
                <a:cubicBezTo>
                  <a:pt x="700" y="1078"/>
                  <a:pt x="701" y="1078"/>
                  <a:pt x="701" y="1078"/>
                </a:cubicBezTo>
                <a:cubicBezTo>
                  <a:pt x="701" y="1075"/>
                  <a:pt x="701" y="1071"/>
                  <a:pt x="701" y="1068"/>
                </a:cubicBezTo>
                <a:cubicBezTo>
                  <a:pt x="701" y="1068"/>
                  <a:pt x="700" y="1068"/>
                  <a:pt x="700" y="1068"/>
                </a:cubicBezTo>
                <a:cubicBezTo>
                  <a:pt x="700" y="1082"/>
                  <a:pt x="698" y="1065"/>
                  <a:pt x="697" y="1061"/>
                </a:cubicBezTo>
                <a:cubicBezTo>
                  <a:pt x="695" y="1050"/>
                  <a:pt x="695" y="1040"/>
                  <a:pt x="695" y="1029"/>
                </a:cubicBezTo>
                <a:cubicBezTo>
                  <a:pt x="695" y="1016"/>
                  <a:pt x="696" y="1003"/>
                  <a:pt x="696" y="989"/>
                </a:cubicBezTo>
                <a:cubicBezTo>
                  <a:pt x="698" y="993"/>
                  <a:pt x="699" y="998"/>
                  <a:pt x="700" y="1002"/>
                </a:cubicBezTo>
                <a:cubicBezTo>
                  <a:pt x="700" y="1018"/>
                  <a:pt x="700" y="1034"/>
                  <a:pt x="700" y="1050"/>
                </a:cubicBezTo>
                <a:cubicBezTo>
                  <a:pt x="700" y="1051"/>
                  <a:pt x="701" y="1051"/>
                  <a:pt x="701" y="1050"/>
                </a:cubicBezTo>
                <a:cubicBezTo>
                  <a:pt x="701" y="1035"/>
                  <a:pt x="701" y="1020"/>
                  <a:pt x="700" y="1004"/>
                </a:cubicBezTo>
                <a:cubicBezTo>
                  <a:pt x="702" y="1014"/>
                  <a:pt x="702" y="1023"/>
                  <a:pt x="703" y="1032"/>
                </a:cubicBezTo>
                <a:cubicBezTo>
                  <a:pt x="703" y="1040"/>
                  <a:pt x="703" y="1047"/>
                  <a:pt x="703" y="1055"/>
                </a:cubicBezTo>
                <a:cubicBezTo>
                  <a:pt x="702" y="1060"/>
                  <a:pt x="702" y="1065"/>
                  <a:pt x="702" y="1069"/>
                </a:cubicBezTo>
                <a:cubicBezTo>
                  <a:pt x="702" y="1069"/>
                  <a:pt x="701" y="1069"/>
                  <a:pt x="701" y="1070"/>
                </a:cubicBezTo>
                <a:cubicBezTo>
                  <a:pt x="701" y="1072"/>
                  <a:pt x="701" y="1075"/>
                  <a:pt x="701" y="1078"/>
                </a:cubicBezTo>
                <a:cubicBezTo>
                  <a:pt x="701" y="1078"/>
                  <a:pt x="702" y="1078"/>
                  <a:pt x="702" y="1078"/>
                </a:cubicBezTo>
                <a:cubicBezTo>
                  <a:pt x="702" y="1078"/>
                  <a:pt x="702" y="1077"/>
                  <a:pt x="702" y="1077"/>
                </a:cubicBezTo>
                <a:cubicBezTo>
                  <a:pt x="702" y="1078"/>
                  <a:pt x="702" y="1079"/>
                  <a:pt x="702" y="1080"/>
                </a:cubicBezTo>
                <a:cubicBezTo>
                  <a:pt x="702" y="1081"/>
                  <a:pt x="703" y="1081"/>
                  <a:pt x="703" y="1080"/>
                </a:cubicBezTo>
                <a:cubicBezTo>
                  <a:pt x="703" y="1075"/>
                  <a:pt x="703" y="1070"/>
                  <a:pt x="703" y="1065"/>
                </a:cubicBezTo>
                <a:cubicBezTo>
                  <a:pt x="704" y="1052"/>
                  <a:pt x="706" y="1039"/>
                  <a:pt x="706" y="1026"/>
                </a:cubicBezTo>
                <a:cubicBezTo>
                  <a:pt x="706" y="1006"/>
                  <a:pt x="704" y="986"/>
                  <a:pt x="702" y="966"/>
                </a:cubicBezTo>
                <a:cubicBezTo>
                  <a:pt x="698" y="925"/>
                  <a:pt x="697" y="884"/>
                  <a:pt x="697" y="843"/>
                </a:cubicBezTo>
                <a:cubicBezTo>
                  <a:pt x="696" y="828"/>
                  <a:pt x="696" y="813"/>
                  <a:pt x="695" y="799"/>
                </a:cubicBezTo>
                <a:cubicBezTo>
                  <a:pt x="695" y="793"/>
                  <a:pt x="695" y="787"/>
                  <a:pt x="695" y="782"/>
                </a:cubicBezTo>
                <a:cubicBezTo>
                  <a:pt x="695" y="762"/>
                  <a:pt x="695" y="743"/>
                  <a:pt x="695" y="723"/>
                </a:cubicBezTo>
                <a:cubicBezTo>
                  <a:pt x="695" y="725"/>
                  <a:pt x="698" y="725"/>
                  <a:pt x="699" y="724"/>
                </a:cubicBezTo>
                <a:cubicBezTo>
                  <a:pt x="699" y="724"/>
                  <a:pt x="700" y="723"/>
                  <a:pt x="701" y="723"/>
                </a:cubicBezTo>
                <a:cubicBezTo>
                  <a:pt x="701" y="727"/>
                  <a:pt x="701" y="732"/>
                  <a:pt x="701" y="736"/>
                </a:cubicBezTo>
                <a:cubicBezTo>
                  <a:pt x="700" y="735"/>
                  <a:pt x="697" y="736"/>
                  <a:pt x="697" y="738"/>
                </a:cubicBezTo>
                <a:cubicBezTo>
                  <a:pt x="697" y="744"/>
                  <a:pt x="696" y="751"/>
                  <a:pt x="696" y="758"/>
                </a:cubicBezTo>
                <a:cubicBezTo>
                  <a:pt x="696" y="760"/>
                  <a:pt x="700" y="760"/>
                  <a:pt x="700" y="758"/>
                </a:cubicBezTo>
                <a:cubicBezTo>
                  <a:pt x="700" y="754"/>
                  <a:pt x="700" y="750"/>
                  <a:pt x="701" y="747"/>
                </a:cubicBezTo>
                <a:cubicBezTo>
                  <a:pt x="701" y="756"/>
                  <a:pt x="701" y="765"/>
                  <a:pt x="701" y="774"/>
                </a:cubicBezTo>
                <a:cubicBezTo>
                  <a:pt x="700" y="773"/>
                  <a:pt x="697" y="773"/>
                  <a:pt x="697" y="775"/>
                </a:cubicBezTo>
                <a:cubicBezTo>
                  <a:pt x="697" y="780"/>
                  <a:pt x="699" y="785"/>
                  <a:pt x="699" y="790"/>
                </a:cubicBezTo>
                <a:cubicBezTo>
                  <a:pt x="699" y="791"/>
                  <a:pt x="700" y="792"/>
                  <a:pt x="701" y="792"/>
                </a:cubicBezTo>
                <a:cubicBezTo>
                  <a:pt x="701" y="800"/>
                  <a:pt x="702" y="808"/>
                  <a:pt x="702" y="816"/>
                </a:cubicBezTo>
                <a:cubicBezTo>
                  <a:pt x="703" y="828"/>
                  <a:pt x="703" y="839"/>
                  <a:pt x="704" y="851"/>
                </a:cubicBezTo>
                <a:cubicBezTo>
                  <a:pt x="703" y="849"/>
                  <a:pt x="703" y="847"/>
                  <a:pt x="703" y="844"/>
                </a:cubicBezTo>
                <a:cubicBezTo>
                  <a:pt x="703" y="842"/>
                  <a:pt x="699" y="842"/>
                  <a:pt x="699" y="844"/>
                </a:cubicBezTo>
                <a:cubicBezTo>
                  <a:pt x="699" y="847"/>
                  <a:pt x="699" y="850"/>
                  <a:pt x="700" y="853"/>
                </a:cubicBezTo>
                <a:cubicBezTo>
                  <a:pt x="701" y="855"/>
                  <a:pt x="703" y="854"/>
                  <a:pt x="704" y="853"/>
                </a:cubicBezTo>
                <a:cubicBezTo>
                  <a:pt x="704" y="857"/>
                  <a:pt x="704" y="860"/>
                  <a:pt x="704" y="864"/>
                </a:cubicBezTo>
                <a:cubicBezTo>
                  <a:pt x="704" y="865"/>
                  <a:pt x="704" y="865"/>
                  <a:pt x="704" y="865"/>
                </a:cubicBezTo>
                <a:cubicBezTo>
                  <a:pt x="704" y="865"/>
                  <a:pt x="704" y="864"/>
                  <a:pt x="704" y="864"/>
                </a:cubicBezTo>
                <a:cubicBezTo>
                  <a:pt x="703" y="861"/>
                  <a:pt x="700" y="862"/>
                  <a:pt x="700" y="865"/>
                </a:cubicBezTo>
                <a:cubicBezTo>
                  <a:pt x="701" y="869"/>
                  <a:pt x="701" y="872"/>
                  <a:pt x="701" y="876"/>
                </a:cubicBezTo>
                <a:cubicBezTo>
                  <a:pt x="701" y="878"/>
                  <a:pt x="703" y="879"/>
                  <a:pt x="704" y="878"/>
                </a:cubicBezTo>
                <a:cubicBezTo>
                  <a:pt x="704" y="883"/>
                  <a:pt x="704" y="887"/>
                  <a:pt x="704" y="892"/>
                </a:cubicBezTo>
                <a:cubicBezTo>
                  <a:pt x="704" y="891"/>
                  <a:pt x="702" y="891"/>
                  <a:pt x="702" y="893"/>
                </a:cubicBezTo>
                <a:cubicBezTo>
                  <a:pt x="700" y="895"/>
                  <a:pt x="700" y="898"/>
                  <a:pt x="700" y="900"/>
                </a:cubicBezTo>
                <a:cubicBezTo>
                  <a:pt x="700" y="903"/>
                  <a:pt x="704" y="903"/>
                  <a:pt x="704" y="900"/>
                </a:cubicBezTo>
                <a:cubicBezTo>
                  <a:pt x="704" y="899"/>
                  <a:pt x="704" y="897"/>
                  <a:pt x="705" y="896"/>
                </a:cubicBezTo>
                <a:cubicBezTo>
                  <a:pt x="705" y="901"/>
                  <a:pt x="705" y="907"/>
                  <a:pt x="705" y="913"/>
                </a:cubicBezTo>
                <a:cubicBezTo>
                  <a:pt x="704" y="911"/>
                  <a:pt x="701" y="911"/>
                  <a:pt x="701" y="914"/>
                </a:cubicBezTo>
                <a:cubicBezTo>
                  <a:pt x="701" y="917"/>
                  <a:pt x="702" y="921"/>
                  <a:pt x="703" y="925"/>
                </a:cubicBezTo>
                <a:cubicBezTo>
                  <a:pt x="703" y="926"/>
                  <a:pt x="705" y="926"/>
                  <a:pt x="706" y="926"/>
                </a:cubicBezTo>
                <a:cubicBezTo>
                  <a:pt x="706" y="931"/>
                  <a:pt x="706" y="936"/>
                  <a:pt x="706" y="941"/>
                </a:cubicBezTo>
                <a:cubicBezTo>
                  <a:pt x="706" y="940"/>
                  <a:pt x="704" y="939"/>
                  <a:pt x="703" y="941"/>
                </a:cubicBezTo>
                <a:cubicBezTo>
                  <a:pt x="701" y="945"/>
                  <a:pt x="701" y="951"/>
                  <a:pt x="703" y="956"/>
                </a:cubicBezTo>
                <a:cubicBezTo>
                  <a:pt x="703" y="958"/>
                  <a:pt x="707" y="957"/>
                  <a:pt x="707" y="954"/>
                </a:cubicBezTo>
                <a:cubicBezTo>
                  <a:pt x="706" y="951"/>
                  <a:pt x="705" y="946"/>
                  <a:pt x="706" y="943"/>
                </a:cubicBezTo>
                <a:cubicBezTo>
                  <a:pt x="706" y="943"/>
                  <a:pt x="706" y="942"/>
                  <a:pt x="706" y="942"/>
                </a:cubicBezTo>
                <a:cubicBezTo>
                  <a:pt x="707" y="972"/>
                  <a:pt x="707" y="1001"/>
                  <a:pt x="707" y="1030"/>
                </a:cubicBezTo>
                <a:cubicBezTo>
                  <a:pt x="707" y="1031"/>
                  <a:pt x="708" y="1031"/>
                  <a:pt x="708" y="1030"/>
                </a:cubicBezTo>
                <a:cubicBezTo>
                  <a:pt x="708" y="1003"/>
                  <a:pt x="707" y="977"/>
                  <a:pt x="707" y="950"/>
                </a:cubicBezTo>
                <a:cubicBezTo>
                  <a:pt x="708" y="959"/>
                  <a:pt x="709" y="969"/>
                  <a:pt x="710" y="979"/>
                </a:cubicBezTo>
                <a:cubicBezTo>
                  <a:pt x="710" y="989"/>
                  <a:pt x="709" y="999"/>
                  <a:pt x="709" y="1010"/>
                </a:cubicBezTo>
                <a:cubicBezTo>
                  <a:pt x="709" y="1010"/>
                  <a:pt x="710" y="1010"/>
                  <a:pt x="710" y="1010"/>
                </a:cubicBezTo>
                <a:cubicBezTo>
                  <a:pt x="710" y="1002"/>
                  <a:pt x="711" y="995"/>
                  <a:pt x="711" y="987"/>
                </a:cubicBezTo>
                <a:cubicBezTo>
                  <a:pt x="712" y="996"/>
                  <a:pt x="713" y="1005"/>
                  <a:pt x="714" y="1014"/>
                </a:cubicBezTo>
                <a:cubicBezTo>
                  <a:pt x="714" y="1015"/>
                  <a:pt x="715" y="1015"/>
                  <a:pt x="715" y="1014"/>
                </a:cubicBezTo>
                <a:cubicBezTo>
                  <a:pt x="713" y="1004"/>
                  <a:pt x="712" y="994"/>
                  <a:pt x="711" y="984"/>
                </a:cubicBezTo>
                <a:cubicBezTo>
                  <a:pt x="711" y="968"/>
                  <a:pt x="711" y="951"/>
                  <a:pt x="711" y="935"/>
                </a:cubicBezTo>
                <a:cubicBezTo>
                  <a:pt x="711" y="924"/>
                  <a:pt x="711" y="912"/>
                  <a:pt x="711" y="901"/>
                </a:cubicBezTo>
                <a:cubicBezTo>
                  <a:pt x="711" y="902"/>
                  <a:pt x="711" y="903"/>
                  <a:pt x="711" y="903"/>
                </a:cubicBezTo>
                <a:cubicBezTo>
                  <a:pt x="711" y="904"/>
                  <a:pt x="711" y="906"/>
                  <a:pt x="711" y="907"/>
                </a:cubicBezTo>
                <a:cubicBezTo>
                  <a:pt x="711" y="934"/>
                  <a:pt x="711" y="962"/>
                  <a:pt x="716" y="989"/>
                </a:cubicBezTo>
                <a:cubicBezTo>
                  <a:pt x="717" y="1010"/>
                  <a:pt x="717" y="1032"/>
                  <a:pt x="717" y="1054"/>
                </a:cubicBezTo>
                <a:cubicBezTo>
                  <a:pt x="717" y="1054"/>
                  <a:pt x="718" y="1054"/>
                  <a:pt x="718" y="1054"/>
                </a:cubicBezTo>
                <a:cubicBezTo>
                  <a:pt x="718" y="1034"/>
                  <a:pt x="718" y="1014"/>
                  <a:pt x="717" y="994"/>
                </a:cubicBezTo>
                <a:cubicBezTo>
                  <a:pt x="718" y="996"/>
                  <a:pt x="718" y="998"/>
                  <a:pt x="718" y="1000"/>
                </a:cubicBezTo>
                <a:cubicBezTo>
                  <a:pt x="719" y="1001"/>
                  <a:pt x="719" y="1001"/>
                  <a:pt x="719" y="1000"/>
                </a:cubicBezTo>
                <a:cubicBezTo>
                  <a:pt x="718" y="998"/>
                  <a:pt x="718" y="995"/>
                  <a:pt x="717" y="992"/>
                </a:cubicBezTo>
                <a:cubicBezTo>
                  <a:pt x="716" y="960"/>
                  <a:pt x="714" y="928"/>
                  <a:pt x="712" y="896"/>
                </a:cubicBezTo>
                <a:cubicBezTo>
                  <a:pt x="712" y="883"/>
                  <a:pt x="712" y="871"/>
                  <a:pt x="712" y="858"/>
                </a:cubicBezTo>
                <a:cubicBezTo>
                  <a:pt x="721" y="856"/>
                  <a:pt x="730" y="858"/>
                  <a:pt x="738" y="858"/>
                </a:cubicBezTo>
                <a:cubicBezTo>
                  <a:pt x="743" y="858"/>
                  <a:pt x="749" y="859"/>
                  <a:pt x="754" y="859"/>
                </a:cubicBezTo>
                <a:cubicBezTo>
                  <a:pt x="754" y="859"/>
                  <a:pt x="754" y="860"/>
                  <a:pt x="754" y="860"/>
                </a:cubicBezTo>
                <a:cubicBezTo>
                  <a:pt x="748" y="860"/>
                  <a:pt x="742" y="860"/>
                  <a:pt x="736" y="860"/>
                </a:cubicBezTo>
                <a:cubicBezTo>
                  <a:pt x="729" y="860"/>
                  <a:pt x="722" y="859"/>
                  <a:pt x="716" y="862"/>
                </a:cubicBezTo>
                <a:cubicBezTo>
                  <a:pt x="715" y="862"/>
                  <a:pt x="715" y="863"/>
                  <a:pt x="716" y="863"/>
                </a:cubicBezTo>
                <a:cubicBezTo>
                  <a:pt x="724" y="860"/>
                  <a:pt x="732" y="861"/>
                  <a:pt x="740" y="861"/>
                </a:cubicBezTo>
                <a:cubicBezTo>
                  <a:pt x="745" y="861"/>
                  <a:pt x="750" y="861"/>
                  <a:pt x="754" y="861"/>
                </a:cubicBezTo>
                <a:cubicBezTo>
                  <a:pt x="754" y="862"/>
                  <a:pt x="754" y="863"/>
                  <a:pt x="754" y="863"/>
                </a:cubicBezTo>
                <a:cubicBezTo>
                  <a:pt x="753" y="863"/>
                  <a:pt x="751" y="863"/>
                  <a:pt x="749" y="863"/>
                </a:cubicBezTo>
                <a:cubicBezTo>
                  <a:pt x="746" y="863"/>
                  <a:pt x="712" y="861"/>
                  <a:pt x="712" y="864"/>
                </a:cubicBezTo>
                <a:cubicBezTo>
                  <a:pt x="712" y="865"/>
                  <a:pt x="713" y="865"/>
                  <a:pt x="713" y="864"/>
                </a:cubicBezTo>
                <a:cubicBezTo>
                  <a:pt x="713" y="863"/>
                  <a:pt x="740" y="863"/>
                  <a:pt x="754" y="864"/>
                </a:cubicBezTo>
                <a:cubicBezTo>
                  <a:pt x="754" y="864"/>
                  <a:pt x="754" y="865"/>
                  <a:pt x="754" y="866"/>
                </a:cubicBezTo>
                <a:cubicBezTo>
                  <a:pt x="754" y="867"/>
                  <a:pt x="755" y="867"/>
                  <a:pt x="755" y="866"/>
                </a:cubicBezTo>
                <a:cubicBezTo>
                  <a:pt x="755" y="865"/>
                  <a:pt x="755" y="865"/>
                  <a:pt x="755" y="864"/>
                </a:cubicBezTo>
                <a:cubicBezTo>
                  <a:pt x="756" y="864"/>
                  <a:pt x="757" y="864"/>
                  <a:pt x="758" y="864"/>
                </a:cubicBezTo>
                <a:cubicBezTo>
                  <a:pt x="758" y="864"/>
                  <a:pt x="758" y="864"/>
                  <a:pt x="758" y="864"/>
                </a:cubicBezTo>
                <a:cubicBezTo>
                  <a:pt x="758" y="865"/>
                  <a:pt x="759" y="865"/>
                  <a:pt x="759" y="864"/>
                </a:cubicBezTo>
                <a:cubicBezTo>
                  <a:pt x="759" y="864"/>
                  <a:pt x="759" y="864"/>
                  <a:pt x="759" y="864"/>
                </a:cubicBezTo>
                <a:cubicBezTo>
                  <a:pt x="760" y="864"/>
                  <a:pt x="762" y="864"/>
                  <a:pt x="762" y="864"/>
                </a:cubicBezTo>
                <a:cubicBezTo>
                  <a:pt x="766" y="864"/>
                  <a:pt x="770" y="864"/>
                  <a:pt x="775" y="864"/>
                </a:cubicBezTo>
                <a:cubicBezTo>
                  <a:pt x="775" y="866"/>
                  <a:pt x="775" y="869"/>
                  <a:pt x="775" y="871"/>
                </a:cubicBezTo>
                <a:cubicBezTo>
                  <a:pt x="771" y="871"/>
                  <a:pt x="767" y="871"/>
                  <a:pt x="764" y="871"/>
                </a:cubicBezTo>
                <a:cubicBezTo>
                  <a:pt x="763" y="871"/>
                  <a:pt x="763" y="871"/>
                  <a:pt x="763" y="871"/>
                </a:cubicBezTo>
                <a:cubicBezTo>
                  <a:pt x="763" y="870"/>
                  <a:pt x="763" y="868"/>
                  <a:pt x="763" y="866"/>
                </a:cubicBezTo>
                <a:cubicBezTo>
                  <a:pt x="763" y="866"/>
                  <a:pt x="762" y="866"/>
                  <a:pt x="762" y="866"/>
                </a:cubicBezTo>
                <a:cubicBezTo>
                  <a:pt x="762" y="868"/>
                  <a:pt x="762" y="870"/>
                  <a:pt x="761" y="871"/>
                </a:cubicBezTo>
                <a:cubicBezTo>
                  <a:pt x="761" y="871"/>
                  <a:pt x="761" y="871"/>
                  <a:pt x="761" y="871"/>
                </a:cubicBezTo>
                <a:cubicBezTo>
                  <a:pt x="761" y="870"/>
                  <a:pt x="761" y="869"/>
                  <a:pt x="761" y="868"/>
                </a:cubicBezTo>
                <a:cubicBezTo>
                  <a:pt x="761" y="868"/>
                  <a:pt x="760" y="868"/>
                  <a:pt x="760" y="868"/>
                </a:cubicBezTo>
                <a:cubicBezTo>
                  <a:pt x="760" y="869"/>
                  <a:pt x="761" y="870"/>
                  <a:pt x="761" y="871"/>
                </a:cubicBezTo>
                <a:cubicBezTo>
                  <a:pt x="760" y="871"/>
                  <a:pt x="759" y="871"/>
                  <a:pt x="758" y="871"/>
                </a:cubicBezTo>
                <a:cubicBezTo>
                  <a:pt x="757" y="869"/>
                  <a:pt x="757" y="867"/>
                  <a:pt x="757" y="864"/>
                </a:cubicBezTo>
                <a:cubicBezTo>
                  <a:pt x="757" y="864"/>
                  <a:pt x="756" y="864"/>
                  <a:pt x="756" y="864"/>
                </a:cubicBezTo>
                <a:cubicBezTo>
                  <a:pt x="757" y="867"/>
                  <a:pt x="757" y="869"/>
                  <a:pt x="757" y="871"/>
                </a:cubicBezTo>
                <a:cubicBezTo>
                  <a:pt x="756" y="871"/>
                  <a:pt x="755" y="872"/>
                  <a:pt x="753" y="872"/>
                </a:cubicBezTo>
                <a:cubicBezTo>
                  <a:pt x="750" y="872"/>
                  <a:pt x="746" y="872"/>
                  <a:pt x="743" y="872"/>
                </a:cubicBezTo>
                <a:cubicBezTo>
                  <a:pt x="739" y="871"/>
                  <a:pt x="736" y="871"/>
                  <a:pt x="732" y="871"/>
                </a:cubicBezTo>
                <a:cubicBezTo>
                  <a:pt x="732" y="869"/>
                  <a:pt x="731" y="867"/>
                  <a:pt x="731" y="864"/>
                </a:cubicBezTo>
                <a:cubicBezTo>
                  <a:pt x="731" y="864"/>
                  <a:pt x="730" y="864"/>
                  <a:pt x="730" y="864"/>
                </a:cubicBezTo>
                <a:cubicBezTo>
                  <a:pt x="730" y="867"/>
                  <a:pt x="730" y="869"/>
                  <a:pt x="730" y="871"/>
                </a:cubicBezTo>
                <a:cubicBezTo>
                  <a:pt x="728" y="871"/>
                  <a:pt x="725" y="871"/>
                  <a:pt x="723" y="871"/>
                </a:cubicBezTo>
                <a:cubicBezTo>
                  <a:pt x="723" y="869"/>
                  <a:pt x="723" y="867"/>
                  <a:pt x="723" y="864"/>
                </a:cubicBezTo>
                <a:cubicBezTo>
                  <a:pt x="723" y="864"/>
                  <a:pt x="722" y="864"/>
                  <a:pt x="722" y="864"/>
                </a:cubicBezTo>
                <a:cubicBezTo>
                  <a:pt x="722" y="867"/>
                  <a:pt x="722" y="869"/>
                  <a:pt x="722" y="871"/>
                </a:cubicBezTo>
                <a:cubicBezTo>
                  <a:pt x="720" y="871"/>
                  <a:pt x="717" y="871"/>
                  <a:pt x="715" y="872"/>
                </a:cubicBezTo>
                <a:cubicBezTo>
                  <a:pt x="714" y="872"/>
                  <a:pt x="714" y="873"/>
                  <a:pt x="714" y="873"/>
                </a:cubicBezTo>
                <a:cubicBezTo>
                  <a:pt x="717" y="874"/>
                  <a:pt x="716" y="873"/>
                  <a:pt x="719" y="873"/>
                </a:cubicBezTo>
                <a:cubicBezTo>
                  <a:pt x="719" y="874"/>
                  <a:pt x="719" y="873"/>
                  <a:pt x="719" y="872"/>
                </a:cubicBezTo>
                <a:cubicBezTo>
                  <a:pt x="713" y="872"/>
                  <a:pt x="720" y="872"/>
                  <a:pt x="721" y="872"/>
                </a:cubicBezTo>
                <a:cubicBezTo>
                  <a:pt x="721" y="872"/>
                  <a:pt x="722" y="872"/>
                  <a:pt x="722" y="872"/>
                </a:cubicBezTo>
                <a:cubicBezTo>
                  <a:pt x="722" y="873"/>
                  <a:pt x="722" y="874"/>
                  <a:pt x="722" y="876"/>
                </a:cubicBezTo>
                <a:cubicBezTo>
                  <a:pt x="722" y="876"/>
                  <a:pt x="721" y="876"/>
                  <a:pt x="720" y="876"/>
                </a:cubicBezTo>
                <a:cubicBezTo>
                  <a:pt x="720" y="876"/>
                  <a:pt x="719" y="876"/>
                  <a:pt x="719" y="876"/>
                </a:cubicBezTo>
                <a:cubicBezTo>
                  <a:pt x="719" y="876"/>
                  <a:pt x="717" y="877"/>
                  <a:pt x="717" y="877"/>
                </a:cubicBezTo>
                <a:cubicBezTo>
                  <a:pt x="717" y="877"/>
                  <a:pt x="717" y="878"/>
                  <a:pt x="717" y="878"/>
                </a:cubicBezTo>
                <a:cubicBezTo>
                  <a:pt x="719" y="877"/>
                  <a:pt x="721" y="877"/>
                  <a:pt x="722" y="877"/>
                </a:cubicBezTo>
                <a:cubicBezTo>
                  <a:pt x="722" y="878"/>
                  <a:pt x="722" y="879"/>
                  <a:pt x="722" y="880"/>
                </a:cubicBezTo>
                <a:cubicBezTo>
                  <a:pt x="722" y="880"/>
                  <a:pt x="722" y="880"/>
                  <a:pt x="723" y="880"/>
                </a:cubicBezTo>
                <a:cubicBezTo>
                  <a:pt x="723" y="883"/>
                  <a:pt x="723" y="885"/>
                  <a:pt x="723" y="887"/>
                </a:cubicBezTo>
                <a:cubicBezTo>
                  <a:pt x="722" y="887"/>
                  <a:pt x="722" y="887"/>
                  <a:pt x="721" y="887"/>
                </a:cubicBezTo>
                <a:cubicBezTo>
                  <a:pt x="721" y="887"/>
                  <a:pt x="721" y="888"/>
                  <a:pt x="721" y="888"/>
                </a:cubicBezTo>
                <a:cubicBezTo>
                  <a:pt x="722" y="888"/>
                  <a:pt x="722" y="888"/>
                  <a:pt x="723" y="888"/>
                </a:cubicBezTo>
                <a:cubicBezTo>
                  <a:pt x="723" y="891"/>
                  <a:pt x="723" y="894"/>
                  <a:pt x="723" y="897"/>
                </a:cubicBezTo>
                <a:cubicBezTo>
                  <a:pt x="719" y="897"/>
                  <a:pt x="712" y="898"/>
                  <a:pt x="717" y="897"/>
                </a:cubicBezTo>
                <a:cubicBezTo>
                  <a:pt x="717" y="897"/>
                  <a:pt x="717" y="896"/>
                  <a:pt x="716" y="896"/>
                </a:cubicBezTo>
                <a:cubicBezTo>
                  <a:pt x="715" y="896"/>
                  <a:pt x="714" y="896"/>
                  <a:pt x="712" y="896"/>
                </a:cubicBezTo>
                <a:cubicBezTo>
                  <a:pt x="712" y="897"/>
                  <a:pt x="712" y="897"/>
                  <a:pt x="713" y="897"/>
                </a:cubicBezTo>
                <a:cubicBezTo>
                  <a:pt x="716" y="897"/>
                  <a:pt x="719" y="897"/>
                  <a:pt x="723" y="897"/>
                </a:cubicBezTo>
                <a:cubicBezTo>
                  <a:pt x="723" y="898"/>
                  <a:pt x="723" y="899"/>
                  <a:pt x="723" y="900"/>
                </a:cubicBezTo>
                <a:cubicBezTo>
                  <a:pt x="722" y="900"/>
                  <a:pt x="721" y="900"/>
                  <a:pt x="721" y="900"/>
                </a:cubicBezTo>
                <a:cubicBezTo>
                  <a:pt x="720" y="900"/>
                  <a:pt x="720" y="901"/>
                  <a:pt x="721" y="901"/>
                </a:cubicBezTo>
                <a:cubicBezTo>
                  <a:pt x="721" y="901"/>
                  <a:pt x="721" y="901"/>
                  <a:pt x="721" y="901"/>
                </a:cubicBezTo>
                <a:cubicBezTo>
                  <a:pt x="721" y="901"/>
                  <a:pt x="721" y="901"/>
                  <a:pt x="721" y="901"/>
                </a:cubicBezTo>
                <a:cubicBezTo>
                  <a:pt x="722" y="901"/>
                  <a:pt x="722" y="901"/>
                  <a:pt x="723" y="901"/>
                </a:cubicBezTo>
                <a:cubicBezTo>
                  <a:pt x="723" y="902"/>
                  <a:pt x="723" y="902"/>
                  <a:pt x="723" y="902"/>
                </a:cubicBezTo>
                <a:cubicBezTo>
                  <a:pt x="723" y="903"/>
                  <a:pt x="723" y="905"/>
                  <a:pt x="723" y="906"/>
                </a:cubicBezTo>
                <a:cubicBezTo>
                  <a:pt x="722" y="906"/>
                  <a:pt x="721" y="906"/>
                  <a:pt x="720" y="906"/>
                </a:cubicBezTo>
                <a:cubicBezTo>
                  <a:pt x="719" y="907"/>
                  <a:pt x="719" y="907"/>
                  <a:pt x="720" y="907"/>
                </a:cubicBezTo>
                <a:cubicBezTo>
                  <a:pt x="721" y="908"/>
                  <a:pt x="721" y="908"/>
                  <a:pt x="723" y="908"/>
                </a:cubicBezTo>
                <a:cubicBezTo>
                  <a:pt x="723" y="908"/>
                  <a:pt x="723" y="908"/>
                  <a:pt x="723" y="908"/>
                </a:cubicBezTo>
                <a:cubicBezTo>
                  <a:pt x="723" y="911"/>
                  <a:pt x="723" y="914"/>
                  <a:pt x="723" y="917"/>
                </a:cubicBezTo>
                <a:cubicBezTo>
                  <a:pt x="723" y="917"/>
                  <a:pt x="723" y="917"/>
                  <a:pt x="722" y="917"/>
                </a:cubicBezTo>
                <a:cubicBezTo>
                  <a:pt x="722" y="917"/>
                  <a:pt x="722" y="918"/>
                  <a:pt x="723" y="918"/>
                </a:cubicBezTo>
                <a:cubicBezTo>
                  <a:pt x="723" y="918"/>
                  <a:pt x="723" y="918"/>
                  <a:pt x="723" y="918"/>
                </a:cubicBezTo>
                <a:cubicBezTo>
                  <a:pt x="723" y="919"/>
                  <a:pt x="723" y="921"/>
                  <a:pt x="723" y="922"/>
                </a:cubicBezTo>
                <a:cubicBezTo>
                  <a:pt x="723" y="922"/>
                  <a:pt x="723" y="922"/>
                  <a:pt x="723" y="922"/>
                </a:cubicBezTo>
                <a:cubicBezTo>
                  <a:pt x="722" y="923"/>
                  <a:pt x="722" y="924"/>
                  <a:pt x="723" y="923"/>
                </a:cubicBezTo>
                <a:cubicBezTo>
                  <a:pt x="723" y="923"/>
                  <a:pt x="723" y="923"/>
                  <a:pt x="723" y="923"/>
                </a:cubicBezTo>
                <a:cubicBezTo>
                  <a:pt x="724" y="933"/>
                  <a:pt x="724" y="943"/>
                  <a:pt x="724" y="953"/>
                </a:cubicBezTo>
                <a:cubicBezTo>
                  <a:pt x="724" y="953"/>
                  <a:pt x="724" y="953"/>
                  <a:pt x="724" y="953"/>
                </a:cubicBezTo>
                <a:cubicBezTo>
                  <a:pt x="723" y="953"/>
                  <a:pt x="723" y="954"/>
                  <a:pt x="724" y="954"/>
                </a:cubicBezTo>
                <a:cubicBezTo>
                  <a:pt x="724" y="954"/>
                  <a:pt x="724" y="954"/>
                  <a:pt x="724" y="954"/>
                </a:cubicBezTo>
                <a:cubicBezTo>
                  <a:pt x="724" y="958"/>
                  <a:pt x="724" y="962"/>
                  <a:pt x="725" y="965"/>
                </a:cubicBezTo>
                <a:cubicBezTo>
                  <a:pt x="723" y="965"/>
                  <a:pt x="722" y="965"/>
                  <a:pt x="721" y="965"/>
                </a:cubicBezTo>
                <a:cubicBezTo>
                  <a:pt x="721" y="965"/>
                  <a:pt x="721" y="966"/>
                  <a:pt x="721" y="966"/>
                </a:cubicBezTo>
                <a:cubicBezTo>
                  <a:pt x="722" y="966"/>
                  <a:pt x="723" y="966"/>
                  <a:pt x="725" y="966"/>
                </a:cubicBezTo>
                <a:cubicBezTo>
                  <a:pt x="725" y="968"/>
                  <a:pt x="725" y="969"/>
                  <a:pt x="725" y="971"/>
                </a:cubicBezTo>
                <a:cubicBezTo>
                  <a:pt x="725" y="972"/>
                  <a:pt x="725" y="973"/>
                  <a:pt x="725" y="974"/>
                </a:cubicBezTo>
                <a:cubicBezTo>
                  <a:pt x="724" y="974"/>
                  <a:pt x="724" y="974"/>
                  <a:pt x="723" y="974"/>
                </a:cubicBezTo>
                <a:cubicBezTo>
                  <a:pt x="723" y="974"/>
                  <a:pt x="723" y="975"/>
                  <a:pt x="723" y="975"/>
                </a:cubicBezTo>
                <a:cubicBezTo>
                  <a:pt x="724" y="975"/>
                  <a:pt x="724" y="975"/>
                  <a:pt x="725" y="975"/>
                </a:cubicBezTo>
                <a:cubicBezTo>
                  <a:pt x="725" y="978"/>
                  <a:pt x="725" y="982"/>
                  <a:pt x="725" y="986"/>
                </a:cubicBezTo>
                <a:cubicBezTo>
                  <a:pt x="724" y="986"/>
                  <a:pt x="723" y="986"/>
                  <a:pt x="723" y="986"/>
                </a:cubicBezTo>
                <a:cubicBezTo>
                  <a:pt x="722" y="986"/>
                  <a:pt x="722" y="987"/>
                  <a:pt x="723" y="987"/>
                </a:cubicBezTo>
                <a:cubicBezTo>
                  <a:pt x="723" y="987"/>
                  <a:pt x="724" y="987"/>
                  <a:pt x="725" y="987"/>
                </a:cubicBezTo>
                <a:cubicBezTo>
                  <a:pt x="725" y="991"/>
                  <a:pt x="725" y="994"/>
                  <a:pt x="725" y="998"/>
                </a:cubicBezTo>
                <a:cubicBezTo>
                  <a:pt x="724" y="998"/>
                  <a:pt x="723" y="998"/>
                  <a:pt x="722" y="998"/>
                </a:cubicBezTo>
                <a:cubicBezTo>
                  <a:pt x="722" y="999"/>
                  <a:pt x="722" y="1000"/>
                  <a:pt x="723" y="999"/>
                </a:cubicBezTo>
                <a:cubicBezTo>
                  <a:pt x="723" y="999"/>
                  <a:pt x="724" y="999"/>
                  <a:pt x="725" y="999"/>
                </a:cubicBezTo>
                <a:cubicBezTo>
                  <a:pt x="725" y="1006"/>
                  <a:pt x="725" y="1013"/>
                  <a:pt x="725" y="1020"/>
                </a:cubicBezTo>
                <a:cubicBezTo>
                  <a:pt x="725" y="1020"/>
                  <a:pt x="725" y="1020"/>
                  <a:pt x="725" y="1020"/>
                </a:cubicBezTo>
                <a:cubicBezTo>
                  <a:pt x="724" y="1020"/>
                  <a:pt x="724" y="1021"/>
                  <a:pt x="725" y="1021"/>
                </a:cubicBezTo>
                <a:cubicBezTo>
                  <a:pt x="725" y="1021"/>
                  <a:pt x="725" y="1021"/>
                  <a:pt x="725" y="1021"/>
                </a:cubicBezTo>
                <a:cubicBezTo>
                  <a:pt x="725" y="1024"/>
                  <a:pt x="725" y="1026"/>
                  <a:pt x="725" y="1029"/>
                </a:cubicBezTo>
                <a:cubicBezTo>
                  <a:pt x="724" y="1029"/>
                  <a:pt x="724" y="1029"/>
                  <a:pt x="723" y="1029"/>
                </a:cubicBezTo>
                <a:cubicBezTo>
                  <a:pt x="723" y="1029"/>
                  <a:pt x="723" y="1030"/>
                  <a:pt x="723" y="1030"/>
                </a:cubicBezTo>
                <a:cubicBezTo>
                  <a:pt x="724" y="1030"/>
                  <a:pt x="724" y="1030"/>
                  <a:pt x="725" y="1030"/>
                </a:cubicBezTo>
                <a:cubicBezTo>
                  <a:pt x="724" y="1055"/>
                  <a:pt x="722" y="1081"/>
                  <a:pt x="718" y="1106"/>
                </a:cubicBezTo>
                <a:cubicBezTo>
                  <a:pt x="718" y="1107"/>
                  <a:pt x="719" y="1107"/>
                  <a:pt x="719" y="1106"/>
                </a:cubicBezTo>
                <a:cubicBezTo>
                  <a:pt x="723" y="1081"/>
                  <a:pt x="724" y="1055"/>
                  <a:pt x="725" y="1030"/>
                </a:cubicBezTo>
                <a:cubicBezTo>
                  <a:pt x="727" y="1030"/>
                  <a:pt x="730" y="1029"/>
                  <a:pt x="732" y="1029"/>
                </a:cubicBezTo>
                <a:cubicBezTo>
                  <a:pt x="731" y="1040"/>
                  <a:pt x="730" y="1050"/>
                  <a:pt x="728" y="1060"/>
                </a:cubicBezTo>
                <a:cubicBezTo>
                  <a:pt x="728" y="1061"/>
                  <a:pt x="729" y="1061"/>
                  <a:pt x="729" y="1060"/>
                </a:cubicBezTo>
                <a:cubicBezTo>
                  <a:pt x="730" y="1050"/>
                  <a:pt x="731" y="1040"/>
                  <a:pt x="732" y="1029"/>
                </a:cubicBezTo>
                <a:cubicBezTo>
                  <a:pt x="735" y="1029"/>
                  <a:pt x="738" y="1029"/>
                  <a:pt x="741" y="1029"/>
                </a:cubicBezTo>
                <a:cubicBezTo>
                  <a:pt x="742" y="1043"/>
                  <a:pt x="743" y="1057"/>
                  <a:pt x="744" y="1070"/>
                </a:cubicBezTo>
                <a:cubicBezTo>
                  <a:pt x="744" y="1071"/>
                  <a:pt x="745" y="1071"/>
                  <a:pt x="745" y="1070"/>
                </a:cubicBezTo>
                <a:cubicBezTo>
                  <a:pt x="743" y="1057"/>
                  <a:pt x="742" y="1043"/>
                  <a:pt x="742" y="1029"/>
                </a:cubicBezTo>
                <a:cubicBezTo>
                  <a:pt x="743" y="1029"/>
                  <a:pt x="744" y="1029"/>
                  <a:pt x="745" y="1029"/>
                </a:cubicBezTo>
                <a:cubicBezTo>
                  <a:pt x="745" y="1029"/>
                  <a:pt x="745" y="1028"/>
                  <a:pt x="745" y="1028"/>
                </a:cubicBezTo>
                <a:cubicBezTo>
                  <a:pt x="744" y="1028"/>
                  <a:pt x="743" y="1028"/>
                  <a:pt x="742" y="1028"/>
                </a:cubicBezTo>
                <a:cubicBezTo>
                  <a:pt x="742" y="1021"/>
                  <a:pt x="742" y="1015"/>
                  <a:pt x="742" y="1009"/>
                </a:cubicBezTo>
                <a:cubicBezTo>
                  <a:pt x="742" y="1009"/>
                  <a:pt x="743" y="1009"/>
                  <a:pt x="744" y="1009"/>
                </a:cubicBezTo>
                <a:cubicBezTo>
                  <a:pt x="745" y="1009"/>
                  <a:pt x="745" y="1008"/>
                  <a:pt x="744" y="1008"/>
                </a:cubicBezTo>
                <a:cubicBezTo>
                  <a:pt x="743" y="1008"/>
                  <a:pt x="742" y="1008"/>
                  <a:pt x="742" y="1008"/>
                </a:cubicBezTo>
                <a:cubicBezTo>
                  <a:pt x="742" y="1004"/>
                  <a:pt x="742" y="1001"/>
                  <a:pt x="742" y="998"/>
                </a:cubicBezTo>
                <a:cubicBezTo>
                  <a:pt x="742" y="998"/>
                  <a:pt x="742" y="998"/>
                  <a:pt x="743" y="998"/>
                </a:cubicBezTo>
                <a:cubicBezTo>
                  <a:pt x="743" y="998"/>
                  <a:pt x="743" y="997"/>
                  <a:pt x="743" y="997"/>
                </a:cubicBezTo>
                <a:cubicBezTo>
                  <a:pt x="742" y="997"/>
                  <a:pt x="742" y="997"/>
                  <a:pt x="742" y="997"/>
                </a:cubicBezTo>
                <a:cubicBezTo>
                  <a:pt x="742" y="972"/>
                  <a:pt x="742" y="948"/>
                  <a:pt x="742" y="923"/>
                </a:cubicBezTo>
                <a:cubicBezTo>
                  <a:pt x="742" y="923"/>
                  <a:pt x="743" y="923"/>
                  <a:pt x="743" y="923"/>
                </a:cubicBezTo>
                <a:cubicBezTo>
                  <a:pt x="744" y="923"/>
                  <a:pt x="744" y="922"/>
                  <a:pt x="743" y="922"/>
                </a:cubicBezTo>
                <a:cubicBezTo>
                  <a:pt x="743" y="922"/>
                  <a:pt x="742" y="922"/>
                  <a:pt x="742" y="922"/>
                </a:cubicBezTo>
                <a:cubicBezTo>
                  <a:pt x="742" y="917"/>
                  <a:pt x="742" y="912"/>
                  <a:pt x="741" y="907"/>
                </a:cubicBezTo>
                <a:cubicBezTo>
                  <a:pt x="742" y="907"/>
                  <a:pt x="742" y="907"/>
                  <a:pt x="741" y="907"/>
                </a:cubicBezTo>
                <a:cubicBezTo>
                  <a:pt x="741" y="905"/>
                  <a:pt x="741" y="903"/>
                  <a:pt x="741" y="901"/>
                </a:cubicBezTo>
                <a:cubicBezTo>
                  <a:pt x="742" y="901"/>
                  <a:pt x="743" y="901"/>
                  <a:pt x="744" y="901"/>
                </a:cubicBezTo>
                <a:cubicBezTo>
                  <a:pt x="744" y="937"/>
                  <a:pt x="745" y="973"/>
                  <a:pt x="748" y="1008"/>
                </a:cubicBezTo>
                <a:cubicBezTo>
                  <a:pt x="748" y="1009"/>
                  <a:pt x="749" y="1009"/>
                  <a:pt x="749" y="1008"/>
                </a:cubicBezTo>
                <a:cubicBezTo>
                  <a:pt x="747" y="988"/>
                  <a:pt x="746" y="968"/>
                  <a:pt x="746" y="947"/>
                </a:cubicBezTo>
                <a:cubicBezTo>
                  <a:pt x="745" y="937"/>
                  <a:pt x="745" y="927"/>
                  <a:pt x="745" y="917"/>
                </a:cubicBezTo>
                <a:cubicBezTo>
                  <a:pt x="745" y="912"/>
                  <a:pt x="745" y="907"/>
                  <a:pt x="745" y="902"/>
                </a:cubicBezTo>
                <a:cubicBezTo>
                  <a:pt x="745" y="902"/>
                  <a:pt x="745" y="901"/>
                  <a:pt x="745" y="901"/>
                </a:cubicBezTo>
                <a:cubicBezTo>
                  <a:pt x="749" y="901"/>
                  <a:pt x="754" y="901"/>
                  <a:pt x="758" y="901"/>
                </a:cubicBezTo>
                <a:cubicBezTo>
                  <a:pt x="758" y="902"/>
                  <a:pt x="758" y="904"/>
                  <a:pt x="758" y="905"/>
                </a:cubicBezTo>
                <a:cubicBezTo>
                  <a:pt x="757" y="905"/>
                  <a:pt x="755" y="906"/>
                  <a:pt x="754" y="907"/>
                </a:cubicBezTo>
                <a:cubicBezTo>
                  <a:pt x="753" y="907"/>
                  <a:pt x="754" y="908"/>
                  <a:pt x="754" y="907"/>
                </a:cubicBezTo>
                <a:cubicBezTo>
                  <a:pt x="755" y="907"/>
                  <a:pt x="757" y="906"/>
                  <a:pt x="758" y="906"/>
                </a:cubicBezTo>
                <a:cubicBezTo>
                  <a:pt x="758" y="916"/>
                  <a:pt x="758" y="925"/>
                  <a:pt x="758" y="935"/>
                </a:cubicBezTo>
                <a:cubicBezTo>
                  <a:pt x="756" y="935"/>
                  <a:pt x="754" y="935"/>
                  <a:pt x="753" y="935"/>
                </a:cubicBezTo>
                <a:cubicBezTo>
                  <a:pt x="752" y="935"/>
                  <a:pt x="752" y="936"/>
                  <a:pt x="753" y="936"/>
                </a:cubicBezTo>
                <a:cubicBezTo>
                  <a:pt x="754" y="936"/>
                  <a:pt x="756" y="936"/>
                  <a:pt x="758" y="936"/>
                </a:cubicBezTo>
                <a:cubicBezTo>
                  <a:pt x="758" y="938"/>
                  <a:pt x="758" y="941"/>
                  <a:pt x="758" y="944"/>
                </a:cubicBezTo>
                <a:cubicBezTo>
                  <a:pt x="758" y="944"/>
                  <a:pt x="758" y="944"/>
                  <a:pt x="757" y="944"/>
                </a:cubicBezTo>
                <a:cubicBezTo>
                  <a:pt x="757" y="944"/>
                  <a:pt x="757" y="945"/>
                  <a:pt x="757" y="945"/>
                </a:cubicBezTo>
                <a:cubicBezTo>
                  <a:pt x="758" y="945"/>
                  <a:pt x="758" y="945"/>
                  <a:pt x="758" y="945"/>
                </a:cubicBezTo>
                <a:cubicBezTo>
                  <a:pt x="758" y="952"/>
                  <a:pt x="758" y="960"/>
                  <a:pt x="758" y="967"/>
                </a:cubicBezTo>
                <a:cubicBezTo>
                  <a:pt x="757" y="968"/>
                  <a:pt x="756" y="968"/>
                  <a:pt x="755" y="968"/>
                </a:cubicBezTo>
                <a:cubicBezTo>
                  <a:pt x="755" y="968"/>
                  <a:pt x="755" y="969"/>
                  <a:pt x="755" y="969"/>
                </a:cubicBezTo>
                <a:cubicBezTo>
                  <a:pt x="756" y="969"/>
                  <a:pt x="757" y="969"/>
                  <a:pt x="758" y="968"/>
                </a:cubicBezTo>
                <a:cubicBezTo>
                  <a:pt x="758" y="978"/>
                  <a:pt x="758" y="988"/>
                  <a:pt x="758" y="997"/>
                </a:cubicBezTo>
                <a:cubicBezTo>
                  <a:pt x="758" y="997"/>
                  <a:pt x="758" y="997"/>
                  <a:pt x="758" y="997"/>
                </a:cubicBezTo>
                <a:cubicBezTo>
                  <a:pt x="757" y="997"/>
                  <a:pt x="757" y="998"/>
                  <a:pt x="758" y="998"/>
                </a:cubicBezTo>
                <a:cubicBezTo>
                  <a:pt x="758" y="998"/>
                  <a:pt x="758" y="998"/>
                  <a:pt x="758" y="998"/>
                </a:cubicBezTo>
                <a:cubicBezTo>
                  <a:pt x="758" y="1006"/>
                  <a:pt x="758" y="1013"/>
                  <a:pt x="758" y="1020"/>
                </a:cubicBezTo>
                <a:cubicBezTo>
                  <a:pt x="758" y="1020"/>
                  <a:pt x="758" y="1020"/>
                  <a:pt x="758" y="1021"/>
                </a:cubicBezTo>
                <a:cubicBezTo>
                  <a:pt x="758" y="1029"/>
                  <a:pt x="757" y="1038"/>
                  <a:pt x="756" y="1046"/>
                </a:cubicBezTo>
                <a:cubicBezTo>
                  <a:pt x="756" y="1047"/>
                  <a:pt x="757" y="1047"/>
                  <a:pt x="757" y="1046"/>
                </a:cubicBezTo>
                <a:cubicBezTo>
                  <a:pt x="757" y="1038"/>
                  <a:pt x="758" y="1029"/>
                  <a:pt x="759" y="1021"/>
                </a:cubicBezTo>
                <a:cubicBezTo>
                  <a:pt x="759" y="1021"/>
                  <a:pt x="759" y="1021"/>
                  <a:pt x="759" y="1020"/>
                </a:cubicBezTo>
                <a:cubicBezTo>
                  <a:pt x="759" y="1018"/>
                  <a:pt x="759" y="1016"/>
                  <a:pt x="759" y="1013"/>
                </a:cubicBezTo>
                <a:cubicBezTo>
                  <a:pt x="759" y="1012"/>
                  <a:pt x="759" y="1010"/>
                  <a:pt x="759" y="1009"/>
                </a:cubicBezTo>
                <a:cubicBezTo>
                  <a:pt x="760" y="1009"/>
                  <a:pt x="760" y="1009"/>
                  <a:pt x="761" y="1009"/>
                </a:cubicBezTo>
                <a:cubicBezTo>
                  <a:pt x="761" y="1012"/>
                  <a:pt x="761" y="1016"/>
                  <a:pt x="761" y="1019"/>
                </a:cubicBezTo>
                <a:cubicBezTo>
                  <a:pt x="761" y="1019"/>
                  <a:pt x="760" y="1019"/>
                  <a:pt x="760" y="1019"/>
                </a:cubicBezTo>
                <a:cubicBezTo>
                  <a:pt x="759" y="1019"/>
                  <a:pt x="759" y="1020"/>
                  <a:pt x="760" y="1020"/>
                </a:cubicBezTo>
                <a:cubicBezTo>
                  <a:pt x="760" y="1020"/>
                  <a:pt x="761" y="1020"/>
                  <a:pt x="761" y="1020"/>
                </a:cubicBezTo>
                <a:cubicBezTo>
                  <a:pt x="761" y="1038"/>
                  <a:pt x="760" y="1056"/>
                  <a:pt x="760" y="1074"/>
                </a:cubicBezTo>
                <a:cubicBezTo>
                  <a:pt x="760" y="1075"/>
                  <a:pt x="761" y="1075"/>
                  <a:pt x="761" y="1074"/>
                </a:cubicBezTo>
                <a:cubicBezTo>
                  <a:pt x="761" y="1056"/>
                  <a:pt x="761" y="1038"/>
                  <a:pt x="761" y="1020"/>
                </a:cubicBezTo>
                <a:cubicBezTo>
                  <a:pt x="763" y="1020"/>
                  <a:pt x="765" y="1020"/>
                  <a:pt x="767" y="1019"/>
                </a:cubicBezTo>
                <a:cubicBezTo>
                  <a:pt x="767" y="1021"/>
                  <a:pt x="767" y="1023"/>
                  <a:pt x="767" y="1026"/>
                </a:cubicBezTo>
                <a:cubicBezTo>
                  <a:pt x="766" y="1026"/>
                  <a:pt x="765" y="1026"/>
                  <a:pt x="765" y="1026"/>
                </a:cubicBezTo>
                <a:cubicBezTo>
                  <a:pt x="764" y="1026"/>
                  <a:pt x="764" y="1027"/>
                  <a:pt x="765" y="1027"/>
                </a:cubicBezTo>
                <a:cubicBezTo>
                  <a:pt x="765" y="1027"/>
                  <a:pt x="766" y="1027"/>
                  <a:pt x="767" y="1027"/>
                </a:cubicBezTo>
                <a:cubicBezTo>
                  <a:pt x="766" y="1029"/>
                  <a:pt x="766" y="1032"/>
                  <a:pt x="766" y="1034"/>
                </a:cubicBezTo>
                <a:cubicBezTo>
                  <a:pt x="765" y="1034"/>
                  <a:pt x="764" y="1034"/>
                  <a:pt x="763" y="1034"/>
                </a:cubicBezTo>
                <a:cubicBezTo>
                  <a:pt x="762" y="1034"/>
                  <a:pt x="762" y="1035"/>
                  <a:pt x="763" y="1035"/>
                </a:cubicBezTo>
                <a:cubicBezTo>
                  <a:pt x="764" y="1035"/>
                  <a:pt x="765" y="1035"/>
                  <a:pt x="766" y="1035"/>
                </a:cubicBezTo>
                <a:cubicBezTo>
                  <a:pt x="766" y="1038"/>
                  <a:pt x="766" y="1041"/>
                  <a:pt x="766" y="1044"/>
                </a:cubicBezTo>
                <a:cubicBezTo>
                  <a:pt x="766" y="1045"/>
                  <a:pt x="767" y="1045"/>
                  <a:pt x="767" y="1044"/>
                </a:cubicBezTo>
                <a:cubicBezTo>
                  <a:pt x="767" y="1041"/>
                  <a:pt x="767" y="1038"/>
                  <a:pt x="767" y="1035"/>
                </a:cubicBezTo>
                <a:cubicBezTo>
                  <a:pt x="770" y="1035"/>
                  <a:pt x="772" y="1035"/>
                  <a:pt x="775" y="1035"/>
                </a:cubicBezTo>
                <a:cubicBezTo>
                  <a:pt x="776" y="1035"/>
                  <a:pt x="776" y="1034"/>
                  <a:pt x="775" y="1034"/>
                </a:cubicBezTo>
                <a:cubicBezTo>
                  <a:pt x="772" y="1034"/>
                  <a:pt x="770" y="1034"/>
                  <a:pt x="767" y="1034"/>
                </a:cubicBezTo>
                <a:cubicBezTo>
                  <a:pt x="767" y="1032"/>
                  <a:pt x="767" y="1029"/>
                  <a:pt x="767" y="1027"/>
                </a:cubicBezTo>
                <a:cubicBezTo>
                  <a:pt x="772" y="1026"/>
                  <a:pt x="776" y="1025"/>
                  <a:pt x="781" y="1027"/>
                </a:cubicBezTo>
                <a:cubicBezTo>
                  <a:pt x="782" y="1027"/>
                  <a:pt x="782" y="1026"/>
                  <a:pt x="781" y="1026"/>
                </a:cubicBezTo>
                <a:cubicBezTo>
                  <a:pt x="777" y="1024"/>
                  <a:pt x="772" y="1025"/>
                  <a:pt x="767" y="1026"/>
                </a:cubicBezTo>
                <a:cubicBezTo>
                  <a:pt x="767" y="1023"/>
                  <a:pt x="767" y="1021"/>
                  <a:pt x="767" y="1019"/>
                </a:cubicBezTo>
                <a:cubicBezTo>
                  <a:pt x="769" y="1019"/>
                  <a:pt x="771" y="1019"/>
                  <a:pt x="773" y="1019"/>
                </a:cubicBezTo>
                <a:cubicBezTo>
                  <a:pt x="773" y="1021"/>
                  <a:pt x="773" y="1023"/>
                  <a:pt x="772" y="1024"/>
                </a:cubicBezTo>
                <a:cubicBezTo>
                  <a:pt x="772" y="1025"/>
                  <a:pt x="773" y="1025"/>
                  <a:pt x="773" y="1024"/>
                </a:cubicBezTo>
                <a:cubicBezTo>
                  <a:pt x="773" y="1023"/>
                  <a:pt x="773" y="1021"/>
                  <a:pt x="773" y="1019"/>
                </a:cubicBezTo>
                <a:cubicBezTo>
                  <a:pt x="775" y="1019"/>
                  <a:pt x="777" y="1019"/>
                  <a:pt x="778" y="1019"/>
                </a:cubicBezTo>
                <a:cubicBezTo>
                  <a:pt x="779" y="1020"/>
                  <a:pt x="779" y="1019"/>
                  <a:pt x="779" y="1018"/>
                </a:cubicBezTo>
                <a:cubicBezTo>
                  <a:pt x="777" y="1018"/>
                  <a:pt x="775" y="1018"/>
                  <a:pt x="774" y="1018"/>
                </a:cubicBezTo>
                <a:cubicBezTo>
                  <a:pt x="774" y="1015"/>
                  <a:pt x="774" y="1011"/>
                  <a:pt x="775" y="1008"/>
                </a:cubicBezTo>
                <a:cubicBezTo>
                  <a:pt x="776" y="1008"/>
                  <a:pt x="778" y="1008"/>
                  <a:pt x="779" y="1007"/>
                </a:cubicBezTo>
                <a:cubicBezTo>
                  <a:pt x="780" y="1007"/>
                  <a:pt x="780" y="1006"/>
                  <a:pt x="779" y="1006"/>
                </a:cubicBezTo>
                <a:cubicBezTo>
                  <a:pt x="778" y="1007"/>
                  <a:pt x="776" y="1007"/>
                  <a:pt x="775" y="1007"/>
                </a:cubicBezTo>
                <a:cubicBezTo>
                  <a:pt x="775" y="1000"/>
                  <a:pt x="776" y="994"/>
                  <a:pt x="776" y="987"/>
                </a:cubicBezTo>
                <a:cubicBezTo>
                  <a:pt x="776" y="987"/>
                  <a:pt x="777" y="987"/>
                  <a:pt x="776" y="987"/>
                </a:cubicBezTo>
                <a:cubicBezTo>
                  <a:pt x="776" y="984"/>
                  <a:pt x="776" y="981"/>
                  <a:pt x="777" y="978"/>
                </a:cubicBezTo>
                <a:cubicBezTo>
                  <a:pt x="778" y="978"/>
                  <a:pt x="779" y="978"/>
                  <a:pt x="780" y="978"/>
                </a:cubicBezTo>
                <a:cubicBezTo>
                  <a:pt x="780" y="980"/>
                  <a:pt x="780" y="981"/>
                  <a:pt x="780" y="982"/>
                </a:cubicBezTo>
                <a:cubicBezTo>
                  <a:pt x="780" y="983"/>
                  <a:pt x="781" y="983"/>
                  <a:pt x="781" y="983"/>
                </a:cubicBezTo>
                <a:cubicBezTo>
                  <a:pt x="783" y="1005"/>
                  <a:pt x="784" y="1028"/>
                  <a:pt x="784" y="1050"/>
                </a:cubicBezTo>
                <a:cubicBezTo>
                  <a:pt x="784" y="1051"/>
                  <a:pt x="785" y="1051"/>
                  <a:pt x="785" y="1050"/>
                </a:cubicBezTo>
                <a:cubicBezTo>
                  <a:pt x="785" y="1027"/>
                  <a:pt x="783" y="1004"/>
                  <a:pt x="781" y="981"/>
                </a:cubicBezTo>
                <a:cubicBezTo>
                  <a:pt x="781" y="980"/>
                  <a:pt x="781" y="979"/>
                  <a:pt x="781" y="978"/>
                </a:cubicBezTo>
                <a:cubicBezTo>
                  <a:pt x="781" y="978"/>
                  <a:pt x="782" y="978"/>
                  <a:pt x="782" y="978"/>
                </a:cubicBezTo>
                <a:cubicBezTo>
                  <a:pt x="783" y="978"/>
                  <a:pt x="783" y="977"/>
                  <a:pt x="782" y="977"/>
                </a:cubicBezTo>
                <a:cubicBezTo>
                  <a:pt x="782" y="977"/>
                  <a:pt x="781" y="977"/>
                  <a:pt x="781" y="977"/>
                </a:cubicBezTo>
                <a:cubicBezTo>
                  <a:pt x="781" y="967"/>
                  <a:pt x="780" y="956"/>
                  <a:pt x="780" y="945"/>
                </a:cubicBezTo>
                <a:cubicBezTo>
                  <a:pt x="780" y="945"/>
                  <a:pt x="780" y="945"/>
                  <a:pt x="780" y="945"/>
                </a:cubicBezTo>
                <a:cubicBezTo>
                  <a:pt x="781" y="946"/>
                  <a:pt x="781" y="945"/>
                  <a:pt x="781" y="944"/>
                </a:cubicBezTo>
                <a:cubicBezTo>
                  <a:pt x="780" y="944"/>
                  <a:pt x="780" y="944"/>
                  <a:pt x="780" y="944"/>
                </a:cubicBezTo>
                <a:cubicBezTo>
                  <a:pt x="780" y="941"/>
                  <a:pt x="779" y="938"/>
                  <a:pt x="779" y="935"/>
                </a:cubicBezTo>
                <a:cubicBezTo>
                  <a:pt x="780" y="935"/>
                  <a:pt x="780" y="935"/>
                  <a:pt x="781" y="935"/>
                </a:cubicBezTo>
                <a:cubicBezTo>
                  <a:pt x="781" y="935"/>
                  <a:pt x="781" y="934"/>
                  <a:pt x="781" y="934"/>
                </a:cubicBezTo>
                <a:cubicBezTo>
                  <a:pt x="780" y="934"/>
                  <a:pt x="780" y="934"/>
                  <a:pt x="779" y="934"/>
                </a:cubicBezTo>
                <a:cubicBezTo>
                  <a:pt x="779" y="934"/>
                  <a:pt x="779" y="933"/>
                  <a:pt x="779" y="933"/>
                </a:cubicBezTo>
                <a:cubicBezTo>
                  <a:pt x="779" y="926"/>
                  <a:pt x="779" y="920"/>
                  <a:pt x="779" y="914"/>
                </a:cubicBezTo>
                <a:cubicBezTo>
                  <a:pt x="780" y="914"/>
                  <a:pt x="780" y="913"/>
                  <a:pt x="781" y="913"/>
                </a:cubicBezTo>
                <a:cubicBezTo>
                  <a:pt x="782" y="913"/>
                  <a:pt x="782" y="912"/>
                  <a:pt x="781" y="912"/>
                </a:cubicBezTo>
                <a:cubicBezTo>
                  <a:pt x="780" y="912"/>
                  <a:pt x="780" y="913"/>
                  <a:pt x="779" y="913"/>
                </a:cubicBezTo>
                <a:cubicBezTo>
                  <a:pt x="779" y="911"/>
                  <a:pt x="779" y="910"/>
                  <a:pt x="779" y="908"/>
                </a:cubicBezTo>
                <a:cubicBezTo>
                  <a:pt x="779" y="907"/>
                  <a:pt x="779" y="907"/>
                  <a:pt x="779" y="906"/>
                </a:cubicBezTo>
                <a:cubicBezTo>
                  <a:pt x="780" y="907"/>
                  <a:pt x="781" y="907"/>
                  <a:pt x="782" y="907"/>
                </a:cubicBezTo>
                <a:cubicBezTo>
                  <a:pt x="783" y="908"/>
                  <a:pt x="783" y="907"/>
                  <a:pt x="783" y="906"/>
                </a:cubicBezTo>
                <a:cubicBezTo>
                  <a:pt x="781" y="906"/>
                  <a:pt x="780" y="906"/>
                  <a:pt x="779" y="905"/>
                </a:cubicBezTo>
                <a:cubicBezTo>
                  <a:pt x="779" y="904"/>
                  <a:pt x="779" y="902"/>
                  <a:pt x="779" y="901"/>
                </a:cubicBezTo>
                <a:cubicBezTo>
                  <a:pt x="781" y="901"/>
                  <a:pt x="784" y="901"/>
                  <a:pt x="787" y="900"/>
                </a:cubicBezTo>
                <a:cubicBezTo>
                  <a:pt x="786" y="915"/>
                  <a:pt x="786" y="930"/>
                  <a:pt x="786" y="944"/>
                </a:cubicBezTo>
                <a:cubicBezTo>
                  <a:pt x="787" y="978"/>
                  <a:pt x="790" y="1011"/>
                  <a:pt x="790" y="1044"/>
                </a:cubicBezTo>
                <a:cubicBezTo>
                  <a:pt x="790" y="1045"/>
                  <a:pt x="791" y="1045"/>
                  <a:pt x="791" y="1044"/>
                </a:cubicBezTo>
                <a:cubicBezTo>
                  <a:pt x="791" y="1014"/>
                  <a:pt x="788" y="983"/>
                  <a:pt x="787" y="953"/>
                </a:cubicBezTo>
                <a:cubicBezTo>
                  <a:pt x="786" y="935"/>
                  <a:pt x="786" y="918"/>
                  <a:pt x="787" y="900"/>
                </a:cubicBezTo>
                <a:cubicBezTo>
                  <a:pt x="791" y="900"/>
                  <a:pt x="795" y="900"/>
                  <a:pt x="799" y="900"/>
                </a:cubicBezTo>
                <a:cubicBezTo>
                  <a:pt x="798" y="902"/>
                  <a:pt x="797" y="904"/>
                  <a:pt x="796" y="907"/>
                </a:cubicBezTo>
                <a:cubicBezTo>
                  <a:pt x="796" y="907"/>
                  <a:pt x="795" y="907"/>
                  <a:pt x="794" y="907"/>
                </a:cubicBezTo>
                <a:cubicBezTo>
                  <a:pt x="794" y="907"/>
                  <a:pt x="794" y="908"/>
                  <a:pt x="795" y="908"/>
                </a:cubicBezTo>
                <a:cubicBezTo>
                  <a:pt x="795" y="908"/>
                  <a:pt x="796" y="908"/>
                  <a:pt x="796" y="908"/>
                </a:cubicBezTo>
                <a:cubicBezTo>
                  <a:pt x="794" y="919"/>
                  <a:pt x="796" y="932"/>
                  <a:pt x="796" y="941"/>
                </a:cubicBezTo>
                <a:cubicBezTo>
                  <a:pt x="797" y="960"/>
                  <a:pt x="800" y="979"/>
                  <a:pt x="798" y="998"/>
                </a:cubicBezTo>
                <a:cubicBezTo>
                  <a:pt x="798" y="999"/>
                  <a:pt x="799" y="999"/>
                  <a:pt x="799" y="998"/>
                </a:cubicBezTo>
                <a:cubicBezTo>
                  <a:pt x="800" y="982"/>
                  <a:pt x="798" y="965"/>
                  <a:pt x="797" y="948"/>
                </a:cubicBezTo>
                <a:cubicBezTo>
                  <a:pt x="797" y="945"/>
                  <a:pt x="797" y="941"/>
                  <a:pt x="797" y="937"/>
                </a:cubicBezTo>
                <a:cubicBezTo>
                  <a:pt x="797" y="937"/>
                  <a:pt x="797" y="938"/>
                  <a:pt x="797" y="937"/>
                </a:cubicBezTo>
                <a:cubicBezTo>
                  <a:pt x="798" y="937"/>
                  <a:pt x="799" y="937"/>
                  <a:pt x="800" y="937"/>
                </a:cubicBezTo>
                <a:cubicBezTo>
                  <a:pt x="801" y="939"/>
                  <a:pt x="801" y="941"/>
                  <a:pt x="801" y="943"/>
                </a:cubicBezTo>
                <a:cubicBezTo>
                  <a:pt x="801" y="943"/>
                  <a:pt x="800" y="943"/>
                  <a:pt x="800" y="943"/>
                </a:cubicBezTo>
                <a:cubicBezTo>
                  <a:pt x="799" y="943"/>
                  <a:pt x="799" y="944"/>
                  <a:pt x="800" y="944"/>
                </a:cubicBezTo>
                <a:cubicBezTo>
                  <a:pt x="800" y="944"/>
                  <a:pt x="801" y="944"/>
                  <a:pt x="801" y="944"/>
                </a:cubicBezTo>
                <a:cubicBezTo>
                  <a:pt x="801" y="948"/>
                  <a:pt x="802" y="952"/>
                  <a:pt x="802" y="956"/>
                </a:cubicBezTo>
                <a:cubicBezTo>
                  <a:pt x="802" y="956"/>
                  <a:pt x="801" y="956"/>
                  <a:pt x="801" y="956"/>
                </a:cubicBezTo>
                <a:cubicBezTo>
                  <a:pt x="801" y="956"/>
                  <a:pt x="801" y="957"/>
                  <a:pt x="801" y="957"/>
                </a:cubicBezTo>
                <a:cubicBezTo>
                  <a:pt x="802" y="957"/>
                  <a:pt x="802" y="957"/>
                  <a:pt x="802" y="957"/>
                </a:cubicBezTo>
                <a:cubicBezTo>
                  <a:pt x="802" y="959"/>
                  <a:pt x="802" y="961"/>
                  <a:pt x="803" y="962"/>
                </a:cubicBezTo>
                <a:cubicBezTo>
                  <a:pt x="803" y="962"/>
                  <a:pt x="803" y="962"/>
                  <a:pt x="803" y="962"/>
                </a:cubicBezTo>
                <a:cubicBezTo>
                  <a:pt x="802" y="963"/>
                  <a:pt x="802" y="964"/>
                  <a:pt x="803" y="963"/>
                </a:cubicBezTo>
                <a:cubicBezTo>
                  <a:pt x="803" y="963"/>
                  <a:pt x="803" y="963"/>
                  <a:pt x="803" y="963"/>
                </a:cubicBezTo>
                <a:cubicBezTo>
                  <a:pt x="803" y="966"/>
                  <a:pt x="803" y="968"/>
                  <a:pt x="803" y="970"/>
                </a:cubicBezTo>
                <a:cubicBezTo>
                  <a:pt x="803" y="970"/>
                  <a:pt x="803" y="970"/>
                  <a:pt x="803" y="970"/>
                </a:cubicBezTo>
                <a:cubicBezTo>
                  <a:pt x="803" y="970"/>
                  <a:pt x="803" y="971"/>
                  <a:pt x="803" y="971"/>
                </a:cubicBezTo>
                <a:cubicBezTo>
                  <a:pt x="803" y="971"/>
                  <a:pt x="803" y="971"/>
                  <a:pt x="804" y="971"/>
                </a:cubicBezTo>
                <a:cubicBezTo>
                  <a:pt x="804" y="973"/>
                  <a:pt x="804" y="974"/>
                  <a:pt x="804" y="975"/>
                </a:cubicBezTo>
                <a:cubicBezTo>
                  <a:pt x="804" y="977"/>
                  <a:pt x="804" y="979"/>
                  <a:pt x="804" y="980"/>
                </a:cubicBezTo>
                <a:cubicBezTo>
                  <a:pt x="803" y="980"/>
                  <a:pt x="803" y="980"/>
                  <a:pt x="802" y="980"/>
                </a:cubicBezTo>
                <a:cubicBezTo>
                  <a:pt x="801" y="981"/>
                  <a:pt x="801" y="982"/>
                  <a:pt x="802" y="981"/>
                </a:cubicBezTo>
                <a:cubicBezTo>
                  <a:pt x="803" y="981"/>
                  <a:pt x="803" y="981"/>
                  <a:pt x="804" y="981"/>
                </a:cubicBezTo>
                <a:cubicBezTo>
                  <a:pt x="804" y="985"/>
                  <a:pt x="804" y="988"/>
                  <a:pt x="804" y="992"/>
                </a:cubicBezTo>
                <a:cubicBezTo>
                  <a:pt x="804" y="992"/>
                  <a:pt x="803" y="992"/>
                  <a:pt x="803" y="992"/>
                </a:cubicBezTo>
                <a:cubicBezTo>
                  <a:pt x="802" y="992"/>
                  <a:pt x="802" y="993"/>
                  <a:pt x="803" y="993"/>
                </a:cubicBezTo>
                <a:cubicBezTo>
                  <a:pt x="803" y="993"/>
                  <a:pt x="804" y="993"/>
                  <a:pt x="804" y="993"/>
                </a:cubicBezTo>
                <a:cubicBezTo>
                  <a:pt x="804" y="996"/>
                  <a:pt x="804" y="1000"/>
                  <a:pt x="804" y="1003"/>
                </a:cubicBezTo>
                <a:cubicBezTo>
                  <a:pt x="802" y="1003"/>
                  <a:pt x="800" y="1004"/>
                  <a:pt x="798" y="1004"/>
                </a:cubicBezTo>
                <a:cubicBezTo>
                  <a:pt x="797" y="1004"/>
                  <a:pt x="797" y="1005"/>
                  <a:pt x="798" y="1005"/>
                </a:cubicBezTo>
                <a:cubicBezTo>
                  <a:pt x="800" y="1005"/>
                  <a:pt x="802" y="1004"/>
                  <a:pt x="804" y="1004"/>
                </a:cubicBezTo>
                <a:cubicBezTo>
                  <a:pt x="804" y="1007"/>
                  <a:pt x="804" y="1009"/>
                  <a:pt x="804" y="1011"/>
                </a:cubicBezTo>
                <a:cubicBezTo>
                  <a:pt x="803" y="1011"/>
                  <a:pt x="803" y="1011"/>
                  <a:pt x="802" y="1011"/>
                </a:cubicBezTo>
                <a:cubicBezTo>
                  <a:pt x="801" y="1011"/>
                  <a:pt x="801" y="1012"/>
                  <a:pt x="802" y="1012"/>
                </a:cubicBezTo>
                <a:cubicBezTo>
                  <a:pt x="803" y="1012"/>
                  <a:pt x="803" y="1012"/>
                  <a:pt x="804" y="1012"/>
                </a:cubicBezTo>
                <a:cubicBezTo>
                  <a:pt x="804" y="1025"/>
                  <a:pt x="804" y="1038"/>
                  <a:pt x="804" y="1050"/>
                </a:cubicBezTo>
                <a:cubicBezTo>
                  <a:pt x="804" y="1051"/>
                  <a:pt x="805" y="1051"/>
                  <a:pt x="805" y="1050"/>
                </a:cubicBezTo>
                <a:cubicBezTo>
                  <a:pt x="805" y="1038"/>
                  <a:pt x="805" y="1025"/>
                  <a:pt x="805" y="1012"/>
                </a:cubicBezTo>
                <a:cubicBezTo>
                  <a:pt x="805" y="1012"/>
                  <a:pt x="806" y="1012"/>
                  <a:pt x="806" y="1012"/>
                </a:cubicBezTo>
                <a:cubicBezTo>
                  <a:pt x="806" y="1013"/>
                  <a:pt x="806" y="1013"/>
                  <a:pt x="806" y="1014"/>
                </a:cubicBezTo>
                <a:cubicBezTo>
                  <a:pt x="806" y="1015"/>
                  <a:pt x="807" y="1015"/>
                  <a:pt x="807" y="1014"/>
                </a:cubicBezTo>
                <a:cubicBezTo>
                  <a:pt x="807" y="1013"/>
                  <a:pt x="807" y="1013"/>
                  <a:pt x="807" y="1012"/>
                </a:cubicBezTo>
                <a:cubicBezTo>
                  <a:pt x="809" y="1012"/>
                  <a:pt x="810" y="1012"/>
                  <a:pt x="812" y="1011"/>
                </a:cubicBezTo>
                <a:cubicBezTo>
                  <a:pt x="812" y="1015"/>
                  <a:pt x="812" y="1019"/>
                  <a:pt x="812" y="1022"/>
                </a:cubicBezTo>
                <a:cubicBezTo>
                  <a:pt x="812" y="1023"/>
                  <a:pt x="813" y="1023"/>
                  <a:pt x="813" y="1022"/>
                </a:cubicBezTo>
                <a:cubicBezTo>
                  <a:pt x="813" y="1019"/>
                  <a:pt x="813" y="1015"/>
                  <a:pt x="813" y="1011"/>
                </a:cubicBezTo>
                <a:cubicBezTo>
                  <a:pt x="815" y="1011"/>
                  <a:pt x="817" y="1011"/>
                  <a:pt x="819" y="1012"/>
                </a:cubicBezTo>
                <a:cubicBezTo>
                  <a:pt x="819" y="1014"/>
                  <a:pt x="819" y="1017"/>
                  <a:pt x="818" y="1020"/>
                </a:cubicBezTo>
                <a:cubicBezTo>
                  <a:pt x="818" y="1021"/>
                  <a:pt x="819" y="1021"/>
                  <a:pt x="819" y="1020"/>
                </a:cubicBezTo>
                <a:cubicBezTo>
                  <a:pt x="819" y="1017"/>
                  <a:pt x="819" y="1014"/>
                  <a:pt x="820" y="1012"/>
                </a:cubicBezTo>
                <a:cubicBezTo>
                  <a:pt x="821" y="1012"/>
                  <a:pt x="823" y="1012"/>
                  <a:pt x="825" y="1012"/>
                </a:cubicBezTo>
                <a:cubicBezTo>
                  <a:pt x="826" y="1012"/>
                  <a:pt x="826" y="1011"/>
                  <a:pt x="825" y="1011"/>
                </a:cubicBezTo>
                <a:cubicBezTo>
                  <a:pt x="824" y="1011"/>
                  <a:pt x="822" y="1011"/>
                  <a:pt x="820" y="1011"/>
                </a:cubicBezTo>
                <a:cubicBezTo>
                  <a:pt x="820" y="1008"/>
                  <a:pt x="820" y="1006"/>
                  <a:pt x="820" y="1004"/>
                </a:cubicBezTo>
                <a:cubicBezTo>
                  <a:pt x="820" y="1004"/>
                  <a:pt x="820" y="1003"/>
                  <a:pt x="821" y="1003"/>
                </a:cubicBezTo>
                <a:cubicBezTo>
                  <a:pt x="821" y="1003"/>
                  <a:pt x="821" y="1002"/>
                  <a:pt x="821" y="1002"/>
                </a:cubicBezTo>
                <a:cubicBezTo>
                  <a:pt x="820" y="1002"/>
                  <a:pt x="820" y="1003"/>
                  <a:pt x="820" y="1003"/>
                </a:cubicBezTo>
                <a:cubicBezTo>
                  <a:pt x="820" y="995"/>
                  <a:pt x="820" y="988"/>
                  <a:pt x="819" y="981"/>
                </a:cubicBezTo>
                <a:cubicBezTo>
                  <a:pt x="819" y="981"/>
                  <a:pt x="820" y="981"/>
                  <a:pt x="820" y="981"/>
                </a:cubicBezTo>
                <a:cubicBezTo>
                  <a:pt x="820" y="982"/>
                  <a:pt x="821" y="981"/>
                  <a:pt x="820" y="980"/>
                </a:cubicBezTo>
                <a:cubicBezTo>
                  <a:pt x="820" y="980"/>
                  <a:pt x="820" y="980"/>
                  <a:pt x="819" y="980"/>
                </a:cubicBezTo>
                <a:cubicBezTo>
                  <a:pt x="819" y="978"/>
                  <a:pt x="819" y="975"/>
                  <a:pt x="819" y="972"/>
                </a:cubicBezTo>
                <a:cubicBezTo>
                  <a:pt x="819" y="972"/>
                  <a:pt x="819" y="972"/>
                  <a:pt x="819" y="972"/>
                </a:cubicBezTo>
                <a:cubicBezTo>
                  <a:pt x="820" y="972"/>
                  <a:pt x="820" y="971"/>
                  <a:pt x="819" y="971"/>
                </a:cubicBezTo>
                <a:cubicBezTo>
                  <a:pt x="819" y="971"/>
                  <a:pt x="819" y="971"/>
                  <a:pt x="818" y="971"/>
                </a:cubicBezTo>
                <a:cubicBezTo>
                  <a:pt x="818" y="968"/>
                  <a:pt x="818" y="966"/>
                  <a:pt x="818" y="963"/>
                </a:cubicBezTo>
                <a:cubicBezTo>
                  <a:pt x="818" y="963"/>
                  <a:pt x="818" y="963"/>
                  <a:pt x="819" y="963"/>
                </a:cubicBezTo>
                <a:cubicBezTo>
                  <a:pt x="819" y="963"/>
                  <a:pt x="819" y="962"/>
                  <a:pt x="819" y="962"/>
                </a:cubicBezTo>
                <a:cubicBezTo>
                  <a:pt x="818" y="962"/>
                  <a:pt x="818" y="962"/>
                  <a:pt x="817" y="962"/>
                </a:cubicBezTo>
                <a:cubicBezTo>
                  <a:pt x="817" y="955"/>
                  <a:pt x="816" y="948"/>
                  <a:pt x="815" y="942"/>
                </a:cubicBezTo>
                <a:cubicBezTo>
                  <a:pt x="815" y="940"/>
                  <a:pt x="815" y="938"/>
                  <a:pt x="815" y="936"/>
                </a:cubicBezTo>
                <a:cubicBezTo>
                  <a:pt x="816" y="936"/>
                  <a:pt x="817" y="936"/>
                  <a:pt x="819" y="936"/>
                </a:cubicBezTo>
                <a:cubicBezTo>
                  <a:pt x="819" y="936"/>
                  <a:pt x="819" y="935"/>
                  <a:pt x="819" y="935"/>
                </a:cubicBezTo>
                <a:cubicBezTo>
                  <a:pt x="817" y="935"/>
                  <a:pt x="816" y="935"/>
                  <a:pt x="815" y="935"/>
                </a:cubicBezTo>
                <a:cubicBezTo>
                  <a:pt x="815" y="934"/>
                  <a:pt x="814" y="932"/>
                  <a:pt x="814" y="931"/>
                </a:cubicBezTo>
                <a:cubicBezTo>
                  <a:pt x="814" y="929"/>
                  <a:pt x="814" y="927"/>
                  <a:pt x="814" y="925"/>
                </a:cubicBezTo>
                <a:cubicBezTo>
                  <a:pt x="815" y="925"/>
                  <a:pt x="815" y="925"/>
                  <a:pt x="816" y="925"/>
                </a:cubicBezTo>
                <a:cubicBezTo>
                  <a:pt x="816" y="925"/>
                  <a:pt x="817" y="924"/>
                  <a:pt x="816" y="924"/>
                </a:cubicBezTo>
                <a:cubicBezTo>
                  <a:pt x="816" y="924"/>
                  <a:pt x="815" y="924"/>
                  <a:pt x="814" y="924"/>
                </a:cubicBezTo>
                <a:cubicBezTo>
                  <a:pt x="815" y="921"/>
                  <a:pt x="815" y="918"/>
                  <a:pt x="815" y="915"/>
                </a:cubicBezTo>
                <a:cubicBezTo>
                  <a:pt x="816" y="915"/>
                  <a:pt x="817" y="915"/>
                  <a:pt x="818" y="915"/>
                </a:cubicBezTo>
                <a:cubicBezTo>
                  <a:pt x="819" y="915"/>
                  <a:pt x="819" y="914"/>
                  <a:pt x="818" y="914"/>
                </a:cubicBezTo>
                <a:cubicBezTo>
                  <a:pt x="817" y="914"/>
                  <a:pt x="816" y="914"/>
                  <a:pt x="815" y="914"/>
                </a:cubicBezTo>
                <a:cubicBezTo>
                  <a:pt x="815" y="912"/>
                  <a:pt x="815" y="909"/>
                  <a:pt x="815" y="907"/>
                </a:cubicBezTo>
                <a:cubicBezTo>
                  <a:pt x="816" y="907"/>
                  <a:pt x="818" y="907"/>
                  <a:pt x="819" y="907"/>
                </a:cubicBezTo>
                <a:cubicBezTo>
                  <a:pt x="819" y="907"/>
                  <a:pt x="819" y="906"/>
                  <a:pt x="819" y="906"/>
                </a:cubicBezTo>
                <a:cubicBezTo>
                  <a:pt x="818" y="906"/>
                  <a:pt x="816" y="906"/>
                  <a:pt x="815" y="906"/>
                </a:cubicBezTo>
                <a:cubicBezTo>
                  <a:pt x="815" y="904"/>
                  <a:pt x="816" y="902"/>
                  <a:pt x="816" y="900"/>
                </a:cubicBezTo>
                <a:cubicBezTo>
                  <a:pt x="818" y="899"/>
                  <a:pt x="820" y="899"/>
                  <a:pt x="822" y="899"/>
                </a:cubicBezTo>
                <a:cubicBezTo>
                  <a:pt x="824" y="899"/>
                  <a:pt x="826" y="899"/>
                  <a:pt x="828" y="899"/>
                </a:cubicBezTo>
                <a:cubicBezTo>
                  <a:pt x="829" y="899"/>
                  <a:pt x="829" y="899"/>
                  <a:pt x="830" y="899"/>
                </a:cubicBezTo>
                <a:cubicBezTo>
                  <a:pt x="829" y="927"/>
                  <a:pt x="834" y="955"/>
                  <a:pt x="834" y="982"/>
                </a:cubicBezTo>
                <a:cubicBezTo>
                  <a:pt x="834" y="982"/>
                  <a:pt x="834" y="982"/>
                  <a:pt x="834" y="983"/>
                </a:cubicBezTo>
                <a:cubicBezTo>
                  <a:pt x="834" y="988"/>
                  <a:pt x="834" y="994"/>
                  <a:pt x="834" y="1000"/>
                </a:cubicBezTo>
                <a:cubicBezTo>
                  <a:pt x="834" y="1001"/>
                  <a:pt x="835" y="1001"/>
                  <a:pt x="835" y="1000"/>
                </a:cubicBezTo>
                <a:cubicBezTo>
                  <a:pt x="835" y="994"/>
                  <a:pt x="835" y="989"/>
                  <a:pt x="835" y="983"/>
                </a:cubicBezTo>
                <a:cubicBezTo>
                  <a:pt x="835" y="983"/>
                  <a:pt x="835" y="983"/>
                  <a:pt x="835" y="982"/>
                </a:cubicBezTo>
                <a:cubicBezTo>
                  <a:pt x="835" y="975"/>
                  <a:pt x="835" y="967"/>
                  <a:pt x="834" y="959"/>
                </a:cubicBezTo>
                <a:cubicBezTo>
                  <a:pt x="834" y="950"/>
                  <a:pt x="834" y="942"/>
                  <a:pt x="833" y="933"/>
                </a:cubicBezTo>
                <a:cubicBezTo>
                  <a:pt x="833" y="933"/>
                  <a:pt x="833" y="933"/>
                  <a:pt x="833" y="933"/>
                </a:cubicBezTo>
                <a:cubicBezTo>
                  <a:pt x="833" y="933"/>
                  <a:pt x="833" y="933"/>
                  <a:pt x="833" y="933"/>
                </a:cubicBezTo>
                <a:cubicBezTo>
                  <a:pt x="836" y="932"/>
                  <a:pt x="839" y="932"/>
                  <a:pt x="842" y="932"/>
                </a:cubicBezTo>
                <a:cubicBezTo>
                  <a:pt x="842" y="938"/>
                  <a:pt x="842" y="944"/>
                  <a:pt x="842" y="951"/>
                </a:cubicBezTo>
                <a:cubicBezTo>
                  <a:pt x="842" y="945"/>
                  <a:pt x="842" y="939"/>
                  <a:pt x="842" y="933"/>
                </a:cubicBezTo>
                <a:cubicBezTo>
                  <a:pt x="842" y="932"/>
                  <a:pt x="842" y="932"/>
                  <a:pt x="842" y="932"/>
                </a:cubicBezTo>
                <a:cubicBezTo>
                  <a:pt x="847" y="932"/>
                  <a:pt x="851" y="932"/>
                  <a:pt x="855" y="932"/>
                </a:cubicBezTo>
                <a:cubicBezTo>
                  <a:pt x="856" y="932"/>
                  <a:pt x="856" y="931"/>
                  <a:pt x="855" y="931"/>
                </a:cubicBezTo>
                <a:cubicBezTo>
                  <a:pt x="851" y="931"/>
                  <a:pt x="847" y="931"/>
                  <a:pt x="842" y="931"/>
                </a:cubicBezTo>
                <a:cubicBezTo>
                  <a:pt x="842" y="928"/>
                  <a:pt x="842" y="925"/>
                  <a:pt x="842" y="923"/>
                </a:cubicBezTo>
                <a:cubicBezTo>
                  <a:pt x="847" y="922"/>
                  <a:pt x="851" y="922"/>
                  <a:pt x="856" y="921"/>
                </a:cubicBezTo>
                <a:cubicBezTo>
                  <a:pt x="856" y="925"/>
                  <a:pt x="856" y="929"/>
                  <a:pt x="856" y="932"/>
                </a:cubicBezTo>
                <a:cubicBezTo>
                  <a:pt x="856" y="936"/>
                  <a:pt x="856" y="940"/>
                  <a:pt x="856" y="944"/>
                </a:cubicBezTo>
                <a:cubicBezTo>
                  <a:pt x="852" y="944"/>
                  <a:pt x="848" y="944"/>
                  <a:pt x="843" y="944"/>
                </a:cubicBezTo>
                <a:cubicBezTo>
                  <a:pt x="843" y="944"/>
                  <a:pt x="843" y="945"/>
                  <a:pt x="843" y="945"/>
                </a:cubicBezTo>
                <a:cubicBezTo>
                  <a:pt x="848" y="945"/>
                  <a:pt x="852" y="945"/>
                  <a:pt x="856" y="945"/>
                </a:cubicBezTo>
                <a:cubicBezTo>
                  <a:pt x="856" y="946"/>
                  <a:pt x="856" y="947"/>
                  <a:pt x="856" y="948"/>
                </a:cubicBezTo>
                <a:cubicBezTo>
                  <a:pt x="856" y="950"/>
                  <a:pt x="856" y="953"/>
                  <a:pt x="856" y="955"/>
                </a:cubicBezTo>
                <a:cubicBezTo>
                  <a:pt x="851" y="955"/>
                  <a:pt x="846" y="955"/>
                  <a:pt x="842" y="955"/>
                </a:cubicBezTo>
                <a:cubicBezTo>
                  <a:pt x="842" y="954"/>
                  <a:pt x="842" y="952"/>
                  <a:pt x="842" y="951"/>
                </a:cubicBezTo>
                <a:cubicBezTo>
                  <a:pt x="842" y="952"/>
                  <a:pt x="842" y="954"/>
                  <a:pt x="842" y="955"/>
                </a:cubicBezTo>
                <a:cubicBezTo>
                  <a:pt x="841" y="955"/>
                  <a:pt x="841" y="955"/>
                  <a:pt x="840" y="955"/>
                </a:cubicBezTo>
                <a:cubicBezTo>
                  <a:pt x="839" y="955"/>
                  <a:pt x="839" y="956"/>
                  <a:pt x="840" y="956"/>
                </a:cubicBezTo>
                <a:cubicBezTo>
                  <a:pt x="840" y="956"/>
                  <a:pt x="841" y="956"/>
                  <a:pt x="842" y="956"/>
                </a:cubicBezTo>
                <a:cubicBezTo>
                  <a:pt x="841" y="959"/>
                  <a:pt x="841" y="962"/>
                  <a:pt x="841" y="965"/>
                </a:cubicBezTo>
                <a:cubicBezTo>
                  <a:pt x="841" y="965"/>
                  <a:pt x="840" y="965"/>
                  <a:pt x="839" y="965"/>
                </a:cubicBezTo>
                <a:cubicBezTo>
                  <a:pt x="839" y="965"/>
                  <a:pt x="839" y="966"/>
                  <a:pt x="839" y="966"/>
                </a:cubicBezTo>
                <a:cubicBezTo>
                  <a:pt x="840" y="966"/>
                  <a:pt x="841" y="966"/>
                  <a:pt x="841" y="966"/>
                </a:cubicBezTo>
                <a:cubicBezTo>
                  <a:pt x="841" y="969"/>
                  <a:pt x="841" y="972"/>
                  <a:pt x="841" y="975"/>
                </a:cubicBezTo>
                <a:cubicBezTo>
                  <a:pt x="840" y="975"/>
                  <a:pt x="838" y="975"/>
                  <a:pt x="837" y="975"/>
                </a:cubicBezTo>
                <a:cubicBezTo>
                  <a:pt x="836" y="975"/>
                  <a:pt x="836" y="976"/>
                  <a:pt x="837" y="976"/>
                </a:cubicBezTo>
                <a:cubicBezTo>
                  <a:pt x="838" y="976"/>
                  <a:pt x="840" y="976"/>
                  <a:pt x="841" y="976"/>
                </a:cubicBezTo>
                <a:cubicBezTo>
                  <a:pt x="841" y="982"/>
                  <a:pt x="841" y="989"/>
                  <a:pt x="841" y="995"/>
                </a:cubicBezTo>
                <a:cubicBezTo>
                  <a:pt x="840" y="995"/>
                  <a:pt x="840" y="996"/>
                  <a:pt x="839" y="996"/>
                </a:cubicBezTo>
                <a:cubicBezTo>
                  <a:pt x="839" y="996"/>
                  <a:pt x="839" y="997"/>
                  <a:pt x="840" y="997"/>
                </a:cubicBezTo>
                <a:cubicBezTo>
                  <a:pt x="840" y="997"/>
                  <a:pt x="840" y="996"/>
                  <a:pt x="841" y="996"/>
                </a:cubicBezTo>
                <a:cubicBezTo>
                  <a:pt x="840" y="998"/>
                  <a:pt x="840" y="1000"/>
                  <a:pt x="840" y="1002"/>
                </a:cubicBezTo>
                <a:cubicBezTo>
                  <a:pt x="840" y="1003"/>
                  <a:pt x="841" y="1003"/>
                  <a:pt x="841" y="1002"/>
                </a:cubicBezTo>
                <a:cubicBezTo>
                  <a:pt x="841" y="1000"/>
                  <a:pt x="841" y="998"/>
                  <a:pt x="841" y="996"/>
                </a:cubicBezTo>
                <a:cubicBezTo>
                  <a:pt x="843" y="995"/>
                  <a:pt x="846" y="995"/>
                  <a:pt x="849" y="995"/>
                </a:cubicBezTo>
                <a:cubicBezTo>
                  <a:pt x="851" y="995"/>
                  <a:pt x="854" y="995"/>
                  <a:pt x="856" y="995"/>
                </a:cubicBezTo>
                <a:cubicBezTo>
                  <a:pt x="856" y="998"/>
                  <a:pt x="856" y="1000"/>
                  <a:pt x="856" y="1002"/>
                </a:cubicBezTo>
                <a:cubicBezTo>
                  <a:pt x="856" y="1003"/>
                  <a:pt x="857" y="1003"/>
                  <a:pt x="857" y="1002"/>
                </a:cubicBezTo>
                <a:cubicBezTo>
                  <a:pt x="857" y="1000"/>
                  <a:pt x="857" y="998"/>
                  <a:pt x="857" y="995"/>
                </a:cubicBezTo>
                <a:cubicBezTo>
                  <a:pt x="857" y="995"/>
                  <a:pt x="858" y="995"/>
                  <a:pt x="858" y="995"/>
                </a:cubicBezTo>
                <a:cubicBezTo>
                  <a:pt x="859" y="995"/>
                  <a:pt x="859" y="994"/>
                  <a:pt x="858" y="994"/>
                </a:cubicBezTo>
                <a:cubicBezTo>
                  <a:pt x="858" y="994"/>
                  <a:pt x="857" y="994"/>
                  <a:pt x="857" y="994"/>
                </a:cubicBezTo>
                <a:cubicBezTo>
                  <a:pt x="857" y="991"/>
                  <a:pt x="857" y="988"/>
                  <a:pt x="857" y="985"/>
                </a:cubicBezTo>
                <a:cubicBezTo>
                  <a:pt x="858" y="985"/>
                  <a:pt x="859" y="985"/>
                  <a:pt x="861" y="985"/>
                </a:cubicBezTo>
                <a:cubicBezTo>
                  <a:pt x="861" y="985"/>
                  <a:pt x="861" y="984"/>
                  <a:pt x="861" y="984"/>
                </a:cubicBezTo>
                <a:cubicBezTo>
                  <a:pt x="859" y="984"/>
                  <a:pt x="858" y="984"/>
                  <a:pt x="857" y="984"/>
                </a:cubicBezTo>
                <a:cubicBezTo>
                  <a:pt x="857" y="978"/>
                  <a:pt x="857" y="972"/>
                  <a:pt x="857" y="966"/>
                </a:cubicBezTo>
                <a:cubicBezTo>
                  <a:pt x="858" y="966"/>
                  <a:pt x="858" y="966"/>
                  <a:pt x="859" y="966"/>
                </a:cubicBezTo>
                <a:cubicBezTo>
                  <a:pt x="860" y="966"/>
                  <a:pt x="860" y="965"/>
                  <a:pt x="859" y="965"/>
                </a:cubicBezTo>
                <a:cubicBezTo>
                  <a:pt x="858" y="965"/>
                  <a:pt x="858" y="965"/>
                  <a:pt x="857" y="965"/>
                </a:cubicBezTo>
                <a:cubicBezTo>
                  <a:pt x="857" y="962"/>
                  <a:pt x="857" y="960"/>
                  <a:pt x="857" y="957"/>
                </a:cubicBezTo>
                <a:cubicBezTo>
                  <a:pt x="857" y="957"/>
                  <a:pt x="857" y="956"/>
                  <a:pt x="857" y="956"/>
                </a:cubicBezTo>
                <a:cubicBezTo>
                  <a:pt x="858" y="956"/>
                  <a:pt x="858" y="956"/>
                  <a:pt x="859" y="956"/>
                </a:cubicBezTo>
                <a:cubicBezTo>
                  <a:pt x="860" y="956"/>
                  <a:pt x="860" y="955"/>
                  <a:pt x="859" y="955"/>
                </a:cubicBezTo>
                <a:cubicBezTo>
                  <a:pt x="858" y="955"/>
                  <a:pt x="858" y="955"/>
                  <a:pt x="857" y="955"/>
                </a:cubicBezTo>
                <a:cubicBezTo>
                  <a:pt x="857" y="952"/>
                  <a:pt x="857" y="948"/>
                  <a:pt x="857" y="945"/>
                </a:cubicBezTo>
                <a:cubicBezTo>
                  <a:pt x="858" y="945"/>
                  <a:pt x="858" y="945"/>
                  <a:pt x="859" y="945"/>
                </a:cubicBezTo>
                <a:cubicBezTo>
                  <a:pt x="860" y="956"/>
                  <a:pt x="862" y="967"/>
                  <a:pt x="862" y="978"/>
                </a:cubicBezTo>
                <a:cubicBezTo>
                  <a:pt x="862" y="979"/>
                  <a:pt x="863" y="979"/>
                  <a:pt x="863" y="978"/>
                </a:cubicBezTo>
                <a:cubicBezTo>
                  <a:pt x="862" y="967"/>
                  <a:pt x="861" y="956"/>
                  <a:pt x="859" y="945"/>
                </a:cubicBezTo>
                <a:cubicBezTo>
                  <a:pt x="860" y="945"/>
                  <a:pt x="860" y="945"/>
                  <a:pt x="860" y="945"/>
                </a:cubicBezTo>
                <a:cubicBezTo>
                  <a:pt x="861" y="945"/>
                  <a:pt x="861" y="944"/>
                  <a:pt x="860" y="944"/>
                </a:cubicBezTo>
                <a:cubicBezTo>
                  <a:pt x="860" y="944"/>
                  <a:pt x="860" y="944"/>
                  <a:pt x="859" y="944"/>
                </a:cubicBezTo>
                <a:cubicBezTo>
                  <a:pt x="859" y="938"/>
                  <a:pt x="858" y="933"/>
                  <a:pt x="858" y="928"/>
                </a:cubicBezTo>
                <a:cubicBezTo>
                  <a:pt x="858" y="926"/>
                  <a:pt x="858" y="924"/>
                  <a:pt x="858" y="921"/>
                </a:cubicBezTo>
                <a:cubicBezTo>
                  <a:pt x="858" y="921"/>
                  <a:pt x="858" y="921"/>
                  <a:pt x="859" y="921"/>
                </a:cubicBezTo>
                <a:cubicBezTo>
                  <a:pt x="859" y="921"/>
                  <a:pt x="859" y="920"/>
                  <a:pt x="859" y="920"/>
                </a:cubicBezTo>
                <a:cubicBezTo>
                  <a:pt x="858" y="920"/>
                  <a:pt x="858" y="920"/>
                  <a:pt x="858" y="920"/>
                </a:cubicBezTo>
                <a:cubicBezTo>
                  <a:pt x="858" y="918"/>
                  <a:pt x="858" y="915"/>
                  <a:pt x="859" y="913"/>
                </a:cubicBezTo>
                <a:cubicBezTo>
                  <a:pt x="859" y="913"/>
                  <a:pt x="860" y="913"/>
                  <a:pt x="861" y="913"/>
                </a:cubicBezTo>
                <a:cubicBezTo>
                  <a:pt x="861" y="913"/>
                  <a:pt x="861" y="912"/>
                  <a:pt x="861" y="912"/>
                </a:cubicBezTo>
                <a:cubicBezTo>
                  <a:pt x="860" y="912"/>
                  <a:pt x="859" y="912"/>
                  <a:pt x="859" y="912"/>
                </a:cubicBezTo>
                <a:cubicBezTo>
                  <a:pt x="859" y="908"/>
                  <a:pt x="860" y="904"/>
                  <a:pt x="860" y="899"/>
                </a:cubicBezTo>
                <a:cubicBezTo>
                  <a:pt x="861" y="899"/>
                  <a:pt x="861" y="899"/>
                  <a:pt x="862" y="899"/>
                </a:cubicBezTo>
                <a:cubicBezTo>
                  <a:pt x="866" y="899"/>
                  <a:pt x="871" y="900"/>
                  <a:pt x="875" y="900"/>
                </a:cubicBezTo>
                <a:cubicBezTo>
                  <a:pt x="875" y="900"/>
                  <a:pt x="875" y="901"/>
                  <a:pt x="875" y="901"/>
                </a:cubicBezTo>
                <a:cubicBezTo>
                  <a:pt x="874" y="902"/>
                  <a:pt x="874" y="902"/>
                  <a:pt x="874" y="903"/>
                </a:cubicBezTo>
                <a:cubicBezTo>
                  <a:pt x="873" y="903"/>
                  <a:pt x="874" y="904"/>
                  <a:pt x="874" y="903"/>
                </a:cubicBezTo>
                <a:cubicBezTo>
                  <a:pt x="875" y="903"/>
                  <a:pt x="875" y="903"/>
                  <a:pt x="875" y="902"/>
                </a:cubicBezTo>
                <a:cubicBezTo>
                  <a:pt x="875" y="905"/>
                  <a:pt x="875" y="907"/>
                  <a:pt x="876" y="909"/>
                </a:cubicBezTo>
                <a:cubicBezTo>
                  <a:pt x="875" y="909"/>
                  <a:pt x="875" y="909"/>
                  <a:pt x="875" y="909"/>
                </a:cubicBezTo>
                <a:cubicBezTo>
                  <a:pt x="875" y="909"/>
                  <a:pt x="875" y="910"/>
                  <a:pt x="875" y="910"/>
                </a:cubicBezTo>
                <a:cubicBezTo>
                  <a:pt x="875" y="910"/>
                  <a:pt x="876" y="910"/>
                  <a:pt x="876" y="910"/>
                </a:cubicBezTo>
                <a:cubicBezTo>
                  <a:pt x="876" y="913"/>
                  <a:pt x="876" y="916"/>
                  <a:pt x="876" y="919"/>
                </a:cubicBezTo>
                <a:cubicBezTo>
                  <a:pt x="874" y="919"/>
                  <a:pt x="872" y="920"/>
                  <a:pt x="870" y="921"/>
                </a:cubicBezTo>
                <a:cubicBezTo>
                  <a:pt x="870" y="922"/>
                  <a:pt x="870" y="922"/>
                  <a:pt x="871" y="922"/>
                </a:cubicBezTo>
                <a:cubicBezTo>
                  <a:pt x="873" y="921"/>
                  <a:pt x="874" y="920"/>
                  <a:pt x="876" y="920"/>
                </a:cubicBezTo>
                <a:cubicBezTo>
                  <a:pt x="876" y="921"/>
                  <a:pt x="876" y="922"/>
                  <a:pt x="877" y="923"/>
                </a:cubicBezTo>
                <a:cubicBezTo>
                  <a:pt x="877" y="925"/>
                  <a:pt x="877" y="927"/>
                  <a:pt x="877" y="929"/>
                </a:cubicBezTo>
                <a:cubicBezTo>
                  <a:pt x="877" y="929"/>
                  <a:pt x="877" y="929"/>
                  <a:pt x="876" y="929"/>
                </a:cubicBezTo>
                <a:cubicBezTo>
                  <a:pt x="876" y="929"/>
                  <a:pt x="876" y="930"/>
                  <a:pt x="877" y="930"/>
                </a:cubicBezTo>
                <a:cubicBezTo>
                  <a:pt x="876" y="933"/>
                  <a:pt x="876" y="935"/>
                  <a:pt x="876" y="938"/>
                </a:cubicBezTo>
                <a:cubicBezTo>
                  <a:pt x="876" y="938"/>
                  <a:pt x="876" y="939"/>
                  <a:pt x="876" y="939"/>
                </a:cubicBezTo>
                <a:cubicBezTo>
                  <a:pt x="876" y="944"/>
                  <a:pt x="876" y="949"/>
                  <a:pt x="875" y="954"/>
                </a:cubicBezTo>
                <a:cubicBezTo>
                  <a:pt x="875" y="954"/>
                  <a:pt x="874" y="954"/>
                  <a:pt x="873" y="954"/>
                </a:cubicBezTo>
                <a:cubicBezTo>
                  <a:pt x="873" y="955"/>
                  <a:pt x="873" y="956"/>
                  <a:pt x="873" y="955"/>
                </a:cubicBezTo>
                <a:cubicBezTo>
                  <a:pt x="874" y="955"/>
                  <a:pt x="875" y="955"/>
                  <a:pt x="875" y="955"/>
                </a:cubicBezTo>
                <a:cubicBezTo>
                  <a:pt x="874" y="962"/>
                  <a:pt x="873" y="969"/>
                  <a:pt x="872" y="976"/>
                </a:cubicBezTo>
                <a:cubicBezTo>
                  <a:pt x="872" y="977"/>
                  <a:pt x="873" y="977"/>
                  <a:pt x="873" y="976"/>
                </a:cubicBezTo>
                <a:cubicBezTo>
                  <a:pt x="874" y="969"/>
                  <a:pt x="875" y="962"/>
                  <a:pt x="876" y="955"/>
                </a:cubicBezTo>
                <a:cubicBezTo>
                  <a:pt x="877" y="955"/>
                  <a:pt x="878" y="955"/>
                  <a:pt x="878" y="954"/>
                </a:cubicBezTo>
                <a:cubicBezTo>
                  <a:pt x="879" y="957"/>
                  <a:pt x="879" y="960"/>
                  <a:pt x="879" y="963"/>
                </a:cubicBezTo>
                <a:cubicBezTo>
                  <a:pt x="879" y="963"/>
                  <a:pt x="879" y="963"/>
                  <a:pt x="878" y="963"/>
                </a:cubicBezTo>
                <a:cubicBezTo>
                  <a:pt x="878" y="963"/>
                  <a:pt x="878" y="964"/>
                  <a:pt x="879" y="964"/>
                </a:cubicBezTo>
                <a:cubicBezTo>
                  <a:pt x="879" y="967"/>
                  <a:pt x="879" y="970"/>
                  <a:pt x="878" y="972"/>
                </a:cubicBezTo>
                <a:cubicBezTo>
                  <a:pt x="878" y="973"/>
                  <a:pt x="879" y="973"/>
                  <a:pt x="879" y="972"/>
                </a:cubicBezTo>
                <a:cubicBezTo>
                  <a:pt x="879" y="970"/>
                  <a:pt x="879" y="967"/>
                  <a:pt x="879" y="964"/>
                </a:cubicBezTo>
                <a:cubicBezTo>
                  <a:pt x="884" y="963"/>
                  <a:pt x="889" y="963"/>
                  <a:pt x="894" y="963"/>
                </a:cubicBezTo>
                <a:cubicBezTo>
                  <a:pt x="894" y="963"/>
                  <a:pt x="894" y="963"/>
                  <a:pt x="894" y="962"/>
                </a:cubicBezTo>
                <a:cubicBezTo>
                  <a:pt x="894" y="963"/>
                  <a:pt x="895" y="963"/>
                  <a:pt x="895" y="962"/>
                </a:cubicBezTo>
                <a:cubicBezTo>
                  <a:pt x="895" y="959"/>
                  <a:pt x="895" y="956"/>
                  <a:pt x="895" y="953"/>
                </a:cubicBezTo>
                <a:cubicBezTo>
                  <a:pt x="895" y="953"/>
                  <a:pt x="895" y="953"/>
                  <a:pt x="895" y="953"/>
                </a:cubicBezTo>
                <a:cubicBezTo>
                  <a:pt x="896" y="953"/>
                  <a:pt x="896" y="952"/>
                  <a:pt x="895" y="952"/>
                </a:cubicBezTo>
                <a:cubicBezTo>
                  <a:pt x="895" y="952"/>
                  <a:pt x="895" y="952"/>
                  <a:pt x="894" y="952"/>
                </a:cubicBezTo>
                <a:cubicBezTo>
                  <a:pt x="894" y="951"/>
                  <a:pt x="894" y="949"/>
                  <a:pt x="894" y="947"/>
                </a:cubicBezTo>
                <a:cubicBezTo>
                  <a:pt x="895" y="947"/>
                  <a:pt x="895" y="947"/>
                  <a:pt x="895" y="947"/>
                </a:cubicBezTo>
                <a:cubicBezTo>
                  <a:pt x="896" y="947"/>
                  <a:pt x="896" y="946"/>
                  <a:pt x="895" y="946"/>
                </a:cubicBezTo>
                <a:cubicBezTo>
                  <a:pt x="895" y="946"/>
                  <a:pt x="894" y="946"/>
                  <a:pt x="894" y="946"/>
                </a:cubicBezTo>
                <a:cubicBezTo>
                  <a:pt x="894" y="943"/>
                  <a:pt x="894" y="940"/>
                  <a:pt x="893" y="938"/>
                </a:cubicBezTo>
                <a:cubicBezTo>
                  <a:pt x="894" y="938"/>
                  <a:pt x="896" y="938"/>
                  <a:pt x="897" y="937"/>
                </a:cubicBezTo>
                <a:cubicBezTo>
                  <a:pt x="897" y="937"/>
                  <a:pt x="897" y="936"/>
                  <a:pt x="897" y="936"/>
                </a:cubicBezTo>
                <a:cubicBezTo>
                  <a:pt x="895" y="937"/>
                  <a:pt x="894" y="937"/>
                  <a:pt x="893" y="937"/>
                </a:cubicBezTo>
                <a:cubicBezTo>
                  <a:pt x="893" y="934"/>
                  <a:pt x="893" y="931"/>
                  <a:pt x="892" y="929"/>
                </a:cubicBezTo>
                <a:cubicBezTo>
                  <a:pt x="894" y="928"/>
                  <a:pt x="897" y="928"/>
                  <a:pt x="899" y="928"/>
                </a:cubicBezTo>
                <a:cubicBezTo>
                  <a:pt x="899" y="928"/>
                  <a:pt x="899" y="927"/>
                  <a:pt x="899" y="927"/>
                </a:cubicBezTo>
                <a:cubicBezTo>
                  <a:pt x="897" y="927"/>
                  <a:pt x="894" y="927"/>
                  <a:pt x="892" y="928"/>
                </a:cubicBezTo>
                <a:cubicBezTo>
                  <a:pt x="892" y="925"/>
                  <a:pt x="892" y="922"/>
                  <a:pt x="891" y="919"/>
                </a:cubicBezTo>
                <a:cubicBezTo>
                  <a:pt x="892" y="919"/>
                  <a:pt x="892" y="919"/>
                  <a:pt x="892" y="919"/>
                </a:cubicBezTo>
                <a:cubicBezTo>
                  <a:pt x="893" y="919"/>
                  <a:pt x="893" y="918"/>
                  <a:pt x="892" y="918"/>
                </a:cubicBezTo>
                <a:cubicBezTo>
                  <a:pt x="892" y="918"/>
                  <a:pt x="892" y="918"/>
                  <a:pt x="891" y="918"/>
                </a:cubicBezTo>
                <a:cubicBezTo>
                  <a:pt x="891" y="916"/>
                  <a:pt x="891" y="913"/>
                  <a:pt x="891" y="910"/>
                </a:cubicBezTo>
                <a:cubicBezTo>
                  <a:pt x="891" y="910"/>
                  <a:pt x="891" y="910"/>
                  <a:pt x="891" y="909"/>
                </a:cubicBezTo>
                <a:cubicBezTo>
                  <a:pt x="892" y="909"/>
                  <a:pt x="893" y="909"/>
                  <a:pt x="895" y="909"/>
                </a:cubicBezTo>
                <a:cubicBezTo>
                  <a:pt x="895" y="909"/>
                  <a:pt x="895" y="908"/>
                  <a:pt x="895" y="908"/>
                </a:cubicBezTo>
                <a:cubicBezTo>
                  <a:pt x="893" y="908"/>
                  <a:pt x="892" y="908"/>
                  <a:pt x="890" y="908"/>
                </a:cubicBezTo>
                <a:cubicBezTo>
                  <a:pt x="890" y="906"/>
                  <a:pt x="890" y="904"/>
                  <a:pt x="890" y="901"/>
                </a:cubicBezTo>
                <a:cubicBezTo>
                  <a:pt x="891" y="901"/>
                  <a:pt x="892" y="901"/>
                  <a:pt x="893" y="901"/>
                </a:cubicBezTo>
                <a:cubicBezTo>
                  <a:pt x="893" y="901"/>
                  <a:pt x="893" y="901"/>
                  <a:pt x="893" y="901"/>
                </a:cubicBezTo>
                <a:cubicBezTo>
                  <a:pt x="896" y="901"/>
                  <a:pt x="900" y="901"/>
                  <a:pt x="903" y="901"/>
                </a:cubicBezTo>
                <a:cubicBezTo>
                  <a:pt x="903" y="911"/>
                  <a:pt x="904" y="922"/>
                  <a:pt x="905" y="932"/>
                </a:cubicBezTo>
                <a:cubicBezTo>
                  <a:pt x="904" y="941"/>
                  <a:pt x="903" y="949"/>
                  <a:pt x="902" y="958"/>
                </a:cubicBezTo>
                <a:cubicBezTo>
                  <a:pt x="902" y="959"/>
                  <a:pt x="903" y="959"/>
                  <a:pt x="903" y="958"/>
                </a:cubicBezTo>
                <a:cubicBezTo>
                  <a:pt x="904" y="951"/>
                  <a:pt x="905" y="944"/>
                  <a:pt x="905" y="937"/>
                </a:cubicBezTo>
                <a:cubicBezTo>
                  <a:pt x="906" y="939"/>
                  <a:pt x="906" y="942"/>
                  <a:pt x="906" y="944"/>
                </a:cubicBezTo>
                <a:cubicBezTo>
                  <a:pt x="906" y="945"/>
                  <a:pt x="907" y="945"/>
                  <a:pt x="907" y="944"/>
                </a:cubicBezTo>
                <a:cubicBezTo>
                  <a:pt x="906" y="941"/>
                  <a:pt x="906" y="938"/>
                  <a:pt x="906" y="935"/>
                </a:cubicBezTo>
                <a:cubicBezTo>
                  <a:pt x="906" y="924"/>
                  <a:pt x="907" y="913"/>
                  <a:pt x="907" y="902"/>
                </a:cubicBezTo>
                <a:cubicBezTo>
                  <a:pt x="908" y="902"/>
                  <a:pt x="908" y="902"/>
                  <a:pt x="909" y="902"/>
                </a:cubicBezTo>
                <a:cubicBezTo>
                  <a:pt x="909" y="902"/>
                  <a:pt x="909" y="903"/>
                  <a:pt x="909" y="903"/>
                </a:cubicBezTo>
                <a:cubicBezTo>
                  <a:pt x="908" y="904"/>
                  <a:pt x="907" y="904"/>
                  <a:pt x="907" y="906"/>
                </a:cubicBezTo>
                <a:cubicBezTo>
                  <a:pt x="908" y="906"/>
                  <a:pt x="909" y="906"/>
                  <a:pt x="908" y="906"/>
                </a:cubicBezTo>
                <a:cubicBezTo>
                  <a:pt x="908" y="905"/>
                  <a:pt x="909" y="905"/>
                  <a:pt x="909" y="904"/>
                </a:cubicBezTo>
                <a:cubicBezTo>
                  <a:pt x="910" y="915"/>
                  <a:pt x="911" y="926"/>
                  <a:pt x="912" y="936"/>
                </a:cubicBezTo>
                <a:cubicBezTo>
                  <a:pt x="912" y="937"/>
                  <a:pt x="913" y="937"/>
                  <a:pt x="913" y="936"/>
                </a:cubicBezTo>
                <a:cubicBezTo>
                  <a:pt x="911" y="926"/>
                  <a:pt x="910" y="915"/>
                  <a:pt x="909" y="904"/>
                </a:cubicBezTo>
                <a:cubicBezTo>
                  <a:pt x="911" y="904"/>
                  <a:pt x="914" y="904"/>
                  <a:pt x="916" y="904"/>
                </a:cubicBezTo>
                <a:cubicBezTo>
                  <a:pt x="916" y="908"/>
                  <a:pt x="916" y="911"/>
                  <a:pt x="916" y="914"/>
                </a:cubicBezTo>
                <a:cubicBezTo>
                  <a:pt x="914" y="915"/>
                  <a:pt x="913" y="915"/>
                  <a:pt x="911" y="915"/>
                </a:cubicBezTo>
                <a:cubicBezTo>
                  <a:pt x="911" y="915"/>
                  <a:pt x="911" y="916"/>
                  <a:pt x="911" y="916"/>
                </a:cubicBezTo>
                <a:cubicBezTo>
                  <a:pt x="913" y="916"/>
                  <a:pt x="914" y="916"/>
                  <a:pt x="916" y="915"/>
                </a:cubicBezTo>
                <a:cubicBezTo>
                  <a:pt x="916" y="920"/>
                  <a:pt x="916" y="924"/>
                  <a:pt x="915" y="928"/>
                </a:cubicBezTo>
                <a:cubicBezTo>
                  <a:pt x="915" y="928"/>
                  <a:pt x="916" y="928"/>
                  <a:pt x="916" y="928"/>
                </a:cubicBezTo>
                <a:cubicBezTo>
                  <a:pt x="917" y="920"/>
                  <a:pt x="917" y="912"/>
                  <a:pt x="917" y="904"/>
                </a:cubicBezTo>
                <a:cubicBezTo>
                  <a:pt x="918" y="904"/>
                  <a:pt x="918" y="904"/>
                  <a:pt x="918" y="905"/>
                </a:cubicBezTo>
                <a:cubicBezTo>
                  <a:pt x="918" y="906"/>
                  <a:pt x="918" y="908"/>
                  <a:pt x="918" y="910"/>
                </a:cubicBezTo>
                <a:cubicBezTo>
                  <a:pt x="918" y="911"/>
                  <a:pt x="919" y="911"/>
                  <a:pt x="919" y="910"/>
                </a:cubicBezTo>
                <a:cubicBezTo>
                  <a:pt x="919" y="908"/>
                  <a:pt x="919" y="906"/>
                  <a:pt x="919" y="905"/>
                </a:cubicBezTo>
                <a:cubicBezTo>
                  <a:pt x="919" y="905"/>
                  <a:pt x="920" y="905"/>
                  <a:pt x="920" y="905"/>
                </a:cubicBezTo>
                <a:cubicBezTo>
                  <a:pt x="921" y="912"/>
                  <a:pt x="921" y="920"/>
                  <a:pt x="921" y="927"/>
                </a:cubicBezTo>
                <a:cubicBezTo>
                  <a:pt x="921" y="928"/>
                  <a:pt x="922" y="928"/>
                  <a:pt x="922" y="927"/>
                </a:cubicBezTo>
                <a:cubicBezTo>
                  <a:pt x="922" y="920"/>
                  <a:pt x="922" y="912"/>
                  <a:pt x="921" y="905"/>
                </a:cubicBezTo>
                <a:cubicBezTo>
                  <a:pt x="921" y="904"/>
                  <a:pt x="921" y="904"/>
                  <a:pt x="921" y="904"/>
                </a:cubicBezTo>
                <a:cubicBezTo>
                  <a:pt x="921" y="904"/>
                  <a:pt x="921" y="904"/>
                  <a:pt x="921" y="903"/>
                </a:cubicBezTo>
                <a:cubicBezTo>
                  <a:pt x="922" y="904"/>
                  <a:pt x="924" y="904"/>
                  <a:pt x="926" y="904"/>
                </a:cubicBezTo>
                <a:cubicBezTo>
                  <a:pt x="926" y="904"/>
                  <a:pt x="927" y="903"/>
                  <a:pt x="926" y="903"/>
                </a:cubicBezTo>
                <a:cubicBezTo>
                  <a:pt x="924" y="903"/>
                  <a:pt x="923" y="903"/>
                  <a:pt x="921" y="902"/>
                </a:cubicBezTo>
                <a:cubicBezTo>
                  <a:pt x="921" y="900"/>
                  <a:pt x="920" y="899"/>
                  <a:pt x="920" y="897"/>
                </a:cubicBezTo>
                <a:cubicBezTo>
                  <a:pt x="921" y="897"/>
                  <a:pt x="922" y="897"/>
                  <a:pt x="923" y="897"/>
                </a:cubicBezTo>
                <a:cubicBezTo>
                  <a:pt x="923" y="897"/>
                  <a:pt x="923" y="896"/>
                  <a:pt x="923" y="896"/>
                </a:cubicBezTo>
                <a:cubicBezTo>
                  <a:pt x="922" y="896"/>
                  <a:pt x="921" y="896"/>
                  <a:pt x="920" y="896"/>
                </a:cubicBezTo>
                <a:cubicBezTo>
                  <a:pt x="920" y="895"/>
                  <a:pt x="920" y="894"/>
                  <a:pt x="920" y="893"/>
                </a:cubicBezTo>
                <a:cubicBezTo>
                  <a:pt x="920" y="893"/>
                  <a:pt x="921" y="893"/>
                  <a:pt x="921" y="893"/>
                </a:cubicBezTo>
                <a:cubicBezTo>
                  <a:pt x="921" y="893"/>
                  <a:pt x="921" y="893"/>
                  <a:pt x="921" y="893"/>
                </a:cubicBezTo>
                <a:cubicBezTo>
                  <a:pt x="922" y="893"/>
                  <a:pt x="922" y="893"/>
                  <a:pt x="922" y="893"/>
                </a:cubicBezTo>
                <a:cubicBezTo>
                  <a:pt x="922" y="892"/>
                  <a:pt x="922" y="892"/>
                  <a:pt x="921" y="892"/>
                </a:cubicBezTo>
                <a:cubicBezTo>
                  <a:pt x="921" y="892"/>
                  <a:pt x="920" y="892"/>
                  <a:pt x="920" y="892"/>
                </a:cubicBezTo>
                <a:cubicBezTo>
                  <a:pt x="920" y="891"/>
                  <a:pt x="920" y="890"/>
                  <a:pt x="920" y="889"/>
                </a:cubicBezTo>
                <a:cubicBezTo>
                  <a:pt x="928" y="885"/>
                  <a:pt x="936" y="881"/>
                  <a:pt x="945" y="879"/>
                </a:cubicBezTo>
                <a:cubicBezTo>
                  <a:pt x="945" y="879"/>
                  <a:pt x="945" y="878"/>
                  <a:pt x="944" y="878"/>
                </a:cubicBezTo>
                <a:cubicBezTo>
                  <a:pt x="941" y="879"/>
                  <a:pt x="937" y="880"/>
                  <a:pt x="934" y="881"/>
                </a:cubicBezTo>
                <a:cubicBezTo>
                  <a:pt x="935" y="881"/>
                  <a:pt x="937" y="880"/>
                  <a:pt x="938" y="879"/>
                </a:cubicBezTo>
                <a:cubicBezTo>
                  <a:pt x="945" y="876"/>
                  <a:pt x="952" y="872"/>
                  <a:pt x="960" y="869"/>
                </a:cubicBezTo>
                <a:cubicBezTo>
                  <a:pt x="960" y="868"/>
                  <a:pt x="960" y="868"/>
                  <a:pt x="960" y="868"/>
                </a:cubicBezTo>
                <a:cubicBezTo>
                  <a:pt x="960" y="870"/>
                  <a:pt x="960" y="873"/>
                  <a:pt x="960" y="875"/>
                </a:cubicBezTo>
                <a:cubicBezTo>
                  <a:pt x="951" y="879"/>
                  <a:pt x="942" y="884"/>
                  <a:pt x="933" y="888"/>
                </a:cubicBezTo>
                <a:cubicBezTo>
                  <a:pt x="932" y="888"/>
                  <a:pt x="933" y="889"/>
                  <a:pt x="933" y="888"/>
                </a:cubicBezTo>
                <a:cubicBezTo>
                  <a:pt x="942" y="884"/>
                  <a:pt x="951" y="879"/>
                  <a:pt x="960" y="875"/>
                </a:cubicBezTo>
                <a:cubicBezTo>
                  <a:pt x="960" y="876"/>
                  <a:pt x="960" y="877"/>
                  <a:pt x="960" y="878"/>
                </a:cubicBezTo>
                <a:cubicBezTo>
                  <a:pt x="960" y="879"/>
                  <a:pt x="961" y="879"/>
                  <a:pt x="961" y="878"/>
                </a:cubicBezTo>
                <a:cubicBezTo>
                  <a:pt x="961" y="877"/>
                  <a:pt x="961" y="876"/>
                  <a:pt x="961" y="875"/>
                </a:cubicBezTo>
                <a:cubicBezTo>
                  <a:pt x="964" y="874"/>
                  <a:pt x="967" y="872"/>
                  <a:pt x="970" y="871"/>
                </a:cubicBezTo>
                <a:cubicBezTo>
                  <a:pt x="971" y="876"/>
                  <a:pt x="971" y="881"/>
                  <a:pt x="972" y="886"/>
                </a:cubicBezTo>
                <a:cubicBezTo>
                  <a:pt x="972" y="887"/>
                  <a:pt x="973" y="887"/>
                  <a:pt x="973" y="886"/>
                </a:cubicBezTo>
                <a:cubicBezTo>
                  <a:pt x="972" y="881"/>
                  <a:pt x="971" y="876"/>
                  <a:pt x="970" y="871"/>
                </a:cubicBezTo>
                <a:cubicBezTo>
                  <a:pt x="971" y="871"/>
                  <a:pt x="971" y="871"/>
                  <a:pt x="971" y="870"/>
                </a:cubicBezTo>
                <a:cubicBezTo>
                  <a:pt x="971" y="870"/>
                  <a:pt x="971" y="870"/>
                  <a:pt x="971" y="870"/>
                </a:cubicBezTo>
                <a:cubicBezTo>
                  <a:pt x="970" y="870"/>
                  <a:pt x="970" y="870"/>
                  <a:pt x="970" y="870"/>
                </a:cubicBezTo>
                <a:cubicBezTo>
                  <a:pt x="970" y="869"/>
                  <a:pt x="970" y="868"/>
                  <a:pt x="970" y="867"/>
                </a:cubicBezTo>
                <a:cubicBezTo>
                  <a:pt x="971" y="867"/>
                  <a:pt x="971" y="867"/>
                  <a:pt x="972" y="868"/>
                </a:cubicBezTo>
                <a:cubicBezTo>
                  <a:pt x="972" y="868"/>
                  <a:pt x="972" y="868"/>
                  <a:pt x="972" y="868"/>
                </a:cubicBezTo>
                <a:cubicBezTo>
                  <a:pt x="972" y="869"/>
                  <a:pt x="973" y="869"/>
                  <a:pt x="973" y="868"/>
                </a:cubicBezTo>
                <a:cubicBezTo>
                  <a:pt x="973" y="868"/>
                  <a:pt x="973" y="868"/>
                  <a:pt x="973" y="868"/>
                </a:cubicBezTo>
                <a:cubicBezTo>
                  <a:pt x="974" y="868"/>
                  <a:pt x="975" y="869"/>
                  <a:pt x="976" y="869"/>
                </a:cubicBezTo>
                <a:cubicBezTo>
                  <a:pt x="976" y="871"/>
                  <a:pt x="976" y="874"/>
                  <a:pt x="976" y="876"/>
                </a:cubicBezTo>
                <a:cubicBezTo>
                  <a:pt x="976" y="877"/>
                  <a:pt x="977" y="877"/>
                  <a:pt x="977" y="876"/>
                </a:cubicBezTo>
                <a:cubicBezTo>
                  <a:pt x="977" y="874"/>
                  <a:pt x="977" y="872"/>
                  <a:pt x="977" y="869"/>
                </a:cubicBezTo>
                <a:cubicBezTo>
                  <a:pt x="980" y="870"/>
                  <a:pt x="983" y="871"/>
                  <a:pt x="987" y="873"/>
                </a:cubicBezTo>
                <a:cubicBezTo>
                  <a:pt x="987" y="873"/>
                  <a:pt x="987" y="872"/>
                  <a:pt x="987" y="872"/>
                </a:cubicBezTo>
                <a:cubicBezTo>
                  <a:pt x="983" y="871"/>
                  <a:pt x="980" y="870"/>
                  <a:pt x="977" y="869"/>
                </a:cubicBezTo>
                <a:cubicBezTo>
                  <a:pt x="977" y="867"/>
                  <a:pt x="977" y="865"/>
                  <a:pt x="977" y="864"/>
                </a:cubicBezTo>
                <a:cubicBezTo>
                  <a:pt x="980" y="864"/>
                  <a:pt x="984" y="864"/>
                  <a:pt x="987" y="865"/>
                </a:cubicBezTo>
                <a:cubicBezTo>
                  <a:pt x="988" y="865"/>
                  <a:pt x="988" y="864"/>
                  <a:pt x="988" y="864"/>
                </a:cubicBezTo>
                <a:cubicBezTo>
                  <a:pt x="987" y="864"/>
                  <a:pt x="987" y="864"/>
                  <a:pt x="986" y="864"/>
                </a:cubicBezTo>
                <a:cubicBezTo>
                  <a:pt x="986" y="864"/>
                  <a:pt x="986" y="864"/>
                  <a:pt x="986" y="863"/>
                </a:cubicBezTo>
                <a:cubicBezTo>
                  <a:pt x="987" y="861"/>
                  <a:pt x="987" y="858"/>
                  <a:pt x="987" y="855"/>
                </a:cubicBezTo>
                <a:cubicBezTo>
                  <a:pt x="988" y="854"/>
                  <a:pt x="988" y="854"/>
                  <a:pt x="989" y="854"/>
                </a:cubicBezTo>
                <a:cubicBezTo>
                  <a:pt x="989" y="854"/>
                  <a:pt x="989" y="853"/>
                  <a:pt x="989" y="853"/>
                </a:cubicBezTo>
                <a:cubicBezTo>
                  <a:pt x="988" y="853"/>
                  <a:pt x="988" y="853"/>
                  <a:pt x="987" y="853"/>
                </a:cubicBezTo>
                <a:cubicBezTo>
                  <a:pt x="987" y="851"/>
                  <a:pt x="987" y="850"/>
                  <a:pt x="987" y="848"/>
                </a:cubicBezTo>
                <a:cubicBezTo>
                  <a:pt x="988" y="848"/>
                  <a:pt x="988" y="848"/>
                  <a:pt x="989" y="848"/>
                </a:cubicBezTo>
                <a:cubicBezTo>
                  <a:pt x="989" y="848"/>
                  <a:pt x="989" y="848"/>
                  <a:pt x="989" y="848"/>
                </a:cubicBezTo>
                <a:cubicBezTo>
                  <a:pt x="990" y="851"/>
                  <a:pt x="991" y="854"/>
                  <a:pt x="992" y="857"/>
                </a:cubicBezTo>
                <a:cubicBezTo>
                  <a:pt x="992" y="857"/>
                  <a:pt x="993" y="857"/>
                  <a:pt x="993" y="856"/>
                </a:cubicBezTo>
                <a:cubicBezTo>
                  <a:pt x="994" y="851"/>
                  <a:pt x="995" y="846"/>
                  <a:pt x="995" y="840"/>
                </a:cubicBezTo>
                <a:cubicBezTo>
                  <a:pt x="995" y="840"/>
                  <a:pt x="996" y="839"/>
                  <a:pt x="996" y="839"/>
                </a:cubicBezTo>
                <a:cubicBezTo>
                  <a:pt x="996" y="841"/>
                  <a:pt x="997" y="844"/>
                  <a:pt x="997" y="846"/>
                </a:cubicBezTo>
                <a:cubicBezTo>
                  <a:pt x="997" y="847"/>
                  <a:pt x="998" y="847"/>
                  <a:pt x="998" y="846"/>
                </a:cubicBezTo>
                <a:cubicBezTo>
                  <a:pt x="999" y="844"/>
                  <a:pt x="1000" y="842"/>
                  <a:pt x="1001" y="840"/>
                </a:cubicBezTo>
                <a:cubicBezTo>
                  <a:pt x="1001" y="839"/>
                  <a:pt x="1000" y="838"/>
                  <a:pt x="1000" y="839"/>
                </a:cubicBezTo>
                <a:cubicBezTo>
                  <a:pt x="999" y="841"/>
                  <a:pt x="999" y="842"/>
                  <a:pt x="998" y="844"/>
                </a:cubicBezTo>
                <a:cubicBezTo>
                  <a:pt x="998" y="844"/>
                  <a:pt x="998" y="845"/>
                  <a:pt x="997" y="845"/>
                </a:cubicBezTo>
                <a:cubicBezTo>
                  <a:pt x="998" y="843"/>
                  <a:pt x="997" y="837"/>
                  <a:pt x="996" y="834"/>
                </a:cubicBezTo>
                <a:cubicBezTo>
                  <a:pt x="997" y="834"/>
                  <a:pt x="997" y="834"/>
                  <a:pt x="998" y="834"/>
                </a:cubicBezTo>
                <a:cubicBezTo>
                  <a:pt x="998" y="834"/>
                  <a:pt x="998" y="833"/>
                  <a:pt x="998" y="833"/>
                </a:cubicBezTo>
                <a:cubicBezTo>
                  <a:pt x="997" y="832"/>
                  <a:pt x="996" y="832"/>
                  <a:pt x="995" y="832"/>
                </a:cubicBezTo>
                <a:cubicBezTo>
                  <a:pt x="995" y="830"/>
                  <a:pt x="995" y="828"/>
                  <a:pt x="995" y="826"/>
                </a:cubicBezTo>
                <a:cubicBezTo>
                  <a:pt x="997" y="827"/>
                  <a:pt x="999" y="828"/>
                  <a:pt x="1001" y="828"/>
                </a:cubicBezTo>
                <a:cubicBezTo>
                  <a:pt x="1001" y="829"/>
                  <a:pt x="1001" y="828"/>
                  <a:pt x="1001" y="828"/>
                </a:cubicBezTo>
                <a:cubicBezTo>
                  <a:pt x="999" y="827"/>
                  <a:pt x="997" y="826"/>
                  <a:pt x="995" y="825"/>
                </a:cubicBezTo>
                <a:cubicBezTo>
                  <a:pt x="996" y="816"/>
                  <a:pt x="996" y="807"/>
                  <a:pt x="996" y="798"/>
                </a:cubicBezTo>
                <a:cubicBezTo>
                  <a:pt x="997" y="797"/>
                  <a:pt x="997" y="796"/>
                  <a:pt x="998" y="796"/>
                </a:cubicBezTo>
                <a:cubicBezTo>
                  <a:pt x="998" y="795"/>
                  <a:pt x="998" y="795"/>
                  <a:pt x="997" y="795"/>
                </a:cubicBezTo>
                <a:cubicBezTo>
                  <a:pt x="997" y="795"/>
                  <a:pt x="997" y="795"/>
                  <a:pt x="996" y="796"/>
                </a:cubicBezTo>
                <a:cubicBezTo>
                  <a:pt x="996" y="792"/>
                  <a:pt x="996" y="788"/>
                  <a:pt x="997" y="785"/>
                </a:cubicBezTo>
                <a:cubicBezTo>
                  <a:pt x="997" y="784"/>
                  <a:pt x="997" y="784"/>
                  <a:pt x="997" y="784"/>
                </a:cubicBezTo>
                <a:cubicBezTo>
                  <a:pt x="997" y="783"/>
                  <a:pt x="997" y="783"/>
                  <a:pt x="997" y="783"/>
                </a:cubicBezTo>
                <a:cubicBezTo>
                  <a:pt x="997" y="778"/>
                  <a:pt x="997" y="773"/>
                  <a:pt x="997" y="769"/>
                </a:cubicBezTo>
                <a:cubicBezTo>
                  <a:pt x="997" y="768"/>
                  <a:pt x="997" y="768"/>
                  <a:pt x="997" y="768"/>
                </a:cubicBezTo>
                <a:cubicBezTo>
                  <a:pt x="998" y="766"/>
                  <a:pt x="999" y="765"/>
                  <a:pt x="1000" y="764"/>
                </a:cubicBezTo>
                <a:cubicBezTo>
                  <a:pt x="1000" y="763"/>
                  <a:pt x="1000" y="763"/>
                  <a:pt x="999" y="763"/>
                </a:cubicBezTo>
                <a:cubicBezTo>
                  <a:pt x="998" y="763"/>
                  <a:pt x="998" y="764"/>
                  <a:pt x="997" y="764"/>
                </a:cubicBezTo>
                <a:cubicBezTo>
                  <a:pt x="997" y="762"/>
                  <a:pt x="997" y="760"/>
                  <a:pt x="997" y="758"/>
                </a:cubicBezTo>
                <a:cubicBezTo>
                  <a:pt x="997" y="758"/>
                  <a:pt x="997" y="758"/>
                  <a:pt x="997" y="758"/>
                </a:cubicBezTo>
                <a:cubicBezTo>
                  <a:pt x="997" y="757"/>
                  <a:pt x="997" y="757"/>
                  <a:pt x="997" y="757"/>
                </a:cubicBezTo>
                <a:cubicBezTo>
                  <a:pt x="997" y="755"/>
                  <a:pt x="997" y="752"/>
                  <a:pt x="997" y="750"/>
                </a:cubicBezTo>
                <a:cubicBezTo>
                  <a:pt x="997" y="750"/>
                  <a:pt x="997" y="750"/>
                  <a:pt x="997" y="750"/>
                </a:cubicBezTo>
                <a:cubicBezTo>
                  <a:pt x="997" y="749"/>
                  <a:pt x="997" y="749"/>
                  <a:pt x="997" y="749"/>
                </a:cubicBezTo>
                <a:cubicBezTo>
                  <a:pt x="997" y="747"/>
                  <a:pt x="997" y="745"/>
                  <a:pt x="997" y="744"/>
                </a:cubicBezTo>
                <a:cubicBezTo>
                  <a:pt x="998" y="742"/>
                  <a:pt x="999" y="741"/>
                  <a:pt x="1000" y="739"/>
                </a:cubicBezTo>
                <a:cubicBezTo>
                  <a:pt x="1000" y="767"/>
                  <a:pt x="1000" y="796"/>
                  <a:pt x="1000" y="824"/>
                </a:cubicBezTo>
                <a:cubicBezTo>
                  <a:pt x="1000" y="825"/>
                  <a:pt x="1001" y="825"/>
                  <a:pt x="1001" y="824"/>
                </a:cubicBezTo>
                <a:cubicBezTo>
                  <a:pt x="1001" y="796"/>
                  <a:pt x="1001" y="767"/>
                  <a:pt x="1001" y="738"/>
                </a:cubicBezTo>
                <a:cubicBezTo>
                  <a:pt x="1001" y="738"/>
                  <a:pt x="1002" y="737"/>
                  <a:pt x="1002" y="737"/>
                </a:cubicBezTo>
                <a:cubicBezTo>
                  <a:pt x="1002" y="736"/>
                  <a:pt x="1002" y="736"/>
                  <a:pt x="1001" y="736"/>
                </a:cubicBezTo>
                <a:cubicBezTo>
                  <a:pt x="1001" y="736"/>
                  <a:pt x="1001" y="736"/>
                  <a:pt x="1001" y="736"/>
                </a:cubicBezTo>
                <a:cubicBezTo>
                  <a:pt x="1001" y="736"/>
                  <a:pt x="1001" y="735"/>
                  <a:pt x="1001" y="734"/>
                </a:cubicBezTo>
                <a:cubicBezTo>
                  <a:pt x="1001" y="731"/>
                  <a:pt x="1001" y="728"/>
                  <a:pt x="1001" y="725"/>
                </a:cubicBezTo>
                <a:cubicBezTo>
                  <a:pt x="1004" y="727"/>
                  <a:pt x="1007" y="729"/>
                  <a:pt x="1010" y="731"/>
                </a:cubicBezTo>
                <a:cubicBezTo>
                  <a:pt x="1010" y="752"/>
                  <a:pt x="1009" y="774"/>
                  <a:pt x="1012" y="795"/>
                </a:cubicBezTo>
                <a:cubicBezTo>
                  <a:pt x="1013" y="804"/>
                  <a:pt x="1014" y="812"/>
                  <a:pt x="1015" y="819"/>
                </a:cubicBezTo>
                <a:cubicBezTo>
                  <a:pt x="1015" y="820"/>
                  <a:pt x="1016" y="820"/>
                  <a:pt x="1016" y="819"/>
                </a:cubicBezTo>
                <a:cubicBezTo>
                  <a:pt x="1016" y="810"/>
                  <a:pt x="1016" y="800"/>
                  <a:pt x="1016" y="791"/>
                </a:cubicBezTo>
                <a:cubicBezTo>
                  <a:pt x="1016" y="791"/>
                  <a:pt x="1016" y="792"/>
                  <a:pt x="1016" y="792"/>
                </a:cubicBezTo>
                <a:cubicBezTo>
                  <a:pt x="1016" y="793"/>
                  <a:pt x="1017" y="793"/>
                  <a:pt x="1017" y="792"/>
                </a:cubicBezTo>
                <a:cubicBezTo>
                  <a:pt x="1017" y="787"/>
                  <a:pt x="1017" y="781"/>
                  <a:pt x="1017" y="776"/>
                </a:cubicBezTo>
                <a:cubicBezTo>
                  <a:pt x="1017" y="775"/>
                  <a:pt x="1017" y="775"/>
                  <a:pt x="1017" y="774"/>
                </a:cubicBezTo>
                <a:cubicBezTo>
                  <a:pt x="1017" y="787"/>
                  <a:pt x="1017" y="800"/>
                  <a:pt x="1017" y="813"/>
                </a:cubicBezTo>
                <a:cubicBezTo>
                  <a:pt x="1017" y="814"/>
                  <a:pt x="1018" y="814"/>
                  <a:pt x="1018" y="813"/>
                </a:cubicBezTo>
                <a:cubicBezTo>
                  <a:pt x="1018" y="809"/>
                  <a:pt x="1018" y="806"/>
                  <a:pt x="1018" y="802"/>
                </a:cubicBezTo>
                <a:cubicBezTo>
                  <a:pt x="1019" y="802"/>
                  <a:pt x="1019" y="802"/>
                  <a:pt x="1019" y="801"/>
                </a:cubicBezTo>
                <a:cubicBezTo>
                  <a:pt x="1019" y="785"/>
                  <a:pt x="1019" y="768"/>
                  <a:pt x="1017" y="752"/>
                </a:cubicBezTo>
                <a:cubicBezTo>
                  <a:pt x="1017" y="748"/>
                  <a:pt x="1017" y="745"/>
                  <a:pt x="1017" y="742"/>
                </a:cubicBezTo>
                <a:cubicBezTo>
                  <a:pt x="1017" y="742"/>
                  <a:pt x="1017" y="742"/>
                  <a:pt x="1017" y="742"/>
                </a:cubicBezTo>
                <a:cubicBezTo>
                  <a:pt x="1018" y="742"/>
                  <a:pt x="1018" y="741"/>
                  <a:pt x="1018" y="741"/>
                </a:cubicBezTo>
                <a:cubicBezTo>
                  <a:pt x="1018" y="741"/>
                  <a:pt x="1017" y="740"/>
                  <a:pt x="1017" y="740"/>
                </a:cubicBezTo>
                <a:cubicBezTo>
                  <a:pt x="1017" y="740"/>
                  <a:pt x="1017" y="739"/>
                  <a:pt x="1017" y="739"/>
                </a:cubicBezTo>
                <a:cubicBezTo>
                  <a:pt x="1018" y="739"/>
                  <a:pt x="1018" y="739"/>
                  <a:pt x="1018" y="739"/>
                </a:cubicBezTo>
                <a:cubicBezTo>
                  <a:pt x="1018" y="740"/>
                  <a:pt x="1018" y="740"/>
                  <a:pt x="1018" y="740"/>
                </a:cubicBezTo>
                <a:cubicBezTo>
                  <a:pt x="1018" y="741"/>
                  <a:pt x="1019" y="741"/>
                  <a:pt x="1019" y="740"/>
                </a:cubicBezTo>
                <a:cubicBezTo>
                  <a:pt x="1019" y="740"/>
                  <a:pt x="1019" y="740"/>
                  <a:pt x="1019" y="739"/>
                </a:cubicBezTo>
                <a:cubicBezTo>
                  <a:pt x="1019" y="739"/>
                  <a:pt x="1019" y="739"/>
                  <a:pt x="1019" y="739"/>
                </a:cubicBezTo>
                <a:cubicBezTo>
                  <a:pt x="1019" y="740"/>
                  <a:pt x="1019" y="741"/>
                  <a:pt x="1019" y="743"/>
                </a:cubicBezTo>
                <a:cubicBezTo>
                  <a:pt x="1019" y="751"/>
                  <a:pt x="1019" y="760"/>
                  <a:pt x="1019" y="769"/>
                </a:cubicBezTo>
                <a:cubicBezTo>
                  <a:pt x="1019" y="779"/>
                  <a:pt x="1019" y="790"/>
                  <a:pt x="1019" y="801"/>
                </a:cubicBezTo>
                <a:cubicBezTo>
                  <a:pt x="1019" y="802"/>
                  <a:pt x="1019" y="803"/>
                  <a:pt x="1019" y="803"/>
                </a:cubicBezTo>
                <a:cubicBezTo>
                  <a:pt x="1019" y="804"/>
                  <a:pt x="1020" y="804"/>
                  <a:pt x="1020" y="803"/>
                </a:cubicBezTo>
                <a:cubicBezTo>
                  <a:pt x="1020" y="800"/>
                  <a:pt x="1021" y="797"/>
                  <a:pt x="1021" y="794"/>
                </a:cubicBezTo>
                <a:cubicBezTo>
                  <a:pt x="1021" y="797"/>
                  <a:pt x="1021" y="799"/>
                  <a:pt x="1022" y="801"/>
                </a:cubicBezTo>
                <a:cubicBezTo>
                  <a:pt x="1021" y="805"/>
                  <a:pt x="1021" y="810"/>
                  <a:pt x="1020" y="814"/>
                </a:cubicBezTo>
                <a:cubicBezTo>
                  <a:pt x="1020" y="814"/>
                  <a:pt x="1020" y="814"/>
                  <a:pt x="1020" y="814"/>
                </a:cubicBezTo>
                <a:cubicBezTo>
                  <a:pt x="1020" y="815"/>
                  <a:pt x="1020" y="815"/>
                  <a:pt x="1020" y="815"/>
                </a:cubicBezTo>
                <a:cubicBezTo>
                  <a:pt x="1020" y="819"/>
                  <a:pt x="1019" y="822"/>
                  <a:pt x="1019" y="825"/>
                </a:cubicBezTo>
                <a:cubicBezTo>
                  <a:pt x="1019" y="826"/>
                  <a:pt x="1020" y="826"/>
                  <a:pt x="1020" y="825"/>
                </a:cubicBezTo>
                <a:cubicBezTo>
                  <a:pt x="1021" y="822"/>
                  <a:pt x="1021" y="819"/>
                  <a:pt x="1021" y="816"/>
                </a:cubicBezTo>
                <a:cubicBezTo>
                  <a:pt x="1021" y="814"/>
                  <a:pt x="1022" y="812"/>
                  <a:pt x="1022" y="810"/>
                </a:cubicBezTo>
                <a:cubicBezTo>
                  <a:pt x="1022" y="809"/>
                  <a:pt x="1022" y="808"/>
                  <a:pt x="1022" y="807"/>
                </a:cubicBezTo>
                <a:cubicBezTo>
                  <a:pt x="1022" y="811"/>
                  <a:pt x="1022" y="816"/>
                  <a:pt x="1022" y="820"/>
                </a:cubicBezTo>
                <a:cubicBezTo>
                  <a:pt x="1022" y="821"/>
                  <a:pt x="1023" y="821"/>
                  <a:pt x="1023" y="820"/>
                </a:cubicBezTo>
                <a:cubicBezTo>
                  <a:pt x="1023" y="815"/>
                  <a:pt x="1023" y="810"/>
                  <a:pt x="1022" y="804"/>
                </a:cubicBezTo>
                <a:cubicBezTo>
                  <a:pt x="1022" y="804"/>
                  <a:pt x="1022" y="804"/>
                  <a:pt x="1022" y="804"/>
                </a:cubicBezTo>
                <a:cubicBezTo>
                  <a:pt x="1023" y="804"/>
                  <a:pt x="1023" y="804"/>
                  <a:pt x="1023" y="803"/>
                </a:cubicBezTo>
                <a:cubicBezTo>
                  <a:pt x="1023" y="801"/>
                  <a:pt x="1023" y="799"/>
                  <a:pt x="1023" y="797"/>
                </a:cubicBezTo>
                <a:cubicBezTo>
                  <a:pt x="1023" y="794"/>
                  <a:pt x="1024" y="791"/>
                  <a:pt x="1024" y="788"/>
                </a:cubicBezTo>
                <a:cubicBezTo>
                  <a:pt x="1024" y="792"/>
                  <a:pt x="1024" y="796"/>
                  <a:pt x="1024" y="800"/>
                </a:cubicBezTo>
                <a:cubicBezTo>
                  <a:pt x="1024" y="801"/>
                  <a:pt x="1025" y="801"/>
                  <a:pt x="1025" y="800"/>
                </a:cubicBezTo>
                <a:cubicBezTo>
                  <a:pt x="1025" y="799"/>
                  <a:pt x="1025" y="798"/>
                  <a:pt x="1025" y="797"/>
                </a:cubicBezTo>
                <a:cubicBezTo>
                  <a:pt x="1025" y="798"/>
                  <a:pt x="1026" y="798"/>
                  <a:pt x="1026" y="797"/>
                </a:cubicBezTo>
                <a:cubicBezTo>
                  <a:pt x="1026" y="785"/>
                  <a:pt x="1027" y="773"/>
                  <a:pt x="1027" y="762"/>
                </a:cubicBezTo>
                <a:cubicBezTo>
                  <a:pt x="1027" y="758"/>
                  <a:pt x="1028" y="755"/>
                  <a:pt x="1028" y="752"/>
                </a:cubicBezTo>
                <a:cubicBezTo>
                  <a:pt x="1028" y="752"/>
                  <a:pt x="1028" y="749"/>
                  <a:pt x="1028" y="747"/>
                </a:cubicBezTo>
                <a:cubicBezTo>
                  <a:pt x="1028" y="747"/>
                  <a:pt x="1029" y="747"/>
                  <a:pt x="1029" y="746"/>
                </a:cubicBezTo>
                <a:cubicBezTo>
                  <a:pt x="1029" y="745"/>
                  <a:pt x="1029" y="744"/>
                  <a:pt x="1029" y="743"/>
                </a:cubicBezTo>
                <a:cubicBezTo>
                  <a:pt x="1029" y="743"/>
                  <a:pt x="1029" y="743"/>
                  <a:pt x="1029" y="740"/>
                </a:cubicBezTo>
                <a:close/>
                <a:moveTo>
                  <a:pt x="460" y="326"/>
                </a:moveTo>
                <a:cubicBezTo>
                  <a:pt x="460" y="326"/>
                  <a:pt x="460" y="327"/>
                  <a:pt x="460" y="327"/>
                </a:cubicBezTo>
                <a:cubicBezTo>
                  <a:pt x="460" y="327"/>
                  <a:pt x="460" y="327"/>
                  <a:pt x="460" y="326"/>
                </a:cubicBezTo>
                <a:close/>
                <a:moveTo>
                  <a:pt x="349" y="672"/>
                </a:moveTo>
                <a:cubicBezTo>
                  <a:pt x="348" y="674"/>
                  <a:pt x="347" y="674"/>
                  <a:pt x="347" y="673"/>
                </a:cubicBezTo>
                <a:cubicBezTo>
                  <a:pt x="348" y="672"/>
                  <a:pt x="349" y="671"/>
                  <a:pt x="349" y="671"/>
                </a:cubicBezTo>
                <a:cubicBezTo>
                  <a:pt x="349" y="671"/>
                  <a:pt x="349" y="672"/>
                  <a:pt x="349" y="672"/>
                </a:cubicBezTo>
                <a:close/>
                <a:moveTo>
                  <a:pt x="352" y="669"/>
                </a:moveTo>
                <a:cubicBezTo>
                  <a:pt x="352" y="671"/>
                  <a:pt x="351" y="673"/>
                  <a:pt x="351" y="674"/>
                </a:cubicBezTo>
                <a:cubicBezTo>
                  <a:pt x="351" y="676"/>
                  <a:pt x="350" y="678"/>
                  <a:pt x="350" y="679"/>
                </a:cubicBezTo>
                <a:cubicBezTo>
                  <a:pt x="349" y="680"/>
                  <a:pt x="350" y="676"/>
                  <a:pt x="350" y="675"/>
                </a:cubicBezTo>
                <a:cubicBezTo>
                  <a:pt x="350" y="674"/>
                  <a:pt x="350" y="673"/>
                  <a:pt x="351" y="671"/>
                </a:cubicBezTo>
                <a:cubicBezTo>
                  <a:pt x="351" y="671"/>
                  <a:pt x="351" y="670"/>
                  <a:pt x="351" y="669"/>
                </a:cubicBezTo>
                <a:cubicBezTo>
                  <a:pt x="352" y="668"/>
                  <a:pt x="352" y="668"/>
                  <a:pt x="352" y="669"/>
                </a:cubicBezTo>
                <a:close/>
                <a:moveTo>
                  <a:pt x="270" y="979"/>
                </a:moveTo>
                <a:cubicBezTo>
                  <a:pt x="270" y="980"/>
                  <a:pt x="270" y="981"/>
                  <a:pt x="270" y="983"/>
                </a:cubicBezTo>
                <a:cubicBezTo>
                  <a:pt x="270" y="980"/>
                  <a:pt x="270" y="976"/>
                  <a:pt x="270" y="979"/>
                </a:cubicBezTo>
                <a:close/>
                <a:moveTo>
                  <a:pt x="372" y="665"/>
                </a:moveTo>
                <a:cubicBezTo>
                  <a:pt x="372" y="665"/>
                  <a:pt x="373" y="666"/>
                  <a:pt x="374" y="665"/>
                </a:cubicBezTo>
                <a:cubicBezTo>
                  <a:pt x="375" y="661"/>
                  <a:pt x="376" y="657"/>
                  <a:pt x="378" y="653"/>
                </a:cubicBezTo>
                <a:cubicBezTo>
                  <a:pt x="378" y="656"/>
                  <a:pt x="378" y="658"/>
                  <a:pt x="378" y="660"/>
                </a:cubicBezTo>
                <a:cubicBezTo>
                  <a:pt x="378" y="661"/>
                  <a:pt x="379" y="662"/>
                  <a:pt x="379" y="661"/>
                </a:cubicBezTo>
                <a:cubicBezTo>
                  <a:pt x="379" y="662"/>
                  <a:pt x="379" y="663"/>
                  <a:pt x="379" y="664"/>
                </a:cubicBezTo>
                <a:cubicBezTo>
                  <a:pt x="376" y="665"/>
                  <a:pt x="373" y="666"/>
                  <a:pt x="369" y="668"/>
                </a:cubicBezTo>
                <a:cubicBezTo>
                  <a:pt x="368" y="664"/>
                  <a:pt x="369" y="660"/>
                  <a:pt x="369" y="657"/>
                </a:cubicBezTo>
                <a:cubicBezTo>
                  <a:pt x="369" y="656"/>
                  <a:pt x="369" y="656"/>
                  <a:pt x="369" y="656"/>
                </a:cubicBezTo>
                <a:cubicBezTo>
                  <a:pt x="371" y="659"/>
                  <a:pt x="371" y="662"/>
                  <a:pt x="372" y="665"/>
                </a:cubicBezTo>
                <a:close/>
                <a:moveTo>
                  <a:pt x="380" y="669"/>
                </a:moveTo>
                <a:cubicBezTo>
                  <a:pt x="380" y="677"/>
                  <a:pt x="380" y="685"/>
                  <a:pt x="380" y="694"/>
                </a:cubicBezTo>
                <a:cubicBezTo>
                  <a:pt x="380" y="711"/>
                  <a:pt x="380" y="728"/>
                  <a:pt x="380" y="745"/>
                </a:cubicBezTo>
                <a:cubicBezTo>
                  <a:pt x="379" y="767"/>
                  <a:pt x="379" y="789"/>
                  <a:pt x="378" y="811"/>
                </a:cubicBezTo>
                <a:cubicBezTo>
                  <a:pt x="378" y="824"/>
                  <a:pt x="377" y="836"/>
                  <a:pt x="377" y="848"/>
                </a:cubicBezTo>
                <a:cubicBezTo>
                  <a:pt x="374" y="848"/>
                  <a:pt x="371" y="848"/>
                  <a:pt x="368" y="848"/>
                </a:cubicBezTo>
                <a:cubicBezTo>
                  <a:pt x="368" y="842"/>
                  <a:pt x="368" y="837"/>
                  <a:pt x="367" y="831"/>
                </a:cubicBezTo>
                <a:cubicBezTo>
                  <a:pt x="368" y="823"/>
                  <a:pt x="369" y="814"/>
                  <a:pt x="370" y="806"/>
                </a:cubicBezTo>
                <a:cubicBezTo>
                  <a:pt x="371" y="802"/>
                  <a:pt x="371" y="798"/>
                  <a:pt x="372" y="794"/>
                </a:cubicBezTo>
                <a:cubicBezTo>
                  <a:pt x="372" y="794"/>
                  <a:pt x="372" y="794"/>
                  <a:pt x="372" y="794"/>
                </a:cubicBezTo>
                <a:cubicBezTo>
                  <a:pt x="372" y="797"/>
                  <a:pt x="372" y="799"/>
                  <a:pt x="372" y="802"/>
                </a:cubicBezTo>
                <a:cubicBezTo>
                  <a:pt x="372" y="803"/>
                  <a:pt x="373" y="803"/>
                  <a:pt x="373" y="802"/>
                </a:cubicBezTo>
                <a:cubicBezTo>
                  <a:pt x="373" y="798"/>
                  <a:pt x="373" y="793"/>
                  <a:pt x="373" y="788"/>
                </a:cubicBezTo>
                <a:cubicBezTo>
                  <a:pt x="373" y="788"/>
                  <a:pt x="372" y="788"/>
                  <a:pt x="372" y="788"/>
                </a:cubicBezTo>
                <a:cubicBezTo>
                  <a:pt x="370" y="800"/>
                  <a:pt x="368" y="812"/>
                  <a:pt x="367" y="825"/>
                </a:cubicBezTo>
                <a:cubicBezTo>
                  <a:pt x="366" y="807"/>
                  <a:pt x="364" y="790"/>
                  <a:pt x="363" y="773"/>
                </a:cubicBezTo>
                <a:cubicBezTo>
                  <a:pt x="363" y="739"/>
                  <a:pt x="363" y="705"/>
                  <a:pt x="363" y="672"/>
                </a:cubicBezTo>
                <a:cubicBezTo>
                  <a:pt x="365" y="671"/>
                  <a:pt x="366" y="670"/>
                  <a:pt x="368" y="669"/>
                </a:cubicBezTo>
                <a:cubicBezTo>
                  <a:pt x="368" y="670"/>
                  <a:pt x="370" y="669"/>
                  <a:pt x="370" y="668"/>
                </a:cubicBezTo>
                <a:cubicBezTo>
                  <a:pt x="370" y="668"/>
                  <a:pt x="370" y="668"/>
                  <a:pt x="370" y="668"/>
                </a:cubicBezTo>
                <a:cubicBezTo>
                  <a:pt x="373" y="666"/>
                  <a:pt x="376" y="665"/>
                  <a:pt x="379" y="664"/>
                </a:cubicBezTo>
                <a:cubicBezTo>
                  <a:pt x="380" y="666"/>
                  <a:pt x="380" y="667"/>
                  <a:pt x="380" y="669"/>
                </a:cubicBezTo>
                <a:close/>
                <a:moveTo>
                  <a:pt x="370" y="922"/>
                </a:moveTo>
                <a:cubicBezTo>
                  <a:pt x="369" y="922"/>
                  <a:pt x="369" y="922"/>
                  <a:pt x="368" y="922"/>
                </a:cubicBezTo>
                <a:cubicBezTo>
                  <a:pt x="368" y="915"/>
                  <a:pt x="367" y="908"/>
                  <a:pt x="367" y="901"/>
                </a:cubicBezTo>
                <a:cubicBezTo>
                  <a:pt x="367" y="898"/>
                  <a:pt x="367" y="896"/>
                  <a:pt x="367" y="894"/>
                </a:cubicBezTo>
                <a:cubicBezTo>
                  <a:pt x="368" y="894"/>
                  <a:pt x="368" y="893"/>
                  <a:pt x="369" y="893"/>
                </a:cubicBezTo>
                <a:cubicBezTo>
                  <a:pt x="369" y="903"/>
                  <a:pt x="370" y="912"/>
                  <a:pt x="370" y="922"/>
                </a:cubicBezTo>
                <a:close/>
                <a:moveTo>
                  <a:pt x="317" y="1000"/>
                </a:moveTo>
                <a:cubicBezTo>
                  <a:pt x="318" y="1000"/>
                  <a:pt x="319" y="1000"/>
                  <a:pt x="320" y="1000"/>
                </a:cubicBezTo>
                <a:cubicBezTo>
                  <a:pt x="320" y="1005"/>
                  <a:pt x="320" y="1009"/>
                  <a:pt x="321" y="1014"/>
                </a:cubicBezTo>
                <a:cubicBezTo>
                  <a:pt x="319" y="1015"/>
                  <a:pt x="318" y="1015"/>
                  <a:pt x="317" y="1016"/>
                </a:cubicBezTo>
                <a:cubicBezTo>
                  <a:pt x="317" y="1011"/>
                  <a:pt x="317" y="1005"/>
                  <a:pt x="317" y="1000"/>
                </a:cubicBezTo>
                <a:close/>
                <a:moveTo>
                  <a:pt x="317" y="967"/>
                </a:moveTo>
                <a:cubicBezTo>
                  <a:pt x="318" y="966"/>
                  <a:pt x="318" y="966"/>
                  <a:pt x="319" y="966"/>
                </a:cubicBezTo>
                <a:cubicBezTo>
                  <a:pt x="319" y="971"/>
                  <a:pt x="319" y="976"/>
                  <a:pt x="319" y="981"/>
                </a:cubicBezTo>
                <a:cubicBezTo>
                  <a:pt x="318" y="982"/>
                  <a:pt x="318" y="982"/>
                  <a:pt x="317" y="983"/>
                </a:cubicBezTo>
                <a:cubicBezTo>
                  <a:pt x="317" y="982"/>
                  <a:pt x="317" y="981"/>
                  <a:pt x="317" y="979"/>
                </a:cubicBezTo>
                <a:cubicBezTo>
                  <a:pt x="317" y="975"/>
                  <a:pt x="317" y="971"/>
                  <a:pt x="317" y="967"/>
                </a:cubicBezTo>
                <a:close/>
                <a:moveTo>
                  <a:pt x="319" y="909"/>
                </a:moveTo>
                <a:cubicBezTo>
                  <a:pt x="319" y="906"/>
                  <a:pt x="319" y="904"/>
                  <a:pt x="319" y="901"/>
                </a:cubicBezTo>
                <a:cubicBezTo>
                  <a:pt x="319" y="901"/>
                  <a:pt x="319" y="901"/>
                  <a:pt x="319" y="901"/>
                </a:cubicBezTo>
                <a:cubicBezTo>
                  <a:pt x="319" y="901"/>
                  <a:pt x="320" y="901"/>
                  <a:pt x="320" y="901"/>
                </a:cubicBezTo>
                <a:cubicBezTo>
                  <a:pt x="319" y="903"/>
                  <a:pt x="319" y="905"/>
                  <a:pt x="319" y="908"/>
                </a:cubicBezTo>
                <a:cubicBezTo>
                  <a:pt x="319" y="912"/>
                  <a:pt x="319" y="916"/>
                  <a:pt x="319" y="920"/>
                </a:cubicBezTo>
                <a:cubicBezTo>
                  <a:pt x="319" y="917"/>
                  <a:pt x="319" y="913"/>
                  <a:pt x="319" y="909"/>
                </a:cubicBezTo>
                <a:close/>
                <a:moveTo>
                  <a:pt x="183" y="894"/>
                </a:moveTo>
                <a:cubicBezTo>
                  <a:pt x="183" y="894"/>
                  <a:pt x="183" y="894"/>
                  <a:pt x="184" y="894"/>
                </a:cubicBezTo>
                <a:cubicBezTo>
                  <a:pt x="184" y="895"/>
                  <a:pt x="184" y="895"/>
                  <a:pt x="185" y="895"/>
                </a:cubicBezTo>
                <a:cubicBezTo>
                  <a:pt x="185" y="895"/>
                  <a:pt x="185" y="894"/>
                  <a:pt x="185" y="894"/>
                </a:cubicBezTo>
                <a:cubicBezTo>
                  <a:pt x="186" y="894"/>
                  <a:pt x="188" y="894"/>
                  <a:pt x="189" y="894"/>
                </a:cubicBezTo>
                <a:cubicBezTo>
                  <a:pt x="190" y="895"/>
                  <a:pt x="191" y="896"/>
                  <a:pt x="192" y="896"/>
                </a:cubicBezTo>
                <a:cubicBezTo>
                  <a:pt x="188" y="897"/>
                  <a:pt x="184" y="897"/>
                  <a:pt x="179" y="897"/>
                </a:cubicBezTo>
                <a:cubicBezTo>
                  <a:pt x="180" y="895"/>
                  <a:pt x="180" y="893"/>
                  <a:pt x="181" y="891"/>
                </a:cubicBezTo>
                <a:cubicBezTo>
                  <a:pt x="183" y="891"/>
                  <a:pt x="185" y="891"/>
                  <a:pt x="187" y="891"/>
                </a:cubicBezTo>
                <a:cubicBezTo>
                  <a:pt x="187" y="892"/>
                  <a:pt x="188" y="893"/>
                  <a:pt x="189" y="894"/>
                </a:cubicBezTo>
                <a:cubicBezTo>
                  <a:pt x="187" y="894"/>
                  <a:pt x="185" y="894"/>
                  <a:pt x="183" y="894"/>
                </a:cubicBezTo>
                <a:cubicBezTo>
                  <a:pt x="183" y="894"/>
                  <a:pt x="183" y="894"/>
                  <a:pt x="183" y="894"/>
                </a:cubicBezTo>
                <a:cubicBezTo>
                  <a:pt x="183" y="894"/>
                  <a:pt x="183" y="894"/>
                  <a:pt x="183" y="894"/>
                </a:cubicBezTo>
                <a:close/>
                <a:moveTo>
                  <a:pt x="200" y="960"/>
                </a:moveTo>
                <a:cubicBezTo>
                  <a:pt x="200" y="954"/>
                  <a:pt x="200" y="948"/>
                  <a:pt x="199" y="942"/>
                </a:cubicBezTo>
                <a:cubicBezTo>
                  <a:pt x="200" y="942"/>
                  <a:pt x="200" y="942"/>
                  <a:pt x="200" y="942"/>
                </a:cubicBezTo>
                <a:cubicBezTo>
                  <a:pt x="200" y="948"/>
                  <a:pt x="200" y="954"/>
                  <a:pt x="201" y="960"/>
                </a:cubicBezTo>
                <a:cubicBezTo>
                  <a:pt x="201" y="960"/>
                  <a:pt x="200" y="960"/>
                  <a:pt x="200" y="960"/>
                </a:cubicBezTo>
                <a:close/>
                <a:moveTo>
                  <a:pt x="201" y="961"/>
                </a:moveTo>
                <a:cubicBezTo>
                  <a:pt x="201" y="965"/>
                  <a:pt x="202" y="969"/>
                  <a:pt x="202" y="974"/>
                </a:cubicBezTo>
                <a:cubicBezTo>
                  <a:pt x="202" y="974"/>
                  <a:pt x="201" y="973"/>
                  <a:pt x="201" y="973"/>
                </a:cubicBezTo>
                <a:cubicBezTo>
                  <a:pt x="201" y="969"/>
                  <a:pt x="200" y="965"/>
                  <a:pt x="200" y="961"/>
                </a:cubicBezTo>
                <a:cubicBezTo>
                  <a:pt x="200" y="961"/>
                  <a:pt x="201" y="961"/>
                  <a:pt x="201" y="961"/>
                </a:cubicBezTo>
                <a:close/>
                <a:moveTo>
                  <a:pt x="199" y="959"/>
                </a:moveTo>
                <a:cubicBezTo>
                  <a:pt x="197" y="959"/>
                  <a:pt x="195" y="959"/>
                  <a:pt x="193" y="959"/>
                </a:cubicBezTo>
                <a:cubicBezTo>
                  <a:pt x="192" y="953"/>
                  <a:pt x="191" y="948"/>
                  <a:pt x="191" y="942"/>
                </a:cubicBezTo>
                <a:cubicBezTo>
                  <a:pt x="193" y="942"/>
                  <a:pt x="196" y="942"/>
                  <a:pt x="198" y="942"/>
                </a:cubicBezTo>
                <a:cubicBezTo>
                  <a:pt x="199" y="948"/>
                  <a:pt x="199" y="954"/>
                  <a:pt x="199" y="959"/>
                </a:cubicBezTo>
                <a:close/>
                <a:moveTo>
                  <a:pt x="199" y="941"/>
                </a:moveTo>
                <a:cubicBezTo>
                  <a:pt x="199" y="937"/>
                  <a:pt x="199" y="933"/>
                  <a:pt x="199" y="930"/>
                </a:cubicBezTo>
                <a:cubicBezTo>
                  <a:pt x="200" y="930"/>
                  <a:pt x="200" y="930"/>
                  <a:pt x="201" y="930"/>
                </a:cubicBezTo>
                <a:cubicBezTo>
                  <a:pt x="200" y="934"/>
                  <a:pt x="200" y="937"/>
                  <a:pt x="200" y="941"/>
                </a:cubicBezTo>
                <a:cubicBezTo>
                  <a:pt x="200" y="941"/>
                  <a:pt x="200" y="941"/>
                  <a:pt x="199" y="941"/>
                </a:cubicBezTo>
                <a:close/>
                <a:moveTo>
                  <a:pt x="198" y="941"/>
                </a:moveTo>
                <a:cubicBezTo>
                  <a:pt x="196" y="941"/>
                  <a:pt x="193" y="941"/>
                  <a:pt x="191" y="941"/>
                </a:cubicBezTo>
                <a:cubicBezTo>
                  <a:pt x="190" y="937"/>
                  <a:pt x="190" y="933"/>
                  <a:pt x="190" y="929"/>
                </a:cubicBezTo>
                <a:cubicBezTo>
                  <a:pt x="193" y="929"/>
                  <a:pt x="196" y="929"/>
                  <a:pt x="198" y="929"/>
                </a:cubicBezTo>
                <a:cubicBezTo>
                  <a:pt x="198" y="933"/>
                  <a:pt x="198" y="937"/>
                  <a:pt x="198" y="941"/>
                </a:cubicBezTo>
                <a:close/>
                <a:moveTo>
                  <a:pt x="175" y="928"/>
                </a:moveTo>
                <a:cubicBezTo>
                  <a:pt x="175" y="927"/>
                  <a:pt x="175" y="926"/>
                  <a:pt x="175" y="925"/>
                </a:cubicBezTo>
                <a:cubicBezTo>
                  <a:pt x="174" y="916"/>
                  <a:pt x="175" y="907"/>
                  <a:pt x="175" y="898"/>
                </a:cubicBezTo>
                <a:cubicBezTo>
                  <a:pt x="176" y="898"/>
                  <a:pt x="177" y="898"/>
                  <a:pt x="178" y="898"/>
                </a:cubicBezTo>
                <a:cubicBezTo>
                  <a:pt x="176" y="908"/>
                  <a:pt x="175" y="918"/>
                  <a:pt x="176" y="928"/>
                </a:cubicBezTo>
                <a:cubicBezTo>
                  <a:pt x="175" y="928"/>
                  <a:pt x="175" y="928"/>
                  <a:pt x="175" y="928"/>
                </a:cubicBezTo>
                <a:cubicBezTo>
                  <a:pt x="175" y="928"/>
                  <a:pt x="175" y="928"/>
                  <a:pt x="175" y="928"/>
                </a:cubicBezTo>
                <a:close/>
                <a:moveTo>
                  <a:pt x="163" y="878"/>
                </a:moveTo>
                <a:cubicBezTo>
                  <a:pt x="163" y="878"/>
                  <a:pt x="162" y="878"/>
                  <a:pt x="162" y="878"/>
                </a:cubicBezTo>
                <a:cubicBezTo>
                  <a:pt x="162" y="879"/>
                  <a:pt x="162" y="879"/>
                  <a:pt x="162" y="880"/>
                </a:cubicBezTo>
                <a:cubicBezTo>
                  <a:pt x="161" y="881"/>
                  <a:pt x="161" y="883"/>
                  <a:pt x="160" y="885"/>
                </a:cubicBezTo>
                <a:cubicBezTo>
                  <a:pt x="157" y="886"/>
                  <a:pt x="153" y="886"/>
                  <a:pt x="149" y="886"/>
                </a:cubicBezTo>
                <a:cubicBezTo>
                  <a:pt x="149" y="880"/>
                  <a:pt x="150" y="874"/>
                  <a:pt x="151" y="868"/>
                </a:cubicBezTo>
                <a:cubicBezTo>
                  <a:pt x="151" y="868"/>
                  <a:pt x="151" y="868"/>
                  <a:pt x="151" y="868"/>
                </a:cubicBezTo>
                <a:cubicBezTo>
                  <a:pt x="153" y="868"/>
                  <a:pt x="156" y="867"/>
                  <a:pt x="158" y="866"/>
                </a:cubicBezTo>
                <a:cubicBezTo>
                  <a:pt x="158" y="866"/>
                  <a:pt x="158" y="866"/>
                  <a:pt x="159" y="866"/>
                </a:cubicBezTo>
                <a:cubicBezTo>
                  <a:pt x="159" y="866"/>
                  <a:pt x="159" y="867"/>
                  <a:pt x="159" y="867"/>
                </a:cubicBezTo>
                <a:cubicBezTo>
                  <a:pt x="160" y="866"/>
                  <a:pt x="162" y="868"/>
                  <a:pt x="165" y="870"/>
                </a:cubicBezTo>
                <a:cubicBezTo>
                  <a:pt x="163" y="868"/>
                  <a:pt x="161" y="867"/>
                  <a:pt x="160" y="866"/>
                </a:cubicBezTo>
                <a:cubicBezTo>
                  <a:pt x="191" y="865"/>
                  <a:pt x="223" y="862"/>
                  <a:pt x="254" y="863"/>
                </a:cubicBezTo>
                <a:cubicBezTo>
                  <a:pt x="263" y="863"/>
                  <a:pt x="272" y="863"/>
                  <a:pt x="280" y="864"/>
                </a:cubicBezTo>
                <a:cubicBezTo>
                  <a:pt x="280" y="865"/>
                  <a:pt x="280" y="867"/>
                  <a:pt x="280" y="868"/>
                </a:cubicBezTo>
                <a:cubicBezTo>
                  <a:pt x="280" y="869"/>
                  <a:pt x="281" y="869"/>
                  <a:pt x="281" y="868"/>
                </a:cubicBezTo>
                <a:cubicBezTo>
                  <a:pt x="281" y="867"/>
                  <a:pt x="281" y="865"/>
                  <a:pt x="281" y="864"/>
                </a:cubicBezTo>
                <a:cubicBezTo>
                  <a:pt x="282" y="864"/>
                  <a:pt x="282" y="864"/>
                  <a:pt x="283" y="864"/>
                </a:cubicBezTo>
                <a:cubicBezTo>
                  <a:pt x="290" y="864"/>
                  <a:pt x="297" y="865"/>
                  <a:pt x="304" y="865"/>
                </a:cubicBezTo>
                <a:cubicBezTo>
                  <a:pt x="304" y="866"/>
                  <a:pt x="304" y="867"/>
                  <a:pt x="304" y="868"/>
                </a:cubicBezTo>
                <a:cubicBezTo>
                  <a:pt x="304" y="869"/>
                  <a:pt x="305" y="869"/>
                  <a:pt x="305" y="868"/>
                </a:cubicBezTo>
                <a:cubicBezTo>
                  <a:pt x="305" y="867"/>
                  <a:pt x="305" y="866"/>
                  <a:pt x="305" y="865"/>
                </a:cubicBezTo>
                <a:cubicBezTo>
                  <a:pt x="309" y="865"/>
                  <a:pt x="314" y="865"/>
                  <a:pt x="318" y="865"/>
                </a:cubicBezTo>
                <a:cubicBezTo>
                  <a:pt x="318" y="869"/>
                  <a:pt x="318" y="872"/>
                  <a:pt x="318" y="876"/>
                </a:cubicBezTo>
                <a:cubicBezTo>
                  <a:pt x="280" y="875"/>
                  <a:pt x="241" y="880"/>
                  <a:pt x="202" y="883"/>
                </a:cubicBezTo>
                <a:cubicBezTo>
                  <a:pt x="196" y="883"/>
                  <a:pt x="191" y="883"/>
                  <a:pt x="185" y="884"/>
                </a:cubicBezTo>
                <a:cubicBezTo>
                  <a:pt x="184" y="884"/>
                  <a:pt x="182" y="884"/>
                  <a:pt x="180" y="884"/>
                </a:cubicBezTo>
                <a:cubicBezTo>
                  <a:pt x="178" y="883"/>
                  <a:pt x="177" y="881"/>
                  <a:pt x="175" y="879"/>
                </a:cubicBezTo>
                <a:cubicBezTo>
                  <a:pt x="175" y="878"/>
                  <a:pt x="175" y="876"/>
                  <a:pt x="175" y="874"/>
                </a:cubicBezTo>
                <a:cubicBezTo>
                  <a:pt x="176" y="874"/>
                  <a:pt x="176" y="874"/>
                  <a:pt x="176" y="875"/>
                </a:cubicBezTo>
                <a:cubicBezTo>
                  <a:pt x="176" y="873"/>
                  <a:pt x="176" y="872"/>
                  <a:pt x="175" y="870"/>
                </a:cubicBezTo>
                <a:cubicBezTo>
                  <a:pt x="175" y="870"/>
                  <a:pt x="174" y="870"/>
                  <a:pt x="174" y="870"/>
                </a:cubicBezTo>
                <a:cubicBezTo>
                  <a:pt x="174" y="873"/>
                  <a:pt x="174" y="876"/>
                  <a:pt x="174" y="879"/>
                </a:cubicBezTo>
                <a:cubicBezTo>
                  <a:pt x="173" y="878"/>
                  <a:pt x="171" y="876"/>
                  <a:pt x="170" y="875"/>
                </a:cubicBezTo>
                <a:cubicBezTo>
                  <a:pt x="172" y="877"/>
                  <a:pt x="173" y="879"/>
                  <a:pt x="174" y="879"/>
                </a:cubicBezTo>
                <a:cubicBezTo>
                  <a:pt x="174" y="879"/>
                  <a:pt x="174" y="879"/>
                  <a:pt x="174" y="879"/>
                </a:cubicBezTo>
                <a:cubicBezTo>
                  <a:pt x="174" y="881"/>
                  <a:pt x="174" y="883"/>
                  <a:pt x="174" y="885"/>
                </a:cubicBezTo>
                <a:cubicBezTo>
                  <a:pt x="170" y="885"/>
                  <a:pt x="167" y="885"/>
                  <a:pt x="163" y="885"/>
                </a:cubicBezTo>
                <a:cubicBezTo>
                  <a:pt x="163" y="883"/>
                  <a:pt x="163" y="881"/>
                  <a:pt x="163" y="878"/>
                </a:cubicBezTo>
                <a:close/>
                <a:moveTo>
                  <a:pt x="162" y="885"/>
                </a:moveTo>
                <a:cubicBezTo>
                  <a:pt x="161" y="885"/>
                  <a:pt x="161" y="885"/>
                  <a:pt x="161" y="885"/>
                </a:cubicBezTo>
                <a:cubicBezTo>
                  <a:pt x="161" y="884"/>
                  <a:pt x="161" y="883"/>
                  <a:pt x="162" y="881"/>
                </a:cubicBezTo>
                <a:cubicBezTo>
                  <a:pt x="162" y="883"/>
                  <a:pt x="162" y="884"/>
                  <a:pt x="162" y="885"/>
                </a:cubicBezTo>
                <a:close/>
                <a:moveTo>
                  <a:pt x="141" y="870"/>
                </a:moveTo>
                <a:cubicBezTo>
                  <a:pt x="141" y="870"/>
                  <a:pt x="141" y="870"/>
                  <a:pt x="140" y="870"/>
                </a:cubicBezTo>
                <a:cubicBezTo>
                  <a:pt x="140" y="870"/>
                  <a:pt x="140" y="870"/>
                  <a:pt x="140" y="870"/>
                </a:cubicBezTo>
                <a:cubicBezTo>
                  <a:pt x="140" y="871"/>
                  <a:pt x="139" y="871"/>
                  <a:pt x="138" y="871"/>
                </a:cubicBezTo>
                <a:cubicBezTo>
                  <a:pt x="138" y="870"/>
                  <a:pt x="138" y="869"/>
                  <a:pt x="138" y="868"/>
                </a:cubicBezTo>
                <a:cubicBezTo>
                  <a:pt x="138" y="869"/>
                  <a:pt x="138" y="870"/>
                  <a:pt x="138" y="871"/>
                </a:cubicBezTo>
                <a:cubicBezTo>
                  <a:pt x="137" y="872"/>
                  <a:pt x="137" y="872"/>
                  <a:pt x="136" y="872"/>
                </a:cubicBezTo>
                <a:cubicBezTo>
                  <a:pt x="136" y="872"/>
                  <a:pt x="136" y="873"/>
                  <a:pt x="137" y="873"/>
                </a:cubicBezTo>
                <a:cubicBezTo>
                  <a:pt x="137" y="873"/>
                  <a:pt x="137" y="873"/>
                  <a:pt x="138" y="872"/>
                </a:cubicBezTo>
                <a:cubicBezTo>
                  <a:pt x="138" y="874"/>
                  <a:pt x="138" y="876"/>
                  <a:pt x="138" y="878"/>
                </a:cubicBezTo>
                <a:cubicBezTo>
                  <a:pt x="138" y="876"/>
                  <a:pt x="138" y="874"/>
                  <a:pt x="138" y="872"/>
                </a:cubicBezTo>
                <a:cubicBezTo>
                  <a:pt x="138" y="872"/>
                  <a:pt x="139" y="872"/>
                  <a:pt x="140" y="872"/>
                </a:cubicBezTo>
                <a:cubicBezTo>
                  <a:pt x="139" y="874"/>
                  <a:pt x="138" y="877"/>
                  <a:pt x="137" y="880"/>
                </a:cubicBezTo>
                <a:cubicBezTo>
                  <a:pt x="138" y="879"/>
                  <a:pt x="138" y="879"/>
                  <a:pt x="138" y="878"/>
                </a:cubicBezTo>
                <a:cubicBezTo>
                  <a:pt x="137" y="879"/>
                  <a:pt x="137" y="879"/>
                  <a:pt x="137" y="880"/>
                </a:cubicBezTo>
                <a:cubicBezTo>
                  <a:pt x="137" y="882"/>
                  <a:pt x="137" y="884"/>
                  <a:pt x="137" y="886"/>
                </a:cubicBezTo>
                <a:cubicBezTo>
                  <a:pt x="136" y="886"/>
                  <a:pt x="136" y="886"/>
                  <a:pt x="135" y="886"/>
                </a:cubicBezTo>
                <a:cubicBezTo>
                  <a:pt x="135" y="885"/>
                  <a:pt x="135" y="885"/>
                  <a:pt x="135" y="884"/>
                </a:cubicBezTo>
                <a:cubicBezTo>
                  <a:pt x="135" y="884"/>
                  <a:pt x="135" y="884"/>
                  <a:pt x="135" y="884"/>
                </a:cubicBezTo>
                <a:cubicBezTo>
                  <a:pt x="135" y="878"/>
                  <a:pt x="135" y="872"/>
                  <a:pt x="135" y="867"/>
                </a:cubicBezTo>
                <a:cubicBezTo>
                  <a:pt x="136" y="867"/>
                  <a:pt x="137" y="867"/>
                  <a:pt x="138" y="867"/>
                </a:cubicBezTo>
                <a:cubicBezTo>
                  <a:pt x="138" y="867"/>
                  <a:pt x="138" y="868"/>
                  <a:pt x="138" y="868"/>
                </a:cubicBezTo>
                <a:cubicBezTo>
                  <a:pt x="138" y="868"/>
                  <a:pt x="138" y="867"/>
                  <a:pt x="138" y="867"/>
                </a:cubicBezTo>
                <a:cubicBezTo>
                  <a:pt x="139" y="867"/>
                  <a:pt x="141" y="867"/>
                  <a:pt x="142" y="867"/>
                </a:cubicBezTo>
                <a:cubicBezTo>
                  <a:pt x="142" y="867"/>
                  <a:pt x="142" y="868"/>
                  <a:pt x="142" y="868"/>
                </a:cubicBezTo>
                <a:cubicBezTo>
                  <a:pt x="143" y="869"/>
                  <a:pt x="143" y="868"/>
                  <a:pt x="143" y="868"/>
                </a:cubicBezTo>
                <a:cubicBezTo>
                  <a:pt x="143" y="868"/>
                  <a:pt x="142" y="867"/>
                  <a:pt x="142" y="867"/>
                </a:cubicBezTo>
                <a:cubicBezTo>
                  <a:pt x="146" y="867"/>
                  <a:pt x="150" y="867"/>
                  <a:pt x="153" y="867"/>
                </a:cubicBezTo>
                <a:cubicBezTo>
                  <a:pt x="149" y="868"/>
                  <a:pt x="145" y="869"/>
                  <a:pt x="141" y="870"/>
                </a:cubicBezTo>
                <a:close/>
                <a:moveTo>
                  <a:pt x="137" y="882"/>
                </a:moveTo>
                <a:cubicBezTo>
                  <a:pt x="137" y="883"/>
                  <a:pt x="137" y="884"/>
                  <a:pt x="137" y="886"/>
                </a:cubicBezTo>
                <a:cubicBezTo>
                  <a:pt x="137" y="886"/>
                  <a:pt x="137" y="886"/>
                  <a:pt x="137" y="886"/>
                </a:cubicBezTo>
                <a:cubicBezTo>
                  <a:pt x="137" y="884"/>
                  <a:pt x="137" y="883"/>
                  <a:pt x="137" y="882"/>
                </a:cubicBezTo>
                <a:close/>
                <a:moveTo>
                  <a:pt x="126" y="860"/>
                </a:moveTo>
                <a:cubicBezTo>
                  <a:pt x="126" y="860"/>
                  <a:pt x="126" y="860"/>
                  <a:pt x="126" y="860"/>
                </a:cubicBezTo>
                <a:cubicBezTo>
                  <a:pt x="126" y="860"/>
                  <a:pt x="126" y="860"/>
                  <a:pt x="126" y="860"/>
                </a:cubicBezTo>
                <a:cubicBezTo>
                  <a:pt x="126" y="860"/>
                  <a:pt x="126" y="860"/>
                  <a:pt x="126" y="860"/>
                </a:cubicBezTo>
                <a:close/>
                <a:moveTo>
                  <a:pt x="126" y="860"/>
                </a:moveTo>
                <a:cubicBezTo>
                  <a:pt x="126" y="860"/>
                  <a:pt x="126" y="860"/>
                  <a:pt x="127" y="860"/>
                </a:cubicBezTo>
                <a:cubicBezTo>
                  <a:pt x="127" y="861"/>
                  <a:pt x="127" y="860"/>
                  <a:pt x="127" y="860"/>
                </a:cubicBezTo>
                <a:cubicBezTo>
                  <a:pt x="127" y="860"/>
                  <a:pt x="127" y="860"/>
                  <a:pt x="127" y="860"/>
                </a:cubicBezTo>
                <a:cubicBezTo>
                  <a:pt x="127" y="861"/>
                  <a:pt x="128" y="862"/>
                  <a:pt x="128" y="863"/>
                </a:cubicBezTo>
                <a:cubicBezTo>
                  <a:pt x="128" y="863"/>
                  <a:pt x="127" y="863"/>
                  <a:pt x="126" y="863"/>
                </a:cubicBezTo>
                <a:cubicBezTo>
                  <a:pt x="126" y="863"/>
                  <a:pt x="125" y="862"/>
                  <a:pt x="125" y="862"/>
                </a:cubicBezTo>
                <a:cubicBezTo>
                  <a:pt x="125" y="862"/>
                  <a:pt x="125" y="862"/>
                  <a:pt x="125" y="862"/>
                </a:cubicBezTo>
                <a:cubicBezTo>
                  <a:pt x="125" y="861"/>
                  <a:pt x="125" y="861"/>
                  <a:pt x="125" y="860"/>
                </a:cubicBezTo>
                <a:cubicBezTo>
                  <a:pt x="126" y="860"/>
                  <a:pt x="126" y="860"/>
                  <a:pt x="126" y="860"/>
                </a:cubicBezTo>
                <a:close/>
                <a:moveTo>
                  <a:pt x="126" y="863"/>
                </a:moveTo>
                <a:cubicBezTo>
                  <a:pt x="127" y="863"/>
                  <a:pt x="128" y="863"/>
                  <a:pt x="129" y="863"/>
                </a:cubicBezTo>
                <a:cubicBezTo>
                  <a:pt x="129" y="863"/>
                  <a:pt x="129" y="863"/>
                  <a:pt x="129" y="864"/>
                </a:cubicBezTo>
                <a:cubicBezTo>
                  <a:pt x="128" y="864"/>
                  <a:pt x="127" y="864"/>
                  <a:pt x="127" y="864"/>
                </a:cubicBezTo>
                <a:cubicBezTo>
                  <a:pt x="127" y="863"/>
                  <a:pt x="126" y="863"/>
                  <a:pt x="126" y="863"/>
                </a:cubicBezTo>
                <a:close/>
                <a:moveTo>
                  <a:pt x="125" y="865"/>
                </a:moveTo>
                <a:cubicBezTo>
                  <a:pt x="126" y="865"/>
                  <a:pt x="126" y="865"/>
                  <a:pt x="126" y="865"/>
                </a:cubicBezTo>
                <a:cubicBezTo>
                  <a:pt x="127" y="865"/>
                  <a:pt x="127" y="866"/>
                  <a:pt x="128" y="867"/>
                </a:cubicBezTo>
                <a:cubicBezTo>
                  <a:pt x="127" y="866"/>
                  <a:pt x="126" y="866"/>
                  <a:pt x="126" y="866"/>
                </a:cubicBezTo>
                <a:cubicBezTo>
                  <a:pt x="125" y="866"/>
                  <a:pt x="125" y="865"/>
                  <a:pt x="125" y="865"/>
                </a:cubicBezTo>
                <a:close/>
                <a:moveTo>
                  <a:pt x="129" y="866"/>
                </a:moveTo>
                <a:cubicBezTo>
                  <a:pt x="129" y="866"/>
                  <a:pt x="128" y="865"/>
                  <a:pt x="128" y="865"/>
                </a:cubicBezTo>
                <a:cubicBezTo>
                  <a:pt x="128" y="865"/>
                  <a:pt x="129" y="865"/>
                  <a:pt x="130" y="865"/>
                </a:cubicBezTo>
                <a:cubicBezTo>
                  <a:pt x="130" y="865"/>
                  <a:pt x="130" y="866"/>
                  <a:pt x="130" y="866"/>
                </a:cubicBezTo>
                <a:cubicBezTo>
                  <a:pt x="131" y="867"/>
                  <a:pt x="131" y="866"/>
                  <a:pt x="131" y="866"/>
                </a:cubicBezTo>
                <a:cubicBezTo>
                  <a:pt x="131" y="866"/>
                  <a:pt x="130" y="865"/>
                  <a:pt x="130" y="865"/>
                </a:cubicBezTo>
                <a:cubicBezTo>
                  <a:pt x="131" y="865"/>
                  <a:pt x="133" y="865"/>
                  <a:pt x="134" y="864"/>
                </a:cubicBezTo>
                <a:cubicBezTo>
                  <a:pt x="134" y="865"/>
                  <a:pt x="134" y="866"/>
                  <a:pt x="134" y="867"/>
                </a:cubicBezTo>
                <a:cubicBezTo>
                  <a:pt x="132" y="867"/>
                  <a:pt x="131" y="867"/>
                  <a:pt x="129" y="867"/>
                </a:cubicBezTo>
                <a:cubicBezTo>
                  <a:pt x="129" y="866"/>
                  <a:pt x="129" y="866"/>
                  <a:pt x="129" y="866"/>
                </a:cubicBezTo>
                <a:close/>
                <a:moveTo>
                  <a:pt x="134" y="866"/>
                </a:moveTo>
                <a:cubicBezTo>
                  <a:pt x="134" y="865"/>
                  <a:pt x="135" y="865"/>
                  <a:pt x="135" y="864"/>
                </a:cubicBezTo>
                <a:cubicBezTo>
                  <a:pt x="135" y="864"/>
                  <a:pt x="135" y="864"/>
                  <a:pt x="135" y="864"/>
                </a:cubicBezTo>
                <a:cubicBezTo>
                  <a:pt x="135" y="865"/>
                  <a:pt x="135" y="866"/>
                  <a:pt x="134" y="867"/>
                </a:cubicBezTo>
                <a:cubicBezTo>
                  <a:pt x="134" y="867"/>
                  <a:pt x="134" y="867"/>
                  <a:pt x="134" y="867"/>
                </a:cubicBezTo>
                <a:cubicBezTo>
                  <a:pt x="134" y="866"/>
                  <a:pt x="134" y="866"/>
                  <a:pt x="134" y="866"/>
                </a:cubicBezTo>
                <a:close/>
                <a:moveTo>
                  <a:pt x="135" y="863"/>
                </a:moveTo>
                <a:cubicBezTo>
                  <a:pt x="135" y="863"/>
                  <a:pt x="135" y="863"/>
                  <a:pt x="135" y="863"/>
                </a:cubicBezTo>
                <a:cubicBezTo>
                  <a:pt x="135" y="861"/>
                  <a:pt x="135" y="862"/>
                  <a:pt x="135" y="863"/>
                </a:cubicBezTo>
                <a:close/>
                <a:moveTo>
                  <a:pt x="141" y="864"/>
                </a:moveTo>
                <a:cubicBezTo>
                  <a:pt x="141" y="865"/>
                  <a:pt x="141" y="866"/>
                  <a:pt x="142" y="866"/>
                </a:cubicBezTo>
                <a:cubicBezTo>
                  <a:pt x="141" y="866"/>
                  <a:pt x="140" y="867"/>
                  <a:pt x="140" y="867"/>
                </a:cubicBezTo>
                <a:cubicBezTo>
                  <a:pt x="140" y="867"/>
                  <a:pt x="139" y="867"/>
                  <a:pt x="138" y="867"/>
                </a:cubicBezTo>
                <a:cubicBezTo>
                  <a:pt x="138" y="866"/>
                  <a:pt x="139" y="865"/>
                  <a:pt x="139" y="864"/>
                </a:cubicBezTo>
                <a:cubicBezTo>
                  <a:pt x="139" y="864"/>
                  <a:pt x="140" y="864"/>
                  <a:pt x="141" y="864"/>
                </a:cubicBezTo>
                <a:close/>
                <a:moveTo>
                  <a:pt x="139" y="863"/>
                </a:moveTo>
                <a:cubicBezTo>
                  <a:pt x="139" y="863"/>
                  <a:pt x="140" y="862"/>
                  <a:pt x="140" y="862"/>
                </a:cubicBezTo>
                <a:cubicBezTo>
                  <a:pt x="140" y="862"/>
                  <a:pt x="141" y="863"/>
                  <a:pt x="141" y="863"/>
                </a:cubicBezTo>
                <a:cubicBezTo>
                  <a:pt x="140" y="863"/>
                  <a:pt x="140" y="863"/>
                  <a:pt x="139" y="863"/>
                </a:cubicBezTo>
                <a:close/>
                <a:moveTo>
                  <a:pt x="367" y="839"/>
                </a:moveTo>
                <a:cubicBezTo>
                  <a:pt x="367" y="842"/>
                  <a:pt x="367" y="845"/>
                  <a:pt x="367" y="848"/>
                </a:cubicBezTo>
                <a:cubicBezTo>
                  <a:pt x="367" y="848"/>
                  <a:pt x="367" y="848"/>
                  <a:pt x="366" y="848"/>
                </a:cubicBezTo>
                <a:cubicBezTo>
                  <a:pt x="367" y="845"/>
                  <a:pt x="367" y="842"/>
                  <a:pt x="367" y="839"/>
                </a:cubicBezTo>
                <a:close/>
                <a:moveTo>
                  <a:pt x="367" y="849"/>
                </a:moveTo>
                <a:cubicBezTo>
                  <a:pt x="367" y="851"/>
                  <a:pt x="368" y="854"/>
                  <a:pt x="368" y="857"/>
                </a:cubicBezTo>
                <a:cubicBezTo>
                  <a:pt x="367" y="857"/>
                  <a:pt x="367" y="858"/>
                  <a:pt x="366" y="858"/>
                </a:cubicBezTo>
                <a:cubicBezTo>
                  <a:pt x="366" y="855"/>
                  <a:pt x="366" y="852"/>
                  <a:pt x="366" y="849"/>
                </a:cubicBezTo>
                <a:cubicBezTo>
                  <a:pt x="367" y="849"/>
                  <a:pt x="367" y="849"/>
                  <a:pt x="367" y="849"/>
                </a:cubicBezTo>
                <a:close/>
                <a:moveTo>
                  <a:pt x="369" y="880"/>
                </a:moveTo>
                <a:cubicBezTo>
                  <a:pt x="369" y="879"/>
                  <a:pt x="368" y="879"/>
                  <a:pt x="368" y="879"/>
                </a:cubicBezTo>
                <a:cubicBezTo>
                  <a:pt x="368" y="879"/>
                  <a:pt x="369" y="879"/>
                  <a:pt x="369" y="879"/>
                </a:cubicBezTo>
                <a:cubicBezTo>
                  <a:pt x="369" y="879"/>
                  <a:pt x="369" y="880"/>
                  <a:pt x="369" y="880"/>
                </a:cubicBezTo>
                <a:close/>
                <a:moveTo>
                  <a:pt x="363" y="883"/>
                </a:moveTo>
                <a:cubicBezTo>
                  <a:pt x="364" y="883"/>
                  <a:pt x="364" y="883"/>
                  <a:pt x="365" y="883"/>
                </a:cubicBezTo>
                <a:cubicBezTo>
                  <a:pt x="365" y="883"/>
                  <a:pt x="365" y="884"/>
                  <a:pt x="365" y="885"/>
                </a:cubicBezTo>
                <a:cubicBezTo>
                  <a:pt x="351" y="884"/>
                  <a:pt x="336" y="884"/>
                  <a:pt x="320" y="885"/>
                </a:cubicBezTo>
                <a:cubicBezTo>
                  <a:pt x="321" y="884"/>
                  <a:pt x="321" y="882"/>
                  <a:pt x="321" y="881"/>
                </a:cubicBezTo>
                <a:cubicBezTo>
                  <a:pt x="324" y="880"/>
                  <a:pt x="328" y="880"/>
                  <a:pt x="331" y="880"/>
                </a:cubicBezTo>
                <a:cubicBezTo>
                  <a:pt x="338" y="879"/>
                  <a:pt x="345" y="879"/>
                  <a:pt x="352" y="879"/>
                </a:cubicBezTo>
                <a:cubicBezTo>
                  <a:pt x="355" y="879"/>
                  <a:pt x="357" y="879"/>
                  <a:pt x="359" y="879"/>
                </a:cubicBezTo>
                <a:cubicBezTo>
                  <a:pt x="361" y="879"/>
                  <a:pt x="363" y="880"/>
                  <a:pt x="365" y="880"/>
                </a:cubicBezTo>
                <a:cubicBezTo>
                  <a:pt x="365" y="881"/>
                  <a:pt x="365" y="881"/>
                  <a:pt x="365" y="882"/>
                </a:cubicBezTo>
                <a:cubicBezTo>
                  <a:pt x="364" y="882"/>
                  <a:pt x="364" y="882"/>
                  <a:pt x="363" y="882"/>
                </a:cubicBezTo>
                <a:cubicBezTo>
                  <a:pt x="362" y="882"/>
                  <a:pt x="362" y="883"/>
                  <a:pt x="363" y="883"/>
                </a:cubicBezTo>
                <a:close/>
                <a:moveTo>
                  <a:pt x="345" y="951"/>
                </a:moveTo>
                <a:cubicBezTo>
                  <a:pt x="346" y="951"/>
                  <a:pt x="348" y="951"/>
                  <a:pt x="349" y="951"/>
                </a:cubicBezTo>
                <a:cubicBezTo>
                  <a:pt x="349" y="954"/>
                  <a:pt x="349" y="956"/>
                  <a:pt x="349" y="959"/>
                </a:cubicBezTo>
                <a:cubicBezTo>
                  <a:pt x="343" y="959"/>
                  <a:pt x="338" y="960"/>
                  <a:pt x="332" y="961"/>
                </a:cubicBezTo>
                <a:cubicBezTo>
                  <a:pt x="332" y="949"/>
                  <a:pt x="331" y="937"/>
                  <a:pt x="328" y="925"/>
                </a:cubicBezTo>
                <a:cubicBezTo>
                  <a:pt x="335" y="924"/>
                  <a:pt x="343" y="924"/>
                  <a:pt x="350" y="924"/>
                </a:cubicBezTo>
                <a:cubicBezTo>
                  <a:pt x="350" y="927"/>
                  <a:pt x="350" y="931"/>
                  <a:pt x="349" y="934"/>
                </a:cubicBezTo>
                <a:cubicBezTo>
                  <a:pt x="344" y="934"/>
                  <a:pt x="338" y="935"/>
                  <a:pt x="332" y="936"/>
                </a:cubicBezTo>
                <a:cubicBezTo>
                  <a:pt x="332" y="936"/>
                  <a:pt x="332" y="937"/>
                  <a:pt x="333" y="937"/>
                </a:cubicBezTo>
                <a:cubicBezTo>
                  <a:pt x="338" y="936"/>
                  <a:pt x="344" y="935"/>
                  <a:pt x="349" y="935"/>
                </a:cubicBezTo>
                <a:cubicBezTo>
                  <a:pt x="349" y="940"/>
                  <a:pt x="349" y="945"/>
                  <a:pt x="349" y="950"/>
                </a:cubicBezTo>
                <a:cubicBezTo>
                  <a:pt x="348" y="950"/>
                  <a:pt x="346" y="950"/>
                  <a:pt x="345" y="950"/>
                </a:cubicBezTo>
                <a:cubicBezTo>
                  <a:pt x="344" y="950"/>
                  <a:pt x="344" y="951"/>
                  <a:pt x="345" y="951"/>
                </a:cubicBezTo>
                <a:close/>
                <a:moveTo>
                  <a:pt x="319" y="974"/>
                </a:moveTo>
                <a:cubicBezTo>
                  <a:pt x="319" y="971"/>
                  <a:pt x="319" y="968"/>
                  <a:pt x="319" y="966"/>
                </a:cubicBezTo>
                <a:cubicBezTo>
                  <a:pt x="323" y="964"/>
                  <a:pt x="327" y="963"/>
                  <a:pt x="331" y="962"/>
                </a:cubicBezTo>
                <a:cubicBezTo>
                  <a:pt x="331" y="966"/>
                  <a:pt x="331" y="969"/>
                  <a:pt x="331" y="972"/>
                </a:cubicBezTo>
                <a:cubicBezTo>
                  <a:pt x="331" y="973"/>
                  <a:pt x="331" y="974"/>
                  <a:pt x="331" y="975"/>
                </a:cubicBezTo>
                <a:cubicBezTo>
                  <a:pt x="327" y="976"/>
                  <a:pt x="323" y="978"/>
                  <a:pt x="320" y="981"/>
                </a:cubicBezTo>
                <a:cubicBezTo>
                  <a:pt x="320" y="978"/>
                  <a:pt x="319" y="976"/>
                  <a:pt x="319" y="974"/>
                </a:cubicBezTo>
                <a:close/>
                <a:moveTo>
                  <a:pt x="331" y="976"/>
                </a:moveTo>
                <a:cubicBezTo>
                  <a:pt x="332" y="984"/>
                  <a:pt x="331" y="991"/>
                  <a:pt x="331" y="998"/>
                </a:cubicBezTo>
                <a:cubicBezTo>
                  <a:pt x="328" y="998"/>
                  <a:pt x="324" y="998"/>
                  <a:pt x="320" y="999"/>
                </a:cubicBezTo>
                <a:cubicBezTo>
                  <a:pt x="320" y="993"/>
                  <a:pt x="320" y="988"/>
                  <a:pt x="320" y="982"/>
                </a:cubicBezTo>
                <a:cubicBezTo>
                  <a:pt x="323" y="979"/>
                  <a:pt x="327" y="977"/>
                  <a:pt x="331" y="976"/>
                </a:cubicBezTo>
                <a:close/>
                <a:moveTo>
                  <a:pt x="332" y="976"/>
                </a:moveTo>
                <a:cubicBezTo>
                  <a:pt x="338" y="975"/>
                  <a:pt x="343" y="975"/>
                  <a:pt x="349" y="975"/>
                </a:cubicBezTo>
                <a:cubicBezTo>
                  <a:pt x="349" y="983"/>
                  <a:pt x="349" y="990"/>
                  <a:pt x="350" y="997"/>
                </a:cubicBezTo>
                <a:cubicBezTo>
                  <a:pt x="344" y="997"/>
                  <a:pt x="338" y="997"/>
                  <a:pt x="332" y="998"/>
                </a:cubicBezTo>
                <a:cubicBezTo>
                  <a:pt x="332" y="991"/>
                  <a:pt x="333" y="983"/>
                  <a:pt x="332" y="976"/>
                </a:cubicBezTo>
                <a:close/>
                <a:moveTo>
                  <a:pt x="332" y="975"/>
                </a:moveTo>
                <a:cubicBezTo>
                  <a:pt x="332" y="972"/>
                  <a:pt x="332" y="969"/>
                  <a:pt x="332" y="966"/>
                </a:cubicBezTo>
                <a:cubicBezTo>
                  <a:pt x="332" y="965"/>
                  <a:pt x="332" y="964"/>
                  <a:pt x="332" y="962"/>
                </a:cubicBezTo>
                <a:cubicBezTo>
                  <a:pt x="338" y="961"/>
                  <a:pt x="343" y="960"/>
                  <a:pt x="349" y="960"/>
                </a:cubicBezTo>
                <a:cubicBezTo>
                  <a:pt x="349" y="965"/>
                  <a:pt x="349" y="970"/>
                  <a:pt x="349" y="974"/>
                </a:cubicBezTo>
                <a:cubicBezTo>
                  <a:pt x="343" y="974"/>
                  <a:pt x="338" y="974"/>
                  <a:pt x="332" y="975"/>
                </a:cubicBezTo>
                <a:close/>
                <a:moveTo>
                  <a:pt x="351" y="909"/>
                </a:moveTo>
                <a:cubicBezTo>
                  <a:pt x="351" y="913"/>
                  <a:pt x="350" y="918"/>
                  <a:pt x="350" y="923"/>
                </a:cubicBezTo>
                <a:cubicBezTo>
                  <a:pt x="343" y="923"/>
                  <a:pt x="335" y="923"/>
                  <a:pt x="328" y="924"/>
                </a:cubicBezTo>
                <a:cubicBezTo>
                  <a:pt x="327" y="920"/>
                  <a:pt x="326" y="916"/>
                  <a:pt x="325" y="913"/>
                </a:cubicBezTo>
                <a:cubicBezTo>
                  <a:pt x="332" y="907"/>
                  <a:pt x="342" y="908"/>
                  <a:pt x="351" y="909"/>
                </a:cubicBezTo>
                <a:close/>
                <a:moveTo>
                  <a:pt x="325" y="912"/>
                </a:moveTo>
                <a:cubicBezTo>
                  <a:pt x="324" y="908"/>
                  <a:pt x="322" y="904"/>
                  <a:pt x="321" y="901"/>
                </a:cubicBezTo>
                <a:cubicBezTo>
                  <a:pt x="331" y="901"/>
                  <a:pt x="342" y="901"/>
                  <a:pt x="352" y="901"/>
                </a:cubicBezTo>
                <a:cubicBezTo>
                  <a:pt x="352" y="904"/>
                  <a:pt x="352" y="906"/>
                  <a:pt x="351" y="908"/>
                </a:cubicBezTo>
                <a:cubicBezTo>
                  <a:pt x="342" y="907"/>
                  <a:pt x="332" y="906"/>
                  <a:pt x="325" y="912"/>
                </a:cubicBezTo>
                <a:close/>
                <a:moveTo>
                  <a:pt x="350" y="935"/>
                </a:moveTo>
                <a:cubicBezTo>
                  <a:pt x="356" y="935"/>
                  <a:pt x="362" y="935"/>
                  <a:pt x="368" y="936"/>
                </a:cubicBezTo>
                <a:cubicBezTo>
                  <a:pt x="368" y="940"/>
                  <a:pt x="368" y="945"/>
                  <a:pt x="368" y="950"/>
                </a:cubicBezTo>
                <a:cubicBezTo>
                  <a:pt x="362" y="950"/>
                  <a:pt x="356" y="950"/>
                  <a:pt x="350" y="950"/>
                </a:cubicBezTo>
                <a:cubicBezTo>
                  <a:pt x="350" y="945"/>
                  <a:pt x="350" y="940"/>
                  <a:pt x="350" y="935"/>
                </a:cubicBezTo>
                <a:close/>
                <a:moveTo>
                  <a:pt x="368" y="935"/>
                </a:moveTo>
                <a:cubicBezTo>
                  <a:pt x="362" y="934"/>
                  <a:pt x="356" y="934"/>
                  <a:pt x="350" y="934"/>
                </a:cubicBezTo>
                <a:cubicBezTo>
                  <a:pt x="351" y="930"/>
                  <a:pt x="351" y="927"/>
                  <a:pt x="351" y="924"/>
                </a:cubicBezTo>
                <a:cubicBezTo>
                  <a:pt x="356" y="923"/>
                  <a:pt x="362" y="923"/>
                  <a:pt x="367" y="923"/>
                </a:cubicBezTo>
                <a:cubicBezTo>
                  <a:pt x="368" y="927"/>
                  <a:pt x="368" y="931"/>
                  <a:pt x="368" y="935"/>
                </a:cubicBezTo>
                <a:close/>
                <a:moveTo>
                  <a:pt x="351" y="923"/>
                </a:moveTo>
                <a:cubicBezTo>
                  <a:pt x="351" y="918"/>
                  <a:pt x="352" y="913"/>
                  <a:pt x="352" y="909"/>
                </a:cubicBezTo>
                <a:cubicBezTo>
                  <a:pt x="354" y="909"/>
                  <a:pt x="355" y="909"/>
                  <a:pt x="357" y="909"/>
                </a:cubicBezTo>
                <a:cubicBezTo>
                  <a:pt x="357" y="909"/>
                  <a:pt x="357" y="908"/>
                  <a:pt x="357" y="908"/>
                </a:cubicBezTo>
                <a:cubicBezTo>
                  <a:pt x="355" y="908"/>
                  <a:pt x="354" y="908"/>
                  <a:pt x="352" y="908"/>
                </a:cubicBezTo>
                <a:cubicBezTo>
                  <a:pt x="353" y="906"/>
                  <a:pt x="353" y="904"/>
                  <a:pt x="353" y="902"/>
                </a:cubicBezTo>
                <a:cubicBezTo>
                  <a:pt x="356" y="902"/>
                  <a:pt x="359" y="902"/>
                  <a:pt x="362" y="903"/>
                </a:cubicBezTo>
                <a:cubicBezTo>
                  <a:pt x="363" y="903"/>
                  <a:pt x="363" y="902"/>
                  <a:pt x="363" y="902"/>
                </a:cubicBezTo>
                <a:cubicBezTo>
                  <a:pt x="360" y="901"/>
                  <a:pt x="356" y="901"/>
                  <a:pt x="353" y="901"/>
                </a:cubicBezTo>
                <a:cubicBezTo>
                  <a:pt x="353" y="900"/>
                  <a:pt x="353" y="900"/>
                  <a:pt x="353" y="900"/>
                </a:cubicBezTo>
                <a:cubicBezTo>
                  <a:pt x="353" y="900"/>
                  <a:pt x="352" y="900"/>
                  <a:pt x="352" y="900"/>
                </a:cubicBezTo>
                <a:cubicBezTo>
                  <a:pt x="352" y="900"/>
                  <a:pt x="352" y="900"/>
                  <a:pt x="352" y="900"/>
                </a:cubicBezTo>
                <a:cubicBezTo>
                  <a:pt x="342" y="900"/>
                  <a:pt x="331" y="900"/>
                  <a:pt x="320" y="900"/>
                </a:cubicBezTo>
                <a:cubicBezTo>
                  <a:pt x="320" y="900"/>
                  <a:pt x="320" y="900"/>
                  <a:pt x="320" y="900"/>
                </a:cubicBezTo>
                <a:cubicBezTo>
                  <a:pt x="320" y="898"/>
                  <a:pt x="320" y="896"/>
                  <a:pt x="320" y="894"/>
                </a:cubicBezTo>
                <a:cubicBezTo>
                  <a:pt x="327" y="894"/>
                  <a:pt x="333" y="895"/>
                  <a:pt x="340" y="895"/>
                </a:cubicBezTo>
                <a:cubicBezTo>
                  <a:pt x="348" y="895"/>
                  <a:pt x="357" y="895"/>
                  <a:pt x="366" y="894"/>
                </a:cubicBezTo>
                <a:cubicBezTo>
                  <a:pt x="366" y="903"/>
                  <a:pt x="367" y="913"/>
                  <a:pt x="367" y="922"/>
                </a:cubicBezTo>
                <a:cubicBezTo>
                  <a:pt x="362" y="922"/>
                  <a:pt x="357" y="922"/>
                  <a:pt x="351" y="923"/>
                </a:cubicBezTo>
                <a:close/>
                <a:moveTo>
                  <a:pt x="331" y="894"/>
                </a:moveTo>
                <a:cubicBezTo>
                  <a:pt x="328" y="893"/>
                  <a:pt x="324" y="893"/>
                  <a:pt x="320" y="893"/>
                </a:cubicBezTo>
                <a:cubicBezTo>
                  <a:pt x="320" y="891"/>
                  <a:pt x="320" y="888"/>
                  <a:pt x="320" y="886"/>
                </a:cubicBezTo>
                <a:cubicBezTo>
                  <a:pt x="336" y="885"/>
                  <a:pt x="351" y="884"/>
                  <a:pt x="365" y="885"/>
                </a:cubicBezTo>
                <a:cubicBezTo>
                  <a:pt x="366" y="888"/>
                  <a:pt x="366" y="890"/>
                  <a:pt x="366" y="893"/>
                </a:cubicBezTo>
                <a:cubicBezTo>
                  <a:pt x="355" y="895"/>
                  <a:pt x="342" y="894"/>
                  <a:pt x="331" y="894"/>
                </a:cubicBezTo>
                <a:close/>
                <a:moveTo>
                  <a:pt x="186" y="863"/>
                </a:moveTo>
                <a:cubicBezTo>
                  <a:pt x="193" y="862"/>
                  <a:pt x="199" y="862"/>
                  <a:pt x="206" y="862"/>
                </a:cubicBezTo>
                <a:cubicBezTo>
                  <a:pt x="218" y="861"/>
                  <a:pt x="229" y="862"/>
                  <a:pt x="241" y="862"/>
                </a:cubicBezTo>
                <a:cubicBezTo>
                  <a:pt x="220" y="862"/>
                  <a:pt x="199" y="864"/>
                  <a:pt x="178" y="865"/>
                </a:cubicBezTo>
                <a:cubicBezTo>
                  <a:pt x="172" y="866"/>
                  <a:pt x="166" y="866"/>
                  <a:pt x="160" y="866"/>
                </a:cubicBezTo>
                <a:cubicBezTo>
                  <a:pt x="167" y="865"/>
                  <a:pt x="174" y="863"/>
                  <a:pt x="182" y="863"/>
                </a:cubicBezTo>
                <a:cubicBezTo>
                  <a:pt x="183" y="863"/>
                  <a:pt x="185" y="863"/>
                  <a:pt x="186" y="863"/>
                </a:cubicBezTo>
                <a:close/>
                <a:moveTo>
                  <a:pt x="301" y="863"/>
                </a:moveTo>
                <a:cubicBezTo>
                  <a:pt x="301" y="862"/>
                  <a:pt x="301" y="861"/>
                  <a:pt x="301" y="859"/>
                </a:cubicBezTo>
                <a:cubicBezTo>
                  <a:pt x="301" y="859"/>
                  <a:pt x="302" y="859"/>
                  <a:pt x="303" y="859"/>
                </a:cubicBezTo>
                <a:cubicBezTo>
                  <a:pt x="303" y="861"/>
                  <a:pt x="303" y="862"/>
                  <a:pt x="304" y="863"/>
                </a:cubicBezTo>
                <a:cubicBezTo>
                  <a:pt x="303" y="863"/>
                  <a:pt x="302" y="863"/>
                  <a:pt x="301" y="863"/>
                </a:cubicBezTo>
                <a:close/>
                <a:moveTo>
                  <a:pt x="300" y="863"/>
                </a:moveTo>
                <a:cubicBezTo>
                  <a:pt x="294" y="863"/>
                  <a:pt x="287" y="863"/>
                  <a:pt x="281" y="863"/>
                </a:cubicBezTo>
                <a:cubicBezTo>
                  <a:pt x="281" y="861"/>
                  <a:pt x="281" y="860"/>
                  <a:pt x="281" y="859"/>
                </a:cubicBezTo>
                <a:cubicBezTo>
                  <a:pt x="287" y="859"/>
                  <a:pt x="294" y="859"/>
                  <a:pt x="300" y="859"/>
                </a:cubicBezTo>
                <a:cubicBezTo>
                  <a:pt x="300" y="861"/>
                  <a:pt x="300" y="862"/>
                  <a:pt x="300" y="863"/>
                </a:cubicBezTo>
                <a:close/>
                <a:moveTo>
                  <a:pt x="300" y="864"/>
                </a:moveTo>
                <a:cubicBezTo>
                  <a:pt x="301" y="865"/>
                  <a:pt x="301" y="865"/>
                  <a:pt x="301" y="864"/>
                </a:cubicBezTo>
                <a:cubicBezTo>
                  <a:pt x="302" y="864"/>
                  <a:pt x="303" y="864"/>
                  <a:pt x="304" y="864"/>
                </a:cubicBezTo>
                <a:cubicBezTo>
                  <a:pt x="304" y="865"/>
                  <a:pt x="304" y="865"/>
                  <a:pt x="304" y="865"/>
                </a:cubicBezTo>
                <a:cubicBezTo>
                  <a:pt x="300" y="865"/>
                  <a:pt x="296" y="864"/>
                  <a:pt x="293" y="864"/>
                </a:cubicBezTo>
                <a:cubicBezTo>
                  <a:pt x="295" y="864"/>
                  <a:pt x="298" y="864"/>
                  <a:pt x="300" y="864"/>
                </a:cubicBezTo>
                <a:close/>
                <a:moveTo>
                  <a:pt x="305" y="864"/>
                </a:moveTo>
                <a:cubicBezTo>
                  <a:pt x="309" y="865"/>
                  <a:pt x="314" y="864"/>
                  <a:pt x="318" y="864"/>
                </a:cubicBezTo>
                <a:cubicBezTo>
                  <a:pt x="318" y="865"/>
                  <a:pt x="318" y="865"/>
                  <a:pt x="318" y="865"/>
                </a:cubicBezTo>
                <a:cubicBezTo>
                  <a:pt x="314" y="865"/>
                  <a:pt x="309" y="865"/>
                  <a:pt x="305" y="865"/>
                </a:cubicBezTo>
                <a:cubicBezTo>
                  <a:pt x="305" y="865"/>
                  <a:pt x="305" y="865"/>
                  <a:pt x="305" y="864"/>
                </a:cubicBezTo>
                <a:close/>
                <a:moveTo>
                  <a:pt x="319" y="864"/>
                </a:moveTo>
                <a:cubicBezTo>
                  <a:pt x="319" y="864"/>
                  <a:pt x="319" y="864"/>
                  <a:pt x="320" y="864"/>
                </a:cubicBezTo>
                <a:cubicBezTo>
                  <a:pt x="320" y="865"/>
                  <a:pt x="320" y="865"/>
                  <a:pt x="320" y="865"/>
                </a:cubicBezTo>
                <a:cubicBezTo>
                  <a:pt x="320" y="865"/>
                  <a:pt x="319" y="865"/>
                  <a:pt x="319" y="865"/>
                </a:cubicBezTo>
                <a:cubicBezTo>
                  <a:pt x="319" y="865"/>
                  <a:pt x="319" y="865"/>
                  <a:pt x="319" y="864"/>
                </a:cubicBezTo>
                <a:close/>
                <a:moveTo>
                  <a:pt x="319" y="863"/>
                </a:moveTo>
                <a:cubicBezTo>
                  <a:pt x="319" y="858"/>
                  <a:pt x="319" y="860"/>
                  <a:pt x="320" y="863"/>
                </a:cubicBezTo>
                <a:cubicBezTo>
                  <a:pt x="319" y="863"/>
                  <a:pt x="319" y="863"/>
                  <a:pt x="319" y="863"/>
                </a:cubicBezTo>
                <a:close/>
                <a:moveTo>
                  <a:pt x="360" y="861"/>
                </a:moveTo>
                <a:cubicBezTo>
                  <a:pt x="359" y="861"/>
                  <a:pt x="358" y="861"/>
                  <a:pt x="358" y="861"/>
                </a:cubicBezTo>
                <a:cubicBezTo>
                  <a:pt x="358" y="861"/>
                  <a:pt x="358" y="861"/>
                  <a:pt x="358" y="861"/>
                </a:cubicBezTo>
                <a:cubicBezTo>
                  <a:pt x="359" y="861"/>
                  <a:pt x="359" y="861"/>
                  <a:pt x="360" y="861"/>
                </a:cubicBezTo>
                <a:close/>
                <a:moveTo>
                  <a:pt x="363" y="861"/>
                </a:moveTo>
                <a:cubicBezTo>
                  <a:pt x="363" y="861"/>
                  <a:pt x="363" y="860"/>
                  <a:pt x="363" y="860"/>
                </a:cubicBezTo>
                <a:cubicBezTo>
                  <a:pt x="362" y="860"/>
                  <a:pt x="362" y="860"/>
                  <a:pt x="361" y="860"/>
                </a:cubicBezTo>
                <a:cubicBezTo>
                  <a:pt x="362" y="860"/>
                  <a:pt x="363" y="859"/>
                  <a:pt x="364" y="859"/>
                </a:cubicBezTo>
                <a:cubicBezTo>
                  <a:pt x="364" y="859"/>
                  <a:pt x="365" y="859"/>
                  <a:pt x="365" y="859"/>
                </a:cubicBezTo>
                <a:cubicBezTo>
                  <a:pt x="365" y="866"/>
                  <a:pt x="365" y="872"/>
                  <a:pt x="365" y="879"/>
                </a:cubicBezTo>
                <a:cubicBezTo>
                  <a:pt x="365" y="879"/>
                  <a:pt x="365" y="879"/>
                  <a:pt x="365" y="879"/>
                </a:cubicBezTo>
                <a:cubicBezTo>
                  <a:pt x="365" y="879"/>
                  <a:pt x="365" y="878"/>
                  <a:pt x="365" y="878"/>
                </a:cubicBezTo>
                <a:cubicBezTo>
                  <a:pt x="364" y="877"/>
                  <a:pt x="364" y="876"/>
                  <a:pt x="363" y="875"/>
                </a:cubicBezTo>
                <a:cubicBezTo>
                  <a:pt x="363" y="875"/>
                  <a:pt x="363" y="874"/>
                  <a:pt x="363" y="874"/>
                </a:cubicBezTo>
                <a:cubicBezTo>
                  <a:pt x="363" y="874"/>
                  <a:pt x="362" y="874"/>
                  <a:pt x="362" y="874"/>
                </a:cubicBezTo>
                <a:cubicBezTo>
                  <a:pt x="362" y="875"/>
                  <a:pt x="362" y="876"/>
                  <a:pt x="362" y="876"/>
                </a:cubicBezTo>
                <a:cubicBezTo>
                  <a:pt x="362" y="877"/>
                  <a:pt x="363" y="877"/>
                  <a:pt x="363" y="877"/>
                </a:cubicBezTo>
                <a:cubicBezTo>
                  <a:pt x="363" y="877"/>
                  <a:pt x="364" y="878"/>
                  <a:pt x="364" y="879"/>
                </a:cubicBezTo>
                <a:cubicBezTo>
                  <a:pt x="363" y="878"/>
                  <a:pt x="361" y="878"/>
                  <a:pt x="360" y="878"/>
                </a:cubicBezTo>
                <a:cubicBezTo>
                  <a:pt x="347" y="877"/>
                  <a:pt x="334" y="876"/>
                  <a:pt x="321" y="876"/>
                </a:cubicBezTo>
                <a:cubicBezTo>
                  <a:pt x="321" y="875"/>
                  <a:pt x="321" y="874"/>
                  <a:pt x="321" y="872"/>
                </a:cubicBezTo>
                <a:cubicBezTo>
                  <a:pt x="321" y="872"/>
                  <a:pt x="321" y="872"/>
                  <a:pt x="321" y="872"/>
                </a:cubicBezTo>
                <a:cubicBezTo>
                  <a:pt x="321" y="871"/>
                  <a:pt x="321" y="870"/>
                  <a:pt x="321" y="869"/>
                </a:cubicBezTo>
                <a:cubicBezTo>
                  <a:pt x="321" y="868"/>
                  <a:pt x="321" y="867"/>
                  <a:pt x="321" y="865"/>
                </a:cubicBezTo>
                <a:cubicBezTo>
                  <a:pt x="331" y="865"/>
                  <a:pt x="341" y="864"/>
                  <a:pt x="351" y="862"/>
                </a:cubicBezTo>
                <a:cubicBezTo>
                  <a:pt x="355" y="862"/>
                  <a:pt x="359" y="861"/>
                  <a:pt x="363" y="861"/>
                </a:cubicBezTo>
                <a:close/>
                <a:moveTo>
                  <a:pt x="319" y="880"/>
                </a:moveTo>
                <a:cubicBezTo>
                  <a:pt x="319" y="880"/>
                  <a:pt x="319" y="880"/>
                  <a:pt x="319" y="880"/>
                </a:cubicBezTo>
                <a:cubicBezTo>
                  <a:pt x="319" y="879"/>
                  <a:pt x="319" y="878"/>
                  <a:pt x="319" y="877"/>
                </a:cubicBezTo>
                <a:cubicBezTo>
                  <a:pt x="320" y="877"/>
                  <a:pt x="320" y="877"/>
                  <a:pt x="320" y="877"/>
                </a:cubicBezTo>
                <a:cubicBezTo>
                  <a:pt x="320" y="878"/>
                  <a:pt x="320" y="879"/>
                  <a:pt x="320" y="880"/>
                </a:cubicBezTo>
                <a:cubicBezTo>
                  <a:pt x="320" y="880"/>
                  <a:pt x="319" y="880"/>
                  <a:pt x="319" y="880"/>
                </a:cubicBezTo>
                <a:cubicBezTo>
                  <a:pt x="319" y="880"/>
                  <a:pt x="319" y="880"/>
                  <a:pt x="319" y="880"/>
                </a:cubicBezTo>
                <a:close/>
                <a:moveTo>
                  <a:pt x="320" y="871"/>
                </a:moveTo>
                <a:cubicBezTo>
                  <a:pt x="320" y="873"/>
                  <a:pt x="320" y="874"/>
                  <a:pt x="320" y="876"/>
                </a:cubicBezTo>
                <a:cubicBezTo>
                  <a:pt x="320" y="876"/>
                  <a:pt x="320" y="876"/>
                  <a:pt x="319" y="876"/>
                </a:cubicBezTo>
                <a:cubicBezTo>
                  <a:pt x="320" y="874"/>
                  <a:pt x="320" y="872"/>
                  <a:pt x="320" y="869"/>
                </a:cubicBezTo>
                <a:cubicBezTo>
                  <a:pt x="320" y="870"/>
                  <a:pt x="320" y="870"/>
                  <a:pt x="320" y="871"/>
                </a:cubicBezTo>
                <a:close/>
                <a:moveTo>
                  <a:pt x="321" y="877"/>
                </a:moveTo>
                <a:cubicBezTo>
                  <a:pt x="322" y="877"/>
                  <a:pt x="323" y="877"/>
                  <a:pt x="325" y="877"/>
                </a:cubicBezTo>
                <a:cubicBezTo>
                  <a:pt x="333" y="877"/>
                  <a:pt x="342" y="878"/>
                  <a:pt x="350" y="878"/>
                </a:cubicBezTo>
                <a:cubicBezTo>
                  <a:pt x="345" y="879"/>
                  <a:pt x="341" y="879"/>
                  <a:pt x="337" y="879"/>
                </a:cubicBezTo>
                <a:cubicBezTo>
                  <a:pt x="331" y="879"/>
                  <a:pt x="326" y="880"/>
                  <a:pt x="321" y="880"/>
                </a:cubicBezTo>
                <a:cubicBezTo>
                  <a:pt x="321" y="879"/>
                  <a:pt x="321" y="878"/>
                  <a:pt x="321" y="877"/>
                </a:cubicBezTo>
                <a:close/>
                <a:moveTo>
                  <a:pt x="321" y="865"/>
                </a:moveTo>
                <a:cubicBezTo>
                  <a:pt x="321" y="865"/>
                  <a:pt x="321" y="865"/>
                  <a:pt x="321" y="864"/>
                </a:cubicBezTo>
                <a:cubicBezTo>
                  <a:pt x="329" y="864"/>
                  <a:pt x="337" y="864"/>
                  <a:pt x="346" y="863"/>
                </a:cubicBezTo>
                <a:cubicBezTo>
                  <a:pt x="338" y="864"/>
                  <a:pt x="329" y="865"/>
                  <a:pt x="321" y="865"/>
                </a:cubicBezTo>
                <a:close/>
                <a:moveTo>
                  <a:pt x="320" y="865"/>
                </a:moveTo>
                <a:cubicBezTo>
                  <a:pt x="320" y="866"/>
                  <a:pt x="320" y="866"/>
                  <a:pt x="320" y="867"/>
                </a:cubicBezTo>
                <a:cubicBezTo>
                  <a:pt x="320" y="870"/>
                  <a:pt x="319" y="873"/>
                  <a:pt x="319" y="876"/>
                </a:cubicBezTo>
                <a:cubicBezTo>
                  <a:pt x="319" y="876"/>
                  <a:pt x="319" y="876"/>
                  <a:pt x="319" y="876"/>
                </a:cubicBezTo>
                <a:cubicBezTo>
                  <a:pt x="319" y="872"/>
                  <a:pt x="319" y="869"/>
                  <a:pt x="319" y="865"/>
                </a:cubicBezTo>
                <a:cubicBezTo>
                  <a:pt x="319" y="865"/>
                  <a:pt x="320" y="865"/>
                  <a:pt x="320" y="865"/>
                </a:cubicBezTo>
                <a:close/>
                <a:moveTo>
                  <a:pt x="318" y="881"/>
                </a:moveTo>
                <a:cubicBezTo>
                  <a:pt x="305" y="882"/>
                  <a:pt x="291" y="883"/>
                  <a:pt x="277" y="885"/>
                </a:cubicBezTo>
                <a:cubicBezTo>
                  <a:pt x="259" y="886"/>
                  <a:pt x="242" y="886"/>
                  <a:pt x="224" y="884"/>
                </a:cubicBezTo>
                <a:cubicBezTo>
                  <a:pt x="220" y="884"/>
                  <a:pt x="216" y="883"/>
                  <a:pt x="211" y="883"/>
                </a:cubicBezTo>
                <a:cubicBezTo>
                  <a:pt x="225" y="882"/>
                  <a:pt x="239" y="881"/>
                  <a:pt x="254" y="880"/>
                </a:cubicBezTo>
                <a:cubicBezTo>
                  <a:pt x="275" y="878"/>
                  <a:pt x="297" y="877"/>
                  <a:pt x="318" y="877"/>
                </a:cubicBezTo>
                <a:cubicBezTo>
                  <a:pt x="318" y="878"/>
                  <a:pt x="318" y="879"/>
                  <a:pt x="318" y="881"/>
                </a:cubicBezTo>
                <a:close/>
                <a:moveTo>
                  <a:pt x="320" y="881"/>
                </a:moveTo>
                <a:cubicBezTo>
                  <a:pt x="320" y="882"/>
                  <a:pt x="320" y="884"/>
                  <a:pt x="320" y="885"/>
                </a:cubicBezTo>
                <a:cubicBezTo>
                  <a:pt x="320" y="885"/>
                  <a:pt x="319" y="885"/>
                  <a:pt x="319" y="885"/>
                </a:cubicBezTo>
                <a:cubicBezTo>
                  <a:pt x="319" y="884"/>
                  <a:pt x="319" y="882"/>
                  <a:pt x="319" y="881"/>
                </a:cubicBezTo>
                <a:cubicBezTo>
                  <a:pt x="319" y="881"/>
                  <a:pt x="320" y="881"/>
                  <a:pt x="320" y="881"/>
                </a:cubicBezTo>
                <a:close/>
                <a:moveTo>
                  <a:pt x="366" y="880"/>
                </a:moveTo>
                <a:cubicBezTo>
                  <a:pt x="367" y="880"/>
                  <a:pt x="368" y="880"/>
                  <a:pt x="369" y="880"/>
                </a:cubicBezTo>
                <a:cubicBezTo>
                  <a:pt x="369" y="881"/>
                  <a:pt x="369" y="881"/>
                  <a:pt x="369" y="882"/>
                </a:cubicBezTo>
                <a:cubicBezTo>
                  <a:pt x="368" y="882"/>
                  <a:pt x="367" y="882"/>
                  <a:pt x="366" y="882"/>
                </a:cubicBezTo>
                <a:cubicBezTo>
                  <a:pt x="366" y="881"/>
                  <a:pt x="366" y="881"/>
                  <a:pt x="366" y="880"/>
                </a:cubicBezTo>
                <a:close/>
                <a:moveTo>
                  <a:pt x="366" y="879"/>
                </a:moveTo>
                <a:cubicBezTo>
                  <a:pt x="366" y="872"/>
                  <a:pt x="366" y="866"/>
                  <a:pt x="366" y="859"/>
                </a:cubicBezTo>
                <a:cubicBezTo>
                  <a:pt x="367" y="859"/>
                  <a:pt x="367" y="859"/>
                  <a:pt x="368" y="859"/>
                </a:cubicBezTo>
                <a:cubicBezTo>
                  <a:pt x="368" y="866"/>
                  <a:pt x="368" y="873"/>
                  <a:pt x="369" y="879"/>
                </a:cubicBezTo>
                <a:cubicBezTo>
                  <a:pt x="368" y="879"/>
                  <a:pt x="367" y="879"/>
                  <a:pt x="366" y="879"/>
                </a:cubicBezTo>
                <a:close/>
                <a:moveTo>
                  <a:pt x="367" y="858"/>
                </a:moveTo>
                <a:cubicBezTo>
                  <a:pt x="367" y="858"/>
                  <a:pt x="368" y="858"/>
                  <a:pt x="368" y="858"/>
                </a:cubicBezTo>
                <a:cubicBezTo>
                  <a:pt x="368" y="858"/>
                  <a:pt x="368" y="858"/>
                  <a:pt x="368" y="858"/>
                </a:cubicBezTo>
                <a:cubicBezTo>
                  <a:pt x="368" y="858"/>
                  <a:pt x="367" y="858"/>
                  <a:pt x="367" y="858"/>
                </a:cubicBezTo>
                <a:close/>
                <a:moveTo>
                  <a:pt x="360" y="860"/>
                </a:moveTo>
                <a:cubicBezTo>
                  <a:pt x="356" y="860"/>
                  <a:pt x="352" y="860"/>
                  <a:pt x="349" y="860"/>
                </a:cubicBezTo>
                <a:cubicBezTo>
                  <a:pt x="348" y="860"/>
                  <a:pt x="348" y="861"/>
                  <a:pt x="349" y="861"/>
                </a:cubicBezTo>
                <a:cubicBezTo>
                  <a:pt x="351" y="861"/>
                  <a:pt x="354" y="861"/>
                  <a:pt x="356" y="861"/>
                </a:cubicBezTo>
                <a:cubicBezTo>
                  <a:pt x="356" y="861"/>
                  <a:pt x="356" y="861"/>
                  <a:pt x="355" y="861"/>
                </a:cubicBezTo>
                <a:cubicBezTo>
                  <a:pt x="352" y="861"/>
                  <a:pt x="348" y="862"/>
                  <a:pt x="345" y="862"/>
                </a:cubicBezTo>
                <a:cubicBezTo>
                  <a:pt x="337" y="863"/>
                  <a:pt x="329" y="863"/>
                  <a:pt x="321" y="863"/>
                </a:cubicBezTo>
                <a:cubicBezTo>
                  <a:pt x="321" y="863"/>
                  <a:pt x="321" y="863"/>
                  <a:pt x="321" y="862"/>
                </a:cubicBezTo>
                <a:cubicBezTo>
                  <a:pt x="321" y="862"/>
                  <a:pt x="320" y="862"/>
                  <a:pt x="320" y="862"/>
                </a:cubicBezTo>
                <a:cubicBezTo>
                  <a:pt x="320" y="863"/>
                  <a:pt x="320" y="863"/>
                  <a:pt x="320" y="863"/>
                </a:cubicBezTo>
                <a:cubicBezTo>
                  <a:pt x="320" y="863"/>
                  <a:pt x="320" y="863"/>
                  <a:pt x="320" y="863"/>
                </a:cubicBezTo>
                <a:cubicBezTo>
                  <a:pt x="320" y="862"/>
                  <a:pt x="320" y="861"/>
                  <a:pt x="320" y="860"/>
                </a:cubicBezTo>
                <a:cubicBezTo>
                  <a:pt x="333" y="860"/>
                  <a:pt x="346" y="860"/>
                  <a:pt x="359" y="859"/>
                </a:cubicBezTo>
                <a:cubicBezTo>
                  <a:pt x="360" y="859"/>
                  <a:pt x="361" y="859"/>
                  <a:pt x="362" y="859"/>
                </a:cubicBezTo>
                <a:cubicBezTo>
                  <a:pt x="362" y="859"/>
                  <a:pt x="361" y="860"/>
                  <a:pt x="360" y="860"/>
                </a:cubicBezTo>
                <a:close/>
                <a:moveTo>
                  <a:pt x="318" y="863"/>
                </a:moveTo>
                <a:cubicBezTo>
                  <a:pt x="317" y="863"/>
                  <a:pt x="316" y="863"/>
                  <a:pt x="315" y="863"/>
                </a:cubicBezTo>
                <a:cubicBezTo>
                  <a:pt x="311" y="863"/>
                  <a:pt x="308" y="863"/>
                  <a:pt x="305" y="863"/>
                </a:cubicBezTo>
                <a:cubicBezTo>
                  <a:pt x="304" y="862"/>
                  <a:pt x="304" y="861"/>
                  <a:pt x="304" y="859"/>
                </a:cubicBezTo>
                <a:cubicBezTo>
                  <a:pt x="305" y="859"/>
                  <a:pt x="306" y="859"/>
                  <a:pt x="307" y="859"/>
                </a:cubicBezTo>
                <a:cubicBezTo>
                  <a:pt x="307" y="860"/>
                  <a:pt x="306" y="860"/>
                  <a:pt x="306" y="860"/>
                </a:cubicBezTo>
                <a:cubicBezTo>
                  <a:pt x="306" y="861"/>
                  <a:pt x="307" y="861"/>
                  <a:pt x="307" y="860"/>
                </a:cubicBezTo>
                <a:cubicBezTo>
                  <a:pt x="307" y="860"/>
                  <a:pt x="307" y="860"/>
                  <a:pt x="307" y="859"/>
                </a:cubicBezTo>
                <a:cubicBezTo>
                  <a:pt x="311" y="859"/>
                  <a:pt x="315" y="860"/>
                  <a:pt x="318" y="860"/>
                </a:cubicBezTo>
                <a:cubicBezTo>
                  <a:pt x="318" y="861"/>
                  <a:pt x="318" y="862"/>
                  <a:pt x="318" y="863"/>
                </a:cubicBezTo>
                <a:close/>
                <a:moveTo>
                  <a:pt x="306" y="858"/>
                </a:moveTo>
                <a:cubicBezTo>
                  <a:pt x="306" y="858"/>
                  <a:pt x="306" y="858"/>
                  <a:pt x="306" y="858"/>
                </a:cubicBezTo>
                <a:cubicBezTo>
                  <a:pt x="306" y="858"/>
                  <a:pt x="305" y="858"/>
                  <a:pt x="304" y="858"/>
                </a:cubicBezTo>
                <a:cubicBezTo>
                  <a:pt x="304" y="858"/>
                  <a:pt x="304" y="857"/>
                  <a:pt x="304" y="856"/>
                </a:cubicBezTo>
                <a:cubicBezTo>
                  <a:pt x="305" y="856"/>
                  <a:pt x="305" y="856"/>
                  <a:pt x="306" y="856"/>
                </a:cubicBezTo>
                <a:cubicBezTo>
                  <a:pt x="306" y="857"/>
                  <a:pt x="306" y="858"/>
                  <a:pt x="306" y="858"/>
                </a:cubicBezTo>
                <a:close/>
                <a:moveTo>
                  <a:pt x="304" y="855"/>
                </a:moveTo>
                <a:cubicBezTo>
                  <a:pt x="304" y="854"/>
                  <a:pt x="304" y="852"/>
                  <a:pt x="304" y="851"/>
                </a:cubicBezTo>
                <a:cubicBezTo>
                  <a:pt x="304" y="851"/>
                  <a:pt x="305" y="851"/>
                  <a:pt x="306" y="851"/>
                </a:cubicBezTo>
                <a:cubicBezTo>
                  <a:pt x="306" y="852"/>
                  <a:pt x="306" y="854"/>
                  <a:pt x="306" y="855"/>
                </a:cubicBezTo>
                <a:cubicBezTo>
                  <a:pt x="305" y="855"/>
                  <a:pt x="305" y="855"/>
                  <a:pt x="304" y="855"/>
                </a:cubicBezTo>
                <a:close/>
                <a:moveTo>
                  <a:pt x="303" y="855"/>
                </a:moveTo>
                <a:cubicBezTo>
                  <a:pt x="302" y="855"/>
                  <a:pt x="301" y="855"/>
                  <a:pt x="300" y="855"/>
                </a:cubicBezTo>
                <a:cubicBezTo>
                  <a:pt x="300" y="854"/>
                  <a:pt x="300" y="852"/>
                  <a:pt x="300" y="851"/>
                </a:cubicBezTo>
                <a:cubicBezTo>
                  <a:pt x="301" y="851"/>
                  <a:pt x="302" y="851"/>
                  <a:pt x="303" y="851"/>
                </a:cubicBezTo>
                <a:cubicBezTo>
                  <a:pt x="303" y="852"/>
                  <a:pt x="303" y="854"/>
                  <a:pt x="303" y="855"/>
                </a:cubicBezTo>
                <a:close/>
                <a:moveTo>
                  <a:pt x="303" y="856"/>
                </a:moveTo>
                <a:cubicBezTo>
                  <a:pt x="303" y="857"/>
                  <a:pt x="303" y="858"/>
                  <a:pt x="303" y="858"/>
                </a:cubicBezTo>
                <a:cubicBezTo>
                  <a:pt x="302" y="858"/>
                  <a:pt x="301" y="858"/>
                  <a:pt x="300" y="858"/>
                </a:cubicBezTo>
                <a:cubicBezTo>
                  <a:pt x="300" y="858"/>
                  <a:pt x="300" y="857"/>
                  <a:pt x="300" y="856"/>
                </a:cubicBezTo>
                <a:cubicBezTo>
                  <a:pt x="301" y="856"/>
                  <a:pt x="302" y="856"/>
                  <a:pt x="303" y="856"/>
                </a:cubicBezTo>
                <a:close/>
                <a:moveTo>
                  <a:pt x="300" y="858"/>
                </a:moveTo>
                <a:cubicBezTo>
                  <a:pt x="294" y="858"/>
                  <a:pt x="287" y="858"/>
                  <a:pt x="281" y="858"/>
                </a:cubicBezTo>
                <a:cubicBezTo>
                  <a:pt x="281" y="858"/>
                  <a:pt x="281" y="858"/>
                  <a:pt x="281" y="858"/>
                </a:cubicBezTo>
                <a:cubicBezTo>
                  <a:pt x="287" y="856"/>
                  <a:pt x="293" y="856"/>
                  <a:pt x="300" y="856"/>
                </a:cubicBezTo>
                <a:cubicBezTo>
                  <a:pt x="300" y="857"/>
                  <a:pt x="300" y="858"/>
                  <a:pt x="300" y="858"/>
                </a:cubicBezTo>
                <a:close/>
                <a:moveTo>
                  <a:pt x="280" y="858"/>
                </a:moveTo>
                <a:cubicBezTo>
                  <a:pt x="280" y="858"/>
                  <a:pt x="280" y="858"/>
                  <a:pt x="280" y="858"/>
                </a:cubicBezTo>
                <a:cubicBezTo>
                  <a:pt x="280" y="858"/>
                  <a:pt x="280" y="858"/>
                  <a:pt x="280" y="858"/>
                </a:cubicBezTo>
                <a:cubicBezTo>
                  <a:pt x="280" y="858"/>
                  <a:pt x="280" y="858"/>
                  <a:pt x="280" y="858"/>
                </a:cubicBezTo>
                <a:close/>
                <a:moveTo>
                  <a:pt x="278" y="857"/>
                </a:moveTo>
                <a:cubicBezTo>
                  <a:pt x="279" y="857"/>
                  <a:pt x="280" y="856"/>
                  <a:pt x="280" y="856"/>
                </a:cubicBezTo>
                <a:cubicBezTo>
                  <a:pt x="280" y="856"/>
                  <a:pt x="280" y="856"/>
                  <a:pt x="280" y="857"/>
                </a:cubicBezTo>
                <a:cubicBezTo>
                  <a:pt x="280" y="857"/>
                  <a:pt x="279" y="857"/>
                  <a:pt x="278" y="857"/>
                </a:cubicBezTo>
                <a:close/>
                <a:moveTo>
                  <a:pt x="271" y="861"/>
                </a:moveTo>
                <a:cubicBezTo>
                  <a:pt x="273" y="860"/>
                  <a:pt x="274" y="859"/>
                  <a:pt x="276" y="859"/>
                </a:cubicBezTo>
                <a:cubicBezTo>
                  <a:pt x="276" y="859"/>
                  <a:pt x="276" y="859"/>
                  <a:pt x="276" y="859"/>
                </a:cubicBezTo>
                <a:cubicBezTo>
                  <a:pt x="276" y="860"/>
                  <a:pt x="276" y="861"/>
                  <a:pt x="276" y="862"/>
                </a:cubicBezTo>
                <a:cubicBezTo>
                  <a:pt x="276" y="863"/>
                  <a:pt x="277" y="863"/>
                  <a:pt x="277" y="862"/>
                </a:cubicBezTo>
                <a:cubicBezTo>
                  <a:pt x="277" y="861"/>
                  <a:pt x="277" y="860"/>
                  <a:pt x="277" y="859"/>
                </a:cubicBezTo>
                <a:cubicBezTo>
                  <a:pt x="278" y="859"/>
                  <a:pt x="279" y="859"/>
                  <a:pt x="280" y="859"/>
                </a:cubicBezTo>
                <a:cubicBezTo>
                  <a:pt x="280" y="860"/>
                  <a:pt x="280" y="861"/>
                  <a:pt x="280" y="863"/>
                </a:cubicBezTo>
                <a:cubicBezTo>
                  <a:pt x="271" y="862"/>
                  <a:pt x="261" y="862"/>
                  <a:pt x="251" y="862"/>
                </a:cubicBezTo>
                <a:cubicBezTo>
                  <a:pt x="241" y="861"/>
                  <a:pt x="232" y="861"/>
                  <a:pt x="222" y="861"/>
                </a:cubicBezTo>
                <a:cubicBezTo>
                  <a:pt x="239" y="860"/>
                  <a:pt x="256" y="859"/>
                  <a:pt x="272" y="859"/>
                </a:cubicBezTo>
                <a:cubicBezTo>
                  <a:pt x="272" y="859"/>
                  <a:pt x="271" y="860"/>
                  <a:pt x="270" y="860"/>
                </a:cubicBezTo>
                <a:cubicBezTo>
                  <a:pt x="270" y="860"/>
                  <a:pt x="270" y="861"/>
                  <a:pt x="271" y="861"/>
                </a:cubicBezTo>
                <a:close/>
                <a:moveTo>
                  <a:pt x="155" y="866"/>
                </a:moveTo>
                <a:cubicBezTo>
                  <a:pt x="150" y="866"/>
                  <a:pt x="146" y="866"/>
                  <a:pt x="142" y="866"/>
                </a:cubicBezTo>
                <a:cubicBezTo>
                  <a:pt x="142" y="866"/>
                  <a:pt x="141" y="865"/>
                  <a:pt x="141" y="864"/>
                </a:cubicBezTo>
                <a:cubicBezTo>
                  <a:pt x="142" y="864"/>
                  <a:pt x="143" y="864"/>
                  <a:pt x="144" y="864"/>
                </a:cubicBezTo>
                <a:cubicBezTo>
                  <a:pt x="152" y="864"/>
                  <a:pt x="161" y="864"/>
                  <a:pt x="169" y="863"/>
                </a:cubicBezTo>
                <a:cubicBezTo>
                  <a:pt x="164" y="864"/>
                  <a:pt x="159" y="865"/>
                  <a:pt x="155" y="866"/>
                </a:cubicBezTo>
                <a:close/>
                <a:moveTo>
                  <a:pt x="138" y="867"/>
                </a:moveTo>
                <a:cubicBezTo>
                  <a:pt x="137" y="867"/>
                  <a:pt x="136" y="867"/>
                  <a:pt x="135" y="867"/>
                </a:cubicBezTo>
                <a:cubicBezTo>
                  <a:pt x="135" y="866"/>
                  <a:pt x="135" y="865"/>
                  <a:pt x="135" y="864"/>
                </a:cubicBezTo>
                <a:cubicBezTo>
                  <a:pt x="136" y="864"/>
                  <a:pt x="137" y="864"/>
                  <a:pt x="138" y="864"/>
                </a:cubicBezTo>
                <a:cubicBezTo>
                  <a:pt x="138" y="865"/>
                  <a:pt x="138" y="866"/>
                  <a:pt x="138" y="867"/>
                </a:cubicBezTo>
                <a:close/>
                <a:moveTo>
                  <a:pt x="134" y="867"/>
                </a:moveTo>
                <a:cubicBezTo>
                  <a:pt x="134" y="868"/>
                  <a:pt x="134" y="869"/>
                  <a:pt x="134" y="870"/>
                </a:cubicBezTo>
                <a:cubicBezTo>
                  <a:pt x="134" y="874"/>
                  <a:pt x="134" y="879"/>
                  <a:pt x="134" y="884"/>
                </a:cubicBezTo>
                <a:cubicBezTo>
                  <a:pt x="134" y="884"/>
                  <a:pt x="134" y="884"/>
                  <a:pt x="134" y="884"/>
                </a:cubicBezTo>
                <a:cubicBezTo>
                  <a:pt x="134" y="885"/>
                  <a:pt x="134" y="885"/>
                  <a:pt x="134" y="886"/>
                </a:cubicBezTo>
                <a:cubicBezTo>
                  <a:pt x="134" y="886"/>
                  <a:pt x="134" y="886"/>
                  <a:pt x="134" y="886"/>
                </a:cubicBezTo>
                <a:cubicBezTo>
                  <a:pt x="134" y="879"/>
                  <a:pt x="134" y="873"/>
                  <a:pt x="134" y="867"/>
                </a:cubicBezTo>
                <a:cubicBezTo>
                  <a:pt x="134" y="867"/>
                  <a:pt x="134" y="867"/>
                  <a:pt x="134" y="867"/>
                </a:cubicBezTo>
                <a:close/>
                <a:moveTo>
                  <a:pt x="175" y="882"/>
                </a:moveTo>
                <a:cubicBezTo>
                  <a:pt x="175" y="881"/>
                  <a:pt x="175" y="881"/>
                  <a:pt x="175" y="880"/>
                </a:cubicBezTo>
                <a:cubicBezTo>
                  <a:pt x="176" y="881"/>
                  <a:pt x="178" y="883"/>
                  <a:pt x="179" y="884"/>
                </a:cubicBezTo>
                <a:cubicBezTo>
                  <a:pt x="178" y="884"/>
                  <a:pt x="176" y="885"/>
                  <a:pt x="175" y="885"/>
                </a:cubicBezTo>
                <a:cubicBezTo>
                  <a:pt x="175" y="884"/>
                  <a:pt x="175" y="883"/>
                  <a:pt x="175" y="882"/>
                </a:cubicBezTo>
                <a:close/>
                <a:moveTo>
                  <a:pt x="179" y="885"/>
                </a:moveTo>
                <a:cubicBezTo>
                  <a:pt x="178" y="886"/>
                  <a:pt x="176" y="887"/>
                  <a:pt x="175" y="887"/>
                </a:cubicBezTo>
                <a:cubicBezTo>
                  <a:pt x="175" y="887"/>
                  <a:pt x="175" y="887"/>
                  <a:pt x="175" y="887"/>
                </a:cubicBezTo>
                <a:cubicBezTo>
                  <a:pt x="175" y="887"/>
                  <a:pt x="175" y="887"/>
                  <a:pt x="175" y="886"/>
                </a:cubicBezTo>
                <a:cubicBezTo>
                  <a:pt x="175" y="886"/>
                  <a:pt x="175" y="886"/>
                  <a:pt x="175" y="886"/>
                </a:cubicBezTo>
                <a:cubicBezTo>
                  <a:pt x="175" y="886"/>
                  <a:pt x="175" y="886"/>
                  <a:pt x="175" y="886"/>
                </a:cubicBezTo>
                <a:cubicBezTo>
                  <a:pt x="176" y="886"/>
                  <a:pt x="178" y="886"/>
                  <a:pt x="179" y="885"/>
                </a:cubicBezTo>
                <a:close/>
                <a:moveTo>
                  <a:pt x="181" y="886"/>
                </a:moveTo>
                <a:cubicBezTo>
                  <a:pt x="181" y="886"/>
                  <a:pt x="181" y="886"/>
                  <a:pt x="181" y="886"/>
                </a:cubicBezTo>
                <a:cubicBezTo>
                  <a:pt x="179" y="886"/>
                  <a:pt x="177" y="887"/>
                  <a:pt x="175" y="887"/>
                </a:cubicBezTo>
                <a:cubicBezTo>
                  <a:pt x="177" y="887"/>
                  <a:pt x="179" y="886"/>
                  <a:pt x="181" y="886"/>
                </a:cubicBezTo>
                <a:close/>
                <a:moveTo>
                  <a:pt x="175" y="888"/>
                </a:moveTo>
                <a:cubicBezTo>
                  <a:pt x="177" y="887"/>
                  <a:pt x="179" y="887"/>
                  <a:pt x="182" y="887"/>
                </a:cubicBezTo>
                <a:cubicBezTo>
                  <a:pt x="182" y="887"/>
                  <a:pt x="182" y="887"/>
                  <a:pt x="182" y="887"/>
                </a:cubicBezTo>
                <a:cubicBezTo>
                  <a:pt x="181" y="888"/>
                  <a:pt x="181" y="889"/>
                  <a:pt x="181" y="890"/>
                </a:cubicBezTo>
                <a:cubicBezTo>
                  <a:pt x="179" y="890"/>
                  <a:pt x="177" y="890"/>
                  <a:pt x="175" y="890"/>
                </a:cubicBezTo>
                <a:cubicBezTo>
                  <a:pt x="175" y="889"/>
                  <a:pt x="175" y="889"/>
                  <a:pt x="175" y="888"/>
                </a:cubicBezTo>
                <a:close/>
                <a:moveTo>
                  <a:pt x="183" y="887"/>
                </a:moveTo>
                <a:cubicBezTo>
                  <a:pt x="184" y="888"/>
                  <a:pt x="185" y="889"/>
                  <a:pt x="186" y="890"/>
                </a:cubicBezTo>
                <a:cubicBezTo>
                  <a:pt x="184" y="890"/>
                  <a:pt x="183" y="890"/>
                  <a:pt x="182" y="890"/>
                </a:cubicBezTo>
                <a:cubicBezTo>
                  <a:pt x="182" y="889"/>
                  <a:pt x="182" y="888"/>
                  <a:pt x="183" y="887"/>
                </a:cubicBezTo>
                <a:close/>
                <a:moveTo>
                  <a:pt x="180" y="891"/>
                </a:moveTo>
                <a:cubicBezTo>
                  <a:pt x="179" y="893"/>
                  <a:pt x="179" y="895"/>
                  <a:pt x="178" y="897"/>
                </a:cubicBezTo>
                <a:cubicBezTo>
                  <a:pt x="177" y="897"/>
                  <a:pt x="176" y="897"/>
                  <a:pt x="175" y="897"/>
                </a:cubicBezTo>
                <a:cubicBezTo>
                  <a:pt x="175" y="895"/>
                  <a:pt x="175" y="893"/>
                  <a:pt x="175" y="891"/>
                </a:cubicBezTo>
                <a:cubicBezTo>
                  <a:pt x="177" y="891"/>
                  <a:pt x="178" y="891"/>
                  <a:pt x="180" y="891"/>
                </a:cubicBezTo>
                <a:close/>
                <a:moveTo>
                  <a:pt x="177" y="913"/>
                </a:moveTo>
                <a:cubicBezTo>
                  <a:pt x="181" y="912"/>
                  <a:pt x="184" y="911"/>
                  <a:pt x="188" y="911"/>
                </a:cubicBezTo>
                <a:cubicBezTo>
                  <a:pt x="188" y="917"/>
                  <a:pt x="188" y="922"/>
                  <a:pt x="188" y="928"/>
                </a:cubicBezTo>
                <a:cubicBezTo>
                  <a:pt x="184" y="928"/>
                  <a:pt x="180" y="928"/>
                  <a:pt x="177" y="928"/>
                </a:cubicBezTo>
                <a:cubicBezTo>
                  <a:pt x="177" y="923"/>
                  <a:pt x="177" y="918"/>
                  <a:pt x="177" y="913"/>
                </a:cubicBezTo>
                <a:close/>
                <a:moveTo>
                  <a:pt x="189" y="911"/>
                </a:moveTo>
                <a:cubicBezTo>
                  <a:pt x="190" y="911"/>
                  <a:pt x="191" y="911"/>
                  <a:pt x="192" y="911"/>
                </a:cubicBezTo>
                <a:cubicBezTo>
                  <a:pt x="191" y="917"/>
                  <a:pt x="190" y="922"/>
                  <a:pt x="190" y="928"/>
                </a:cubicBezTo>
                <a:cubicBezTo>
                  <a:pt x="190" y="928"/>
                  <a:pt x="189" y="928"/>
                  <a:pt x="189" y="928"/>
                </a:cubicBezTo>
                <a:cubicBezTo>
                  <a:pt x="189" y="922"/>
                  <a:pt x="189" y="917"/>
                  <a:pt x="189" y="911"/>
                </a:cubicBezTo>
                <a:close/>
                <a:moveTo>
                  <a:pt x="190" y="929"/>
                </a:moveTo>
                <a:cubicBezTo>
                  <a:pt x="190" y="933"/>
                  <a:pt x="190" y="937"/>
                  <a:pt x="190" y="941"/>
                </a:cubicBezTo>
                <a:cubicBezTo>
                  <a:pt x="190" y="941"/>
                  <a:pt x="190" y="941"/>
                  <a:pt x="189" y="941"/>
                </a:cubicBezTo>
                <a:cubicBezTo>
                  <a:pt x="189" y="937"/>
                  <a:pt x="189" y="933"/>
                  <a:pt x="189" y="929"/>
                </a:cubicBezTo>
                <a:cubicBezTo>
                  <a:pt x="189" y="929"/>
                  <a:pt x="190" y="929"/>
                  <a:pt x="190" y="929"/>
                </a:cubicBezTo>
                <a:close/>
                <a:moveTo>
                  <a:pt x="190" y="928"/>
                </a:moveTo>
                <a:cubicBezTo>
                  <a:pt x="191" y="922"/>
                  <a:pt x="191" y="917"/>
                  <a:pt x="192" y="911"/>
                </a:cubicBezTo>
                <a:cubicBezTo>
                  <a:pt x="194" y="911"/>
                  <a:pt x="196" y="911"/>
                  <a:pt x="198" y="912"/>
                </a:cubicBezTo>
                <a:cubicBezTo>
                  <a:pt x="198" y="917"/>
                  <a:pt x="198" y="923"/>
                  <a:pt x="198" y="929"/>
                </a:cubicBezTo>
                <a:cubicBezTo>
                  <a:pt x="196" y="928"/>
                  <a:pt x="193" y="928"/>
                  <a:pt x="190" y="928"/>
                </a:cubicBezTo>
                <a:close/>
                <a:moveTo>
                  <a:pt x="192" y="910"/>
                </a:moveTo>
                <a:cubicBezTo>
                  <a:pt x="193" y="907"/>
                  <a:pt x="194" y="904"/>
                  <a:pt x="195" y="900"/>
                </a:cubicBezTo>
                <a:cubicBezTo>
                  <a:pt x="195" y="900"/>
                  <a:pt x="195" y="900"/>
                  <a:pt x="194" y="900"/>
                </a:cubicBezTo>
                <a:cubicBezTo>
                  <a:pt x="193" y="904"/>
                  <a:pt x="193" y="907"/>
                  <a:pt x="192" y="910"/>
                </a:cubicBezTo>
                <a:cubicBezTo>
                  <a:pt x="191" y="910"/>
                  <a:pt x="190" y="910"/>
                  <a:pt x="189" y="910"/>
                </a:cubicBezTo>
                <a:cubicBezTo>
                  <a:pt x="189" y="908"/>
                  <a:pt x="189" y="906"/>
                  <a:pt x="189" y="904"/>
                </a:cubicBezTo>
                <a:cubicBezTo>
                  <a:pt x="189" y="904"/>
                  <a:pt x="188" y="904"/>
                  <a:pt x="188" y="904"/>
                </a:cubicBezTo>
                <a:cubicBezTo>
                  <a:pt x="188" y="906"/>
                  <a:pt x="188" y="908"/>
                  <a:pt x="188" y="910"/>
                </a:cubicBezTo>
                <a:cubicBezTo>
                  <a:pt x="184" y="910"/>
                  <a:pt x="181" y="911"/>
                  <a:pt x="177" y="912"/>
                </a:cubicBezTo>
                <a:cubicBezTo>
                  <a:pt x="177" y="907"/>
                  <a:pt x="178" y="903"/>
                  <a:pt x="179" y="898"/>
                </a:cubicBezTo>
                <a:cubicBezTo>
                  <a:pt x="184" y="898"/>
                  <a:pt x="188" y="898"/>
                  <a:pt x="193" y="897"/>
                </a:cubicBezTo>
                <a:cubicBezTo>
                  <a:pt x="195" y="899"/>
                  <a:pt x="196" y="901"/>
                  <a:pt x="198" y="903"/>
                </a:cubicBezTo>
                <a:cubicBezTo>
                  <a:pt x="198" y="905"/>
                  <a:pt x="198" y="908"/>
                  <a:pt x="198" y="911"/>
                </a:cubicBezTo>
                <a:cubicBezTo>
                  <a:pt x="196" y="910"/>
                  <a:pt x="194" y="910"/>
                  <a:pt x="192" y="910"/>
                </a:cubicBezTo>
                <a:close/>
                <a:moveTo>
                  <a:pt x="187" y="891"/>
                </a:moveTo>
                <a:cubicBezTo>
                  <a:pt x="199" y="891"/>
                  <a:pt x="211" y="892"/>
                  <a:pt x="223" y="892"/>
                </a:cubicBezTo>
                <a:cubicBezTo>
                  <a:pt x="220" y="892"/>
                  <a:pt x="217" y="892"/>
                  <a:pt x="213" y="893"/>
                </a:cubicBezTo>
                <a:cubicBezTo>
                  <a:pt x="205" y="893"/>
                  <a:pt x="197" y="893"/>
                  <a:pt x="189" y="893"/>
                </a:cubicBezTo>
                <a:cubicBezTo>
                  <a:pt x="189" y="893"/>
                  <a:pt x="188" y="892"/>
                  <a:pt x="187" y="891"/>
                </a:cubicBezTo>
                <a:close/>
                <a:moveTo>
                  <a:pt x="186" y="890"/>
                </a:moveTo>
                <a:cubicBezTo>
                  <a:pt x="185" y="889"/>
                  <a:pt x="184" y="888"/>
                  <a:pt x="183" y="887"/>
                </a:cubicBezTo>
                <a:cubicBezTo>
                  <a:pt x="183" y="887"/>
                  <a:pt x="183" y="887"/>
                  <a:pt x="183" y="887"/>
                </a:cubicBezTo>
                <a:cubicBezTo>
                  <a:pt x="184" y="887"/>
                  <a:pt x="185" y="887"/>
                  <a:pt x="187" y="887"/>
                </a:cubicBezTo>
                <a:cubicBezTo>
                  <a:pt x="187" y="887"/>
                  <a:pt x="187" y="886"/>
                  <a:pt x="187" y="886"/>
                </a:cubicBezTo>
                <a:cubicBezTo>
                  <a:pt x="185" y="886"/>
                  <a:pt x="184" y="886"/>
                  <a:pt x="183" y="886"/>
                </a:cubicBezTo>
                <a:cubicBezTo>
                  <a:pt x="183" y="886"/>
                  <a:pt x="182" y="886"/>
                  <a:pt x="182" y="886"/>
                </a:cubicBezTo>
                <a:cubicBezTo>
                  <a:pt x="182" y="886"/>
                  <a:pt x="182" y="886"/>
                  <a:pt x="182" y="886"/>
                </a:cubicBezTo>
                <a:cubicBezTo>
                  <a:pt x="182" y="886"/>
                  <a:pt x="182" y="886"/>
                  <a:pt x="182" y="886"/>
                </a:cubicBezTo>
                <a:cubicBezTo>
                  <a:pt x="182" y="886"/>
                  <a:pt x="182" y="886"/>
                  <a:pt x="181" y="885"/>
                </a:cubicBezTo>
                <a:cubicBezTo>
                  <a:pt x="182" y="885"/>
                  <a:pt x="182" y="885"/>
                  <a:pt x="182" y="885"/>
                </a:cubicBezTo>
                <a:cubicBezTo>
                  <a:pt x="190" y="885"/>
                  <a:pt x="199" y="884"/>
                  <a:pt x="207" y="884"/>
                </a:cubicBezTo>
                <a:cubicBezTo>
                  <a:pt x="211" y="884"/>
                  <a:pt x="215" y="884"/>
                  <a:pt x="218" y="884"/>
                </a:cubicBezTo>
                <a:cubicBezTo>
                  <a:pt x="237" y="885"/>
                  <a:pt x="254" y="887"/>
                  <a:pt x="272" y="886"/>
                </a:cubicBezTo>
                <a:cubicBezTo>
                  <a:pt x="288" y="884"/>
                  <a:pt x="303" y="882"/>
                  <a:pt x="318" y="881"/>
                </a:cubicBezTo>
                <a:cubicBezTo>
                  <a:pt x="318" y="882"/>
                  <a:pt x="318" y="884"/>
                  <a:pt x="318" y="885"/>
                </a:cubicBezTo>
                <a:cubicBezTo>
                  <a:pt x="309" y="886"/>
                  <a:pt x="299" y="886"/>
                  <a:pt x="290" y="887"/>
                </a:cubicBezTo>
                <a:cubicBezTo>
                  <a:pt x="290" y="887"/>
                  <a:pt x="289" y="886"/>
                  <a:pt x="289" y="886"/>
                </a:cubicBezTo>
                <a:cubicBezTo>
                  <a:pt x="289" y="886"/>
                  <a:pt x="289" y="886"/>
                  <a:pt x="289" y="886"/>
                </a:cubicBezTo>
                <a:cubicBezTo>
                  <a:pt x="288" y="886"/>
                  <a:pt x="288" y="887"/>
                  <a:pt x="287" y="887"/>
                </a:cubicBezTo>
                <a:cubicBezTo>
                  <a:pt x="276" y="888"/>
                  <a:pt x="264" y="889"/>
                  <a:pt x="253" y="890"/>
                </a:cubicBezTo>
                <a:cubicBezTo>
                  <a:pt x="246" y="890"/>
                  <a:pt x="240" y="891"/>
                  <a:pt x="233" y="891"/>
                </a:cubicBezTo>
                <a:cubicBezTo>
                  <a:pt x="218" y="891"/>
                  <a:pt x="202" y="890"/>
                  <a:pt x="186" y="890"/>
                </a:cubicBezTo>
                <a:close/>
                <a:moveTo>
                  <a:pt x="253" y="890"/>
                </a:moveTo>
                <a:cubicBezTo>
                  <a:pt x="264" y="889"/>
                  <a:pt x="276" y="889"/>
                  <a:pt x="287" y="888"/>
                </a:cubicBezTo>
                <a:cubicBezTo>
                  <a:pt x="287" y="889"/>
                  <a:pt x="286" y="889"/>
                  <a:pt x="286" y="890"/>
                </a:cubicBezTo>
                <a:cubicBezTo>
                  <a:pt x="286" y="891"/>
                  <a:pt x="287" y="891"/>
                  <a:pt x="287" y="891"/>
                </a:cubicBezTo>
                <a:cubicBezTo>
                  <a:pt x="289" y="886"/>
                  <a:pt x="289" y="889"/>
                  <a:pt x="288" y="892"/>
                </a:cubicBezTo>
                <a:cubicBezTo>
                  <a:pt x="287" y="892"/>
                  <a:pt x="286" y="892"/>
                  <a:pt x="285" y="892"/>
                </a:cubicBezTo>
                <a:cubicBezTo>
                  <a:pt x="269" y="892"/>
                  <a:pt x="253" y="891"/>
                  <a:pt x="236" y="891"/>
                </a:cubicBezTo>
                <a:cubicBezTo>
                  <a:pt x="242" y="891"/>
                  <a:pt x="247" y="890"/>
                  <a:pt x="253" y="890"/>
                </a:cubicBezTo>
                <a:close/>
                <a:moveTo>
                  <a:pt x="290" y="888"/>
                </a:moveTo>
                <a:cubicBezTo>
                  <a:pt x="299" y="887"/>
                  <a:pt x="309" y="886"/>
                  <a:pt x="318" y="886"/>
                </a:cubicBezTo>
                <a:cubicBezTo>
                  <a:pt x="318" y="888"/>
                  <a:pt x="318" y="891"/>
                  <a:pt x="318" y="893"/>
                </a:cubicBezTo>
                <a:cubicBezTo>
                  <a:pt x="309" y="893"/>
                  <a:pt x="299" y="892"/>
                  <a:pt x="289" y="892"/>
                </a:cubicBezTo>
                <a:cubicBezTo>
                  <a:pt x="290" y="890"/>
                  <a:pt x="290" y="889"/>
                  <a:pt x="290" y="888"/>
                </a:cubicBezTo>
                <a:close/>
                <a:moveTo>
                  <a:pt x="319" y="886"/>
                </a:moveTo>
                <a:cubicBezTo>
                  <a:pt x="319" y="886"/>
                  <a:pt x="320" y="886"/>
                  <a:pt x="320" y="886"/>
                </a:cubicBezTo>
                <a:cubicBezTo>
                  <a:pt x="320" y="888"/>
                  <a:pt x="320" y="891"/>
                  <a:pt x="320" y="893"/>
                </a:cubicBezTo>
                <a:cubicBezTo>
                  <a:pt x="319" y="893"/>
                  <a:pt x="319" y="893"/>
                  <a:pt x="319" y="893"/>
                </a:cubicBezTo>
                <a:cubicBezTo>
                  <a:pt x="319" y="891"/>
                  <a:pt x="319" y="888"/>
                  <a:pt x="319" y="886"/>
                </a:cubicBezTo>
                <a:close/>
                <a:moveTo>
                  <a:pt x="320" y="894"/>
                </a:moveTo>
                <a:cubicBezTo>
                  <a:pt x="320" y="896"/>
                  <a:pt x="320" y="897"/>
                  <a:pt x="320" y="899"/>
                </a:cubicBezTo>
                <a:cubicBezTo>
                  <a:pt x="319" y="898"/>
                  <a:pt x="319" y="898"/>
                  <a:pt x="319" y="897"/>
                </a:cubicBezTo>
                <a:cubicBezTo>
                  <a:pt x="319" y="896"/>
                  <a:pt x="319" y="895"/>
                  <a:pt x="319" y="894"/>
                </a:cubicBezTo>
                <a:cubicBezTo>
                  <a:pt x="319" y="894"/>
                  <a:pt x="319" y="894"/>
                  <a:pt x="320" y="894"/>
                </a:cubicBezTo>
                <a:close/>
                <a:moveTo>
                  <a:pt x="319" y="900"/>
                </a:moveTo>
                <a:cubicBezTo>
                  <a:pt x="319" y="900"/>
                  <a:pt x="319" y="900"/>
                  <a:pt x="319" y="900"/>
                </a:cubicBezTo>
                <a:cubicBezTo>
                  <a:pt x="319" y="900"/>
                  <a:pt x="319" y="899"/>
                  <a:pt x="319" y="899"/>
                </a:cubicBezTo>
                <a:cubicBezTo>
                  <a:pt x="319" y="899"/>
                  <a:pt x="319" y="900"/>
                  <a:pt x="319" y="900"/>
                </a:cubicBezTo>
                <a:close/>
                <a:moveTo>
                  <a:pt x="320" y="902"/>
                </a:moveTo>
                <a:cubicBezTo>
                  <a:pt x="321" y="905"/>
                  <a:pt x="323" y="909"/>
                  <a:pt x="324" y="912"/>
                </a:cubicBezTo>
                <a:cubicBezTo>
                  <a:pt x="323" y="913"/>
                  <a:pt x="323" y="913"/>
                  <a:pt x="322" y="914"/>
                </a:cubicBezTo>
                <a:cubicBezTo>
                  <a:pt x="322" y="914"/>
                  <a:pt x="323" y="915"/>
                  <a:pt x="323" y="915"/>
                </a:cubicBezTo>
                <a:cubicBezTo>
                  <a:pt x="323" y="914"/>
                  <a:pt x="324" y="914"/>
                  <a:pt x="324" y="913"/>
                </a:cubicBezTo>
                <a:cubicBezTo>
                  <a:pt x="325" y="917"/>
                  <a:pt x="326" y="920"/>
                  <a:pt x="327" y="924"/>
                </a:cubicBezTo>
                <a:cubicBezTo>
                  <a:pt x="325" y="924"/>
                  <a:pt x="323" y="924"/>
                  <a:pt x="321" y="924"/>
                </a:cubicBezTo>
                <a:cubicBezTo>
                  <a:pt x="320" y="924"/>
                  <a:pt x="320" y="925"/>
                  <a:pt x="321" y="925"/>
                </a:cubicBezTo>
                <a:cubicBezTo>
                  <a:pt x="323" y="925"/>
                  <a:pt x="325" y="925"/>
                  <a:pt x="327" y="925"/>
                </a:cubicBezTo>
                <a:cubicBezTo>
                  <a:pt x="330" y="937"/>
                  <a:pt x="331" y="949"/>
                  <a:pt x="331" y="961"/>
                </a:cubicBezTo>
                <a:cubicBezTo>
                  <a:pt x="327" y="962"/>
                  <a:pt x="323" y="963"/>
                  <a:pt x="319" y="965"/>
                </a:cubicBezTo>
                <a:cubicBezTo>
                  <a:pt x="319" y="953"/>
                  <a:pt x="319" y="941"/>
                  <a:pt x="319" y="929"/>
                </a:cubicBezTo>
                <a:cubicBezTo>
                  <a:pt x="319" y="920"/>
                  <a:pt x="320" y="911"/>
                  <a:pt x="320" y="902"/>
                </a:cubicBezTo>
                <a:close/>
                <a:moveTo>
                  <a:pt x="319" y="965"/>
                </a:moveTo>
                <a:cubicBezTo>
                  <a:pt x="318" y="965"/>
                  <a:pt x="318" y="965"/>
                  <a:pt x="317" y="966"/>
                </a:cubicBezTo>
                <a:cubicBezTo>
                  <a:pt x="318" y="956"/>
                  <a:pt x="318" y="947"/>
                  <a:pt x="318" y="938"/>
                </a:cubicBezTo>
                <a:cubicBezTo>
                  <a:pt x="319" y="947"/>
                  <a:pt x="319" y="956"/>
                  <a:pt x="319" y="965"/>
                </a:cubicBezTo>
                <a:close/>
                <a:moveTo>
                  <a:pt x="317" y="985"/>
                </a:moveTo>
                <a:cubicBezTo>
                  <a:pt x="318" y="984"/>
                  <a:pt x="318" y="983"/>
                  <a:pt x="319" y="982"/>
                </a:cubicBezTo>
                <a:cubicBezTo>
                  <a:pt x="319" y="988"/>
                  <a:pt x="320" y="993"/>
                  <a:pt x="320" y="999"/>
                </a:cubicBezTo>
                <a:cubicBezTo>
                  <a:pt x="319" y="999"/>
                  <a:pt x="318" y="999"/>
                  <a:pt x="317" y="999"/>
                </a:cubicBezTo>
                <a:cubicBezTo>
                  <a:pt x="317" y="994"/>
                  <a:pt x="317" y="989"/>
                  <a:pt x="317" y="985"/>
                </a:cubicBezTo>
                <a:close/>
                <a:moveTo>
                  <a:pt x="320" y="1000"/>
                </a:moveTo>
                <a:cubicBezTo>
                  <a:pt x="324" y="999"/>
                  <a:pt x="328" y="999"/>
                  <a:pt x="331" y="999"/>
                </a:cubicBezTo>
                <a:cubicBezTo>
                  <a:pt x="331" y="1003"/>
                  <a:pt x="331" y="1008"/>
                  <a:pt x="331" y="1012"/>
                </a:cubicBezTo>
                <a:cubicBezTo>
                  <a:pt x="328" y="1013"/>
                  <a:pt x="324" y="1013"/>
                  <a:pt x="321" y="1014"/>
                </a:cubicBezTo>
                <a:cubicBezTo>
                  <a:pt x="321" y="1009"/>
                  <a:pt x="321" y="1005"/>
                  <a:pt x="320" y="1000"/>
                </a:cubicBezTo>
                <a:close/>
                <a:moveTo>
                  <a:pt x="331" y="1013"/>
                </a:moveTo>
                <a:cubicBezTo>
                  <a:pt x="331" y="1018"/>
                  <a:pt x="331" y="1024"/>
                  <a:pt x="330" y="1029"/>
                </a:cubicBezTo>
                <a:cubicBezTo>
                  <a:pt x="327" y="1026"/>
                  <a:pt x="324" y="1023"/>
                  <a:pt x="321" y="1020"/>
                </a:cubicBezTo>
                <a:cubicBezTo>
                  <a:pt x="321" y="1019"/>
                  <a:pt x="321" y="1017"/>
                  <a:pt x="321" y="1015"/>
                </a:cubicBezTo>
                <a:cubicBezTo>
                  <a:pt x="324" y="1014"/>
                  <a:pt x="328" y="1013"/>
                  <a:pt x="331" y="1013"/>
                </a:cubicBezTo>
                <a:close/>
                <a:moveTo>
                  <a:pt x="332" y="1013"/>
                </a:moveTo>
                <a:cubicBezTo>
                  <a:pt x="336" y="1013"/>
                  <a:pt x="339" y="1013"/>
                  <a:pt x="342" y="1013"/>
                </a:cubicBezTo>
                <a:cubicBezTo>
                  <a:pt x="345" y="1013"/>
                  <a:pt x="347" y="1013"/>
                  <a:pt x="350" y="1014"/>
                </a:cubicBezTo>
                <a:cubicBezTo>
                  <a:pt x="350" y="1019"/>
                  <a:pt x="350" y="1024"/>
                  <a:pt x="350" y="1030"/>
                </a:cubicBezTo>
                <a:cubicBezTo>
                  <a:pt x="345" y="1030"/>
                  <a:pt x="339" y="1031"/>
                  <a:pt x="333" y="1032"/>
                </a:cubicBezTo>
                <a:cubicBezTo>
                  <a:pt x="333" y="1031"/>
                  <a:pt x="332" y="1030"/>
                  <a:pt x="331" y="1030"/>
                </a:cubicBezTo>
                <a:cubicBezTo>
                  <a:pt x="332" y="1024"/>
                  <a:pt x="332" y="1019"/>
                  <a:pt x="332" y="1013"/>
                </a:cubicBezTo>
                <a:close/>
                <a:moveTo>
                  <a:pt x="337" y="1012"/>
                </a:moveTo>
                <a:cubicBezTo>
                  <a:pt x="336" y="1012"/>
                  <a:pt x="334" y="1012"/>
                  <a:pt x="332" y="1012"/>
                </a:cubicBezTo>
                <a:cubicBezTo>
                  <a:pt x="332" y="1008"/>
                  <a:pt x="332" y="1003"/>
                  <a:pt x="332" y="999"/>
                </a:cubicBezTo>
                <a:cubicBezTo>
                  <a:pt x="338" y="998"/>
                  <a:pt x="344" y="998"/>
                  <a:pt x="350" y="998"/>
                </a:cubicBezTo>
                <a:cubicBezTo>
                  <a:pt x="350" y="1003"/>
                  <a:pt x="350" y="1008"/>
                  <a:pt x="350" y="1013"/>
                </a:cubicBezTo>
                <a:cubicBezTo>
                  <a:pt x="346" y="1012"/>
                  <a:pt x="342" y="1012"/>
                  <a:pt x="337" y="1012"/>
                </a:cubicBezTo>
                <a:close/>
                <a:moveTo>
                  <a:pt x="351" y="998"/>
                </a:moveTo>
                <a:cubicBezTo>
                  <a:pt x="356" y="998"/>
                  <a:pt x="361" y="997"/>
                  <a:pt x="366" y="997"/>
                </a:cubicBezTo>
                <a:cubicBezTo>
                  <a:pt x="365" y="1003"/>
                  <a:pt x="364" y="1008"/>
                  <a:pt x="363" y="1014"/>
                </a:cubicBezTo>
                <a:cubicBezTo>
                  <a:pt x="359" y="1013"/>
                  <a:pt x="355" y="1013"/>
                  <a:pt x="351" y="1013"/>
                </a:cubicBezTo>
                <a:cubicBezTo>
                  <a:pt x="351" y="1008"/>
                  <a:pt x="351" y="1003"/>
                  <a:pt x="351" y="998"/>
                </a:cubicBezTo>
                <a:close/>
                <a:moveTo>
                  <a:pt x="351" y="997"/>
                </a:moveTo>
                <a:cubicBezTo>
                  <a:pt x="350" y="990"/>
                  <a:pt x="350" y="983"/>
                  <a:pt x="350" y="976"/>
                </a:cubicBezTo>
                <a:cubicBezTo>
                  <a:pt x="356" y="976"/>
                  <a:pt x="362" y="977"/>
                  <a:pt x="367" y="978"/>
                </a:cubicBezTo>
                <a:cubicBezTo>
                  <a:pt x="367" y="984"/>
                  <a:pt x="366" y="990"/>
                  <a:pt x="366" y="996"/>
                </a:cubicBezTo>
                <a:cubicBezTo>
                  <a:pt x="361" y="996"/>
                  <a:pt x="356" y="997"/>
                  <a:pt x="351" y="997"/>
                </a:cubicBezTo>
                <a:close/>
                <a:moveTo>
                  <a:pt x="368" y="977"/>
                </a:moveTo>
                <a:cubicBezTo>
                  <a:pt x="362" y="976"/>
                  <a:pt x="356" y="975"/>
                  <a:pt x="350" y="975"/>
                </a:cubicBezTo>
                <a:cubicBezTo>
                  <a:pt x="350" y="970"/>
                  <a:pt x="350" y="965"/>
                  <a:pt x="350" y="960"/>
                </a:cubicBezTo>
                <a:cubicBezTo>
                  <a:pt x="356" y="960"/>
                  <a:pt x="361" y="960"/>
                  <a:pt x="367" y="961"/>
                </a:cubicBezTo>
                <a:cubicBezTo>
                  <a:pt x="367" y="961"/>
                  <a:pt x="367" y="960"/>
                  <a:pt x="367" y="960"/>
                </a:cubicBezTo>
                <a:cubicBezTo>
                  <a:pt x="361" y="959"/>
                  <a:pt x="356" y="959"/>
                  <a:pt x="350" y="959"/>
                </a:cubicBezTo>
                <a:cubicBezTo>
                  <a:pt x="350" y="956"/>
                  <a:pt x="350" y="954"/>
                  <a:pt x="350" y="951"/>
                </a:cubicBezTo>
                <a:cubicBezTo>
                  <a:pt x="356" y="951"/>
                  <a:pt x="362" y="951"/>
                  <a:pt x="368" y="951"/>
                </a:cubicBezTo>
                <a:cubicBezTo>
                  <a:pt x="368" y="958"/>
                  <a:pt x="368" y="964"/>
                  <a:pt x="368" y="971"/>
                </a:cubicBezTo>
                <a:cubicBezTo>
                  <a:pt x="368" y="973"/>
                  <a:pt x="368" y="975"/>
                  <a:pt x="368" y="977"/>
                </a:cubicBezTo>
                <a:close/>
                <a:moveTo>
                  <a:pt x="369" y="951"/>
                </a:moveTo>
                <a:cubicBezTo>
                  <a:pt x="369" y="951"/>
                  <a:pt x="369" y="951"/>
                  <a:pt x="369" y="951"/>
                </a:cubicBezTo>
                <a:cubicBezTo>
                  <a:pt x="369" y="955"/>
                  <a:pt x="369" y="959"/>
                  <a:pt x="369" y="963"/>
                </a:cubicBezTo>
                <a:cubicBezTo>
                  <a:pt x="369" y="959"/>
                  <a:pt x="369" y="955"/>
                  <a:pt x="369" y="951"/>
                </a:cubicBezTo>
                <a:close/>
                <a:moveTo>
                  <a:pt x="369" y="950"/>
                </a:moveTo>
                <a:cubicBezTo>
                  <a:pt x="369" y="950"/>
                  <a:pt x="369" y="950"/>
                  <a:pt x="369" y="950"/>
                </a:cubicBezTo>
                <a:cubicBezTo>
                  <a:pt x="369" y="946"/>
                  <a:pt x="369" y="943"/>
                  <a:pt x="369" y="940"/>
                </a:cubicBezTo>
                <a:cubicBezTo>
                  <a:pt x="369" y="942"/>
                  <a:pt x="369" y="944"/>
                  <a:pt x="369" y="946"/>
                </a:cubicBezTo>
                <a:cubicBezTo>
                  <a:pt x="369" y="947"/>
                  <a:pt x="369" y="949"/>
                  <a:pt x="369" y="950"/>
                </a:cubicBezTo>
                <a:close/>
                <a:moveTo>
                  <a:pt x="369" y="927"/>
                </a:moveTo>
                <a:cubicBezTo>
                  <a:pt x="369" y="927"/>
                  <a:pt x="369" y="927"/>
                  <a:pt x="369" y="926"/>
                </a:cubicBezTo>
                <a:cubicBezTo>
                  <a:pt x="369" y="926"/>
                  <a:pt x="369" y="926"/>
                  <a:pt x="369" y="926"/>
                </a:cubicBezTo>
                <a:cubicBezTo>
                  <a:pt x="369" y="925"/>
                  <a:pt x="369" y="924"/>
                  <a:pt x="369" y="923"/>
                </a:cubicBezTo>
                <a:cubicBezTo>
                  <a:pt x="369" y="923"/>
                  <a:pt x="369" y="923"/>
                  <a:pt x="370" y="923"/>
                </a:cubicBezTo>
                <a:cubicBezTo>
                  <a:pt x="370" y="927"/>
                  <a:pt x="370" y="931"/>
                  <a:pt x="369" y="935"/>
                </a:cubicBezTo>
                <a:cubicBezTo>
                  <a:pt x="369" y="935"/>
                  <a:pt x="369" y="935"/>
                  <a:pt x="369" y="935"/>
                </a:cubicBezTo>
                <a:cubicBezTo>
                  <a:pt x="369" y="932"/>
                  <a:pt x="369" y="930"/>
                  <a:pt x="369" y="927"/>
                </a:cubicBezTo>
                <a:close/>
                <a:moveTo>
                  <a:pt x="367" y="893"/>
                </a:moveTo>
                <a:cubicBezTo>
                  <a:pt x="367" y="890"/>
                  <a:pt x="367" y="888"/>
                  <a:pt x="366" y="885"/>
                </a:cubicBezTo>
                <a:cubicBezTo>
                  <a:pt x="367" y="885"/>
                  <a:pt x="368" y="885"/>
                  <a:pt x="369" y="885"/>
                </a:cubicBezTo>
                <a:cubicBezTo>
                  <a:pt x="369" y="888"/>
                  <a:pt x="369" y="890"/>
                  <a:pt x="369" y="892"/>
                </a:cubicBezTo>
                <a:cubicBezTo>
                  <a:pt x="368" y="892"/>
                  <a:pt x="368" y="893"/>
                  <a:pt x="367" y="893"/>
                </a:cubicBezTo>
                <a:close/>
                <a:moveTo>
                  <a:pt x="366" y="885"/>
                </a:moveTo>
                <a:cubicBezTo>
                  <a:pt x="366" y="884"/>
                  <a:pt x="366" y="883"/>
                  <a:pt x="366" y="883"/>
                </a:cubicBezTo>
                <a:cubicBezTo>
                  <a:pt x="367" y="883"/>
                  <a:pt x="368" y="883"/>
                  <a:pt x="369" y="883"/>
                </a:cubicBezTo>
                <a:cubicBezTo>
                  <a:pt x="369" y="883"/>
                  <a:pt x="369" y="884"/>
                  <a:pt x="369" y="885"/>
                </a:cubicBezTo>
                <a:cubicBezTo>
                  <a:pt x="368" y="885"/>
                  <a:pt x="367" y="885"/>
                  <a:pt x="366" y="885"/>
                </a:cubicBezTo>
                <a:close/>
                <a:moveTo>
                  <a:pt x="370" y="883"/>
                </a:moveTo>
                <a:cubicBezTo>
                  <a:pt x="372" y="883"/>
                  <a:pt x="374" y="883"/>
                  <a:pt x="376" y="883"/>
                </a:cubicBezTo>
                <a:cubicBezTo>
                  <a:pt x="376" y="884"/>
                  <a:pt x="376" y="884"/>
                  <a:pt x="376" y="885"/>
                </a:cubicBezTo>
                <a:cubicBezTo>
                  <a:pt x="374" y="885"/>
                  <a:pt x="372" y="885"/>
                  <a:pt x="370" y="885"/>
                </a:cubicBezTo>
                <a:cubicBezTo>
                  <a:pt x="370" y="884"/>
                  <a:pt x="370" y="884"/>
                  <a:pt x="370" y="883"/>
                </a:cubicBezTo>
                <a:close/>
                <a:moveTo>
                  <a:pt x="370" y="882"/>
                </a:moveTo>
                <a:cubicBezTo>
                  <a:pt x="370" y="881"/>
                  <a:pt x="370" y="881"/>
                  <a:pt x="370" y="881"/>
                </a:cubicBezTo>
                <a:cubicBezTo>
                  <a:pt x="372" y="881"/>
                  <a:pt x="374" y="881"/>
                  <a:pt x="376" y="882"/>
                </a:cubicBezTo>
                <a:cubicBezTo>
                  <a:pt x="376" y="882"/>
                  <a:pt x="376" y="882"/>
                  <a:pt x="376" y="882"/>
                </a:cubicBezTo>
                <a:cubicBezTo>
                  <a:pt x="374" y="882"/>
                  <a:pt x="372" y="882"/>
                  <a:pt x="370" y="882"/>
                </a:cubicBezTo>
                <a:close/>
                <a:moveTo>
                  <a:pt x="377" y="882"/>
                </a:moveTo>
                <a:cubicBezTo>
                  <a:pt x="378" y="882"/>
                  <a:pt x="378" y="882"/>
                  <a:pt x="379" y="882"/>
                </a:cubicBezTo>
                <a:cubicBezTo>
                  <a:pt x="379" y="882"/>
                  <a:pt x="379" y="882"/>
                  <a:pt x="379" y="882"/>
                </a:cubicBezTo>
                <a:cubicBezTo>
                  <a:pt x="378" y="882"/>
                  <a:pt x="378" y="882"/>
                  <a:pt x="377" y="882"/>
                </a:cubicBezTo>
                <a:cubicBezTo>
                  <a:pt x="377" y="882"/>
                  <a:pt x="377" y="882"/>
                  <a:pt x="377" y="882"/>
                </a:cubicBezTo>
                <a:close/>
                <a:moveTo>
                  <a:pt x="370" y="879"/>
                </a:moveTo>
                <a:cubicBezTo>
                  <a:pt x="370" y="873"/>
                  <a:pt x="369" y="866"/>
                  <a:pt x="369" y="859"/>
                </a:cubicBezTo>
                <a:cubicBezTo>
                  <a:pt x="372" y="859"/>
                  <a:pt x="374" y="860"/>
                  <a:pt x="377" y="860"/>
                </a:cubicBezTo>
                <a:cubicBezTo>
                  <a:pt x="376" y="867"/>
                  <a:pt x="376" y="874"/>
                  <a:pt x="376" y="881"/>
                </a:cubicBezTo>
                <a:cubicBezTo>
                  <a:pt x="374" y="880"/>
                  <a:pt x="372" y="880"/>
                  <a:pt x="370" y="879"/>
                </a:cubicBezTo>
                <a:close/>
                <a:moveTo>
                  <a:pt x="375" y="858"/>
                </a:moveTo>
                <a:cubicBezTo>
                  <a:pt x="373" y="858"/>
                  <a:pt x="371" y="858"/>
                  <a:pt x="369" y="858"/>
                </a:cubicBezTo>
                <a:cubicBezTo>
                  <a:pt x="369" y="858"/>
                  <a:pt x="369" y="857"/>
                  <a:pt x="369" y="857"/>
                </a:cubicBezTo>
                <a:cubicBezTo>
                  <a:pt x="369" y="857"/>
                  <a:pt x="370" y="857"/>
                  <a:pt x="371" y="857"/>
                </a:cubicBezTo>
                <a:cubicBezTo>
                  <a:pt x="371" y="856"/>
                  <a:pt x="371" y="856"/>
                  <a:pt x="371" y="856"/>
                </a:cubicBezTo>
                <a:cubicBezTo>
                  <a:pt x="370" y="856"/>
                  <a:pt x="369" y="857"/>
                  <a:pt x="369" y="857"/>
                </a:cubicBezTo>
                <a:cubicBezTo>
                  <a:pt x="369" y="854"/>
                  <a:pt x="369" y="851"/>
                  <a:pt x="368" y="849"/>
                </a:cubicBezTo>
                <a:cubicBezTo>
                  <a:pt x="371" y="849"/>
                  <a:pt x="374" y="849"/>
                  <a:pt x="377" y="849"/>
                </a:cubicBezTo>
                <a:cubicBezTo>
                  <a:pt x="377" y="852"/>
                  <a:pt x="377" y="855"/>
                  <a:pt x="377" y="858"/>
                </a:cubicBezTo>
                <a:cubicBezTo>
                  <a:pt x="376" y="858"/>
                  <a:pt x="375" y="858"/>
                  <a:pt x="375" y="858"/>
                </a:cubicBezTo>
                <a:close/>
                <a:moveTo>
                  <a:pt x="358" y="676"/>
                </a:moveTo>
                <a:cubicBezTo>
                  <a:pt x="359" y="675"/>
                  <a:pt x="360" y="675"/>
                  <a:pt x="361" y="674"/>
                </a:cubicBezTo>
                <a:cubicBezTo>
                  <a:pt x="361" y="674"/>
                  <a:pt x="361" y="674"/>
                  <a:pt x="361" y="674"/>
                </a:cubicBezTo>
                <a:cubicBezTo>
                  <a:pt x="360" y="675"/>
                  <a:pt x="359" y="675"/>
                  <a:pt x="358" y="675"/>
                </a:cubicBezTo>
                <a:cubicBezTo>
                  <a:pt x="360" y="674"/>
                  <a:pt x="361" y="673"/>
                  <a:pt x="362" y="672"/>
                </a:cubicBezTo>
                <a:cubicBezTo>
                  <a:pt x="362" y="701"/>
                  <a:pt x="362" y="730"/>
                  <a:pt x="362" y="759"/>
                </a:cubicBezTo>
                <a:cubicBezTo>
                  <a:pt x="360" y="732"/>
                  <a:pt x="358" y="704"/>
                  <a:pt x="357" y="676"/>
                </a:cubicBezTo>
                <a:cubicBezTo>
                  <a:pt x="357" y="676"/>
                  <a:pt x="358" y="676"/>
                  <a:pt x="358" y="676"/>
                </a:cubicBezTo>
                <a:close/>
                <a:moveTo>
                  <a:pt x="367" y="658"/>
                </a:moveTo>
                <a:cubicBezTo>
                  <a:pt x="367" y="661"/>
                  <a:pt x="367" y="665"/>
                  <a:pt x="368" y="669"/>
                </a:cubicBezTo>
                <a:cubicBezTo>
                  <a:pt x="367" y="669"/>
                  <a:pt x="367" y="669"/>
                  <a:pt x="366" y="669"/>
                </a:cubicBezTo>
                <a:cubicBezTo>
                  <a:pt x="365" y="670"/>
                  <a:pt x="364" y="671"/>
                  <a:pt x="363" y="671"/>
                </a:cubicBezTo>
                <a:cubicBezTo>
                  <a:pt x="363" y="667"/>
                  <a:pt x="363" y="664"/>
                  <a:pt x="363" y="660"/>
                </a:cubicBezTo>
                <a:cubicBezTo>
                  <a:pt x="364" y="659"/>
                  <a:pt x="366" y="658"/>
                  <a:pt x="367" y="658"/>
                </a:cubicBezTo>
                <a:close/>
                <a:moveTo>
                  <a:pt x="362" y="660"/>
                </a:moveTo>
                <a:cubicBezTo>
                  <a:pt x="362" y="664"/>
                  <a:pt x="362" y="668"/>
                  <a:pt x="362" y="672"/>
                </a:cubicBezTo>
                <a:cubicBezTo>
                  <a:pt x="361" y="673"/>
                  <a:pt x="360" y="674"/>
                  <a:pt x="359" y="675"/>
                </a:cubicBezTo>
                <a:cubicBezTo>
                  <a:pt x="358" y="675"/>
                  <a:pt x="358" y="675"/>
                  <a:pt x="357" y="675"/>
                </a:cubicBezTo>
                <a:cubicBezTo>
                  <a:pt x="357" y="672"/>
                  <a:pt x="357" y="668"/>
                  <a:pt x="357" y="664"/>
                </a:cubicBezTo>
                <a:cubicBezTo>
                  <a:pt x="359" y="663"/>
                  <a:pt x="360" y="662"/>
                  <a:pt x="362" y="660"/>
                </a:cubicBezTo>
                <a:close/>
                <a:moveTo>
                  <a:pt x="356" y="665"/>
                </a:moveTo>
                <a:cubicBezTo>
                  <a:pt x="356" y="667"/>
                  <a:pt x="357" y="670"/>
                  <a:pt x="357" y="670"/>
                </a:cubicBezTo>
                <a:cubicBezTo>
                  <a:pt x="357" y="672"/>
                  <a:pt x="357" y="674"/>
                  <a:pt x="357" y="676"/>
                </a:cubicBezTo>
                <a:cubicBezTo>
                  <a:pt x="356" y="676"/>
                  <a:pt x="355" y="677"/>
                  <a:pt x="356" y="676"/>
                </a:cubicBezTo>
                <a:cubicBezTo>
                  <a:pt x="356" y="676"/>
                  <a:pt x="356" y="677"/>
                  <a:pt x="355" y="677"/>
                </a:cubicBezTo>
                <a:cubicBezTo>
                  <a:pt x="355" y="673"/>
                  <a:pt x="355" y="670"/>
                  <a:pt x="355" y="666"/>
                </a:cubicBezTo>
                <a:cubicBezTo>
                  <a:pt x="355" y="666"/>
                  <a:pt x="355" y="666"/>
                  <a:pt x="355" y="666"/>
                </a:cubicBezTo>
                <a:cubicBezTo>
                  <a:pt x="355" y="665"/>
                  <a:pt x="356" y="665"/>
                  <a:pt x="356" y="665"/>
                </a:cubicBezTo>
                <a:close/>
                <a:moveTo>
                  <a:pt x="355" y="678"/>
                </a:moveTo>
                <a:cubicBezTo>
                  <a:pt x="356" y="677"/>
                  <a:pt x="356" y="677"/>
                  <a:pt x="357" y="677"/>
                </a:cubicBezTo>
                <a:cubicBezTo>
                  <a:pt x="357" y="682"/>
                  <a:pt x="357" y="688"/>
                  <a:pt x="357" y="693"/>
                </a:cubicBezTo>
                <a:cubicBezTo>
                  <a:pt x="358" y="708"/>
                  <a:pt x="359" y="723"/>
                  <a:pt x="360" y="738"/>
                </a:cubicBezTo>
                <a:cubicBezTo>
                  <a:pt x="361" y="749"/>
                  <a:pt x="361" y="759"/>
                  <a:pt x="362" y="769"/>
                </a:cubicBezTo>
                <a:cubicBezTo>
                  <a:pt x="362" y="788"/>
                  <a:pt x="362" y="807"/>
                  <a:pt x="362" y="826"/>
                </a:cubicBezTo>
                <a:cubicBezTo>
                  <a:pt x="362" y="827"/>
                  <a:pt x="363" y="827"/>
                  <a:pt x="363" y="826"/>
                </a:cubicBezTo>
                <a:cubicBezTo>
                  <a:pt x="363" y="812"/>
                  <a:pt x="363" y="798"/>
                  <a:pt x="363" y="784"/>
                </a:cubicBezTo>
                <a:cubicBezTo>
                  <a:pt x="364" y="800"/>
                  <a:pt x="365" y="816"/>
                  <a:pt x="366" y="832"/>
                </a:cubicBezTo>
                <a:cubicBezTo>
                  <a:pt x="366" y="837"/>
                  <a:pt x="366" y="843"/>
                  <a:pt x="365" y="848"/>
                </a:cubicBezTo>
                <a:cubicBezTo>
                  <a:pt x="364" y="848"/>
                  <a:pt x="362" y="848"/>
                  <a:pt x="361" y="848"/>
                </a:cubicBezTo>
                <a:cubicBezTo>
                  <a:pt x="355" y="792"/>
                  <a:pt x="357" y="735"/>
                  <a:pt x="355" y="678"/>
                </a:cubicBezTo>
                <a:close/>
                <a:moveTo>
                  <a:pt x="360" y="849"/>
                </a:moveTo>
                <a:cubicBezTo>
                  <a:pt x="360" y="851"/>
                  <a:pt x="360" y="852"/>
                  <a:pt x="360" y="854"/>
                </a:cubicBezTo>
                <a:cubicBezTo>
                  <a:pt x="360" y="855"/>
                  <a:pt x="361" y="855"/>
                  <a:pt x="361" y="854"/>
                </a:cubicBezTo>
                <a:cubicBezTo>
                  <a:pt x="361" y="852"/>
                  <a:pt x="361" y="851"/>
                  <a:pt x="361" y="849"/>
                </a:cubicBezTo>
                <a:cubicBezTo>
                  <a:pt x="362" y="849"/>
                  <a:pt x="364" y="849"/>
                  <a:pt x="365" y="849"/>
                </a:cubicBezTo>
                <a:cubicBezTo>
                  <a:pt x="365" y="852"/>
                  <a:pt x="365" y="855"/>
                  <a:pt x="365" y="858"/>
                </a:cubicBezTo>
                <a:cubicBezTo>
                  <a:pt x="363" y="858"/>
                  <a:pt x="361" y="858"/>
                  <a:pt x="359" y="858"/>
                </a:cubicBezTo>
                <a:cubicBezTo>
                  <a:pt x="346" y="859"/>
                  <a:pt x="333" y="859"/>
                  <a:pt x="319" y="859"/>
                </a:cubicBezTo>
                <a:cubicBezTo>
                  <a:pt x="319" y="858"/>
                  <a:pt x="319" y="857"/>
                  <a:pt x="319" y="856"/>
                </a:cubicBezTo>
                <a:cubicBezTo>
                  <a:pt x="319" y="856"/>
                  <a:pt x="318" y="856"/>
                  <a:pt x="318" y="856"/>
                </a:cubicBezTo>
                <a:cubicBezTo>
                  <a:pt x="318" y="857"/>
                  <a:pt x="318" y="858"/>
                  <a:pt x="318" y="859"/>
                </a:cubicBezTo>
                <a:cubicBezTo>
                  <a:pt x="315" y="859"/>
                  <a:pt x="311" y="859"/>
                  <a:pt x="307" y="859"/>
                </a:cubicBezTo>
                <a:cubicBezTo>
                  <a:pt x="307" y="858"/>
                  <a:pt x="307" y="858"/>
                  <a:pt x="307" y="858"/>
                </a:cubicBezTo>
                <a:cubicBezTo>
                  <a:pt x="307" y="858"/>
                  <a:pt x="307" y="858"/>
                  <a:pt x="307" y="858"/>
                </a:cubicBezTo>
                <a:cubicBezTo>
                  <a:pt x="307" y="858"/>
                  <a:pt x="307" y="858"/>
                  <a:pt x="307" y="858"/>
                </a:cubicBezTo>
                <a:cubicBezTo>
                  <a:pt x="307" y="858"/>
                  <a:pt x="307" y="857"/>
                  <a:pt x="307" y="856"/>
                </a:cubicBezTo>
                <a:cubicBezTo>
                  <a:pt x="310" y="856"/>
                  <a:pt x="312" y="857"/>
                  <a:pt x="315" y="857"/>
                </a:cubicBezTo>
                <a:cubicBezTo>
                  <a:pt x="315" y="857"/>
                  <a:pt x="315" y="856"/>
                  <a:pt x="315" y="856"/>
                </a:cubicBezTo>
                <a:cubicBezTo>
                  <a:pt x="312" y="856"/>
                  <a:pt x="310" y="855"/>
                  <a:pt x="307" y="855"/>
                </a:cubicBezTo>
                <a:cubicBezTo>
                  <a:pt x="308" y="854"/>
                  <a:pt x="308" y="852"/>
                  <a:pt x="308" y="851"/>
                </a:cubicBezTo>
                <a:cubicBezTo>
                  <a:pt x="325" y="850"/>
                  <a:pt x="342" y="849"/>
                  <a:pt x="360" y="849"/>
                </a:cubicBezTo>
                <a:close/>
                <a:moveTo>
                  <a:pt x="308" y="851"/>
                </a:moveTo>
                <a:cubicBezTo>
                  <a:pt x="307" y="852"/>
                  <a:pt x="307" y="854"/>
                  <a:pt x="307" y="855"/>
                </a:cubicBezTo>
                <a:cubicBezTo>
                  <a:pt x="307" y="855"/>
                  <a:pt x="307" y="855"/>
                  <a:pt x="307" y="855"/>
                </a:cubicBezTo>
                <a:cubicBezTo>
                  <a:pt x="307" y="854"/>
                  <a:pt x="307" y="852"/>
                  <a:pt x="307" y="851"/>
                </a:cubicBezTo>
                <a:cubicBezTo>
                  <a:pt x="307" y="851"/>
                  <a:pt x="307" y="851"/>
                  <a:pt x="308" y="851"/>
                </a:cubicBezTo>
                <a:close/>
                <a:moveTo>
                  <a:pt x="310" y="794"/>
                </a:moveTo>
                <a:cubicBezTo>
                  <a:pt x="309" y="796"/>
                  <a:pt x="308" y="798"/>
                  <a:pt x="307" y="799"/>
                </a:cubicBezTo>
                <a:cubicBezTo>
                  <a:pt x="307" y="796"/>
                  <a:pt x="307" y="793"/>
                  <a:pt x="307" y="790"/>
                </a:cubicBezTo>
                <a:cubicBezTo>
                  <a:pt x="308" y="791"/>
                  <a:pt x="309" y="793"/>
                  <a:pt x="310" y="794"/>
                </a:cubicBezTo>
                <a:close/>
                <a:moveTo>
                  <a:pt x="308" y="785"/>
                </a:moveTo>
                <a:cubicBezTo>
                  <a:pt x="310" y="786"/>
                  <a:pt x="310" y="787"/>
                  <a:pt x="311" y="788"/>
                </a:cubicBezTo>
                <a:cubicBezTo>
                  <a:pt x="308" y="787"/>
                  <a:pt x="305" y="786"/>
                  <a:pt x="301" y="786"/>
                </a:cubicBezTo>
                <a:cubicBezTo>
                  <a:pt x="299" y="785"/>
                  <a:pt x="297" y="784"/>
                  <a:pt x="295" y="783"/>
                </a:cubicBezTo>
                <a:cubicBezTo>
                  <a:pt x="295" y="783"/>
                  <a:pt x="295" y="782"/>
                  <a:pt x="295" y="782"/>
                </a:cubicBezTo>
                <a:cubicBezTo>
                  <a:pt x="300" y="782"/>
                  <a:pt x="304" y="782"/>
                  <a:pt x="308" y="785"/>
                </a:cubicBezTo>
                <a:close/>
                <a:moveTo>
                  <a:pt x="294" y="784"/>
                </a:moveTo>
                <a:cubicBezTo>
                  <a:pt x="294" y="784"/>
                  <a:pt x="294" y="784"/>
                  <a:pt x="294" y="784"/>
                </a:cubicBezTo>
                <a:cubicBezTo>
                  <a:pt x="294" y="785"/>
                  <a:pt x="294" y="785"/>
                  <a:pt x="294" y="785"/>
                </a:cubicBezTo>
                <a:cubicBezTo>
                  <a:pt x="294" y="784"/>
                  <a:pt x="294" y="784"/>
                  <a:pt x="294" y="783"/>
                </a:cubicBezTo>
                <a:cubicBezTo>
                  <a:pt x="294" y="783"/>
                  <a:pt x="294" y="783"/>
                  <a:pt x="294" y="783"/>
                </a:cubicBezTo>
                <a:cubicBezTo>
                  <a:pt x="294" y="784"/>
                  <a:pt x="294" y="784"/>
                  <a:pt x="294" y="784"/>
                </a:cubicBezTo>
                <a:close/>
                <a:moveTo>
                  <a:pt x="294" y="783"/>
                </a:moveTo>
                <a:cubicBezTo>
                  <a:pt x="294" y="783"/>
                  <a:pt x="294" y="782"/>
                  <a:pt x="294" y="782"/>
                </a:cubicBezTo>
                <a:cubicBezTo>
                  <a:pt x="294" y="782"/>
                  <a:pt x="294" y="782"/>
                  <a:pt x="294" y="782"/>
                </a:cubicBezTo>
                <a:cubicBezTo>
                  <a:pt x="294" y="782"/>
                  <a:pt x="294" y="782"/>
                  <a:pt x="294" y="783"/>
                </a:cubicBezTo>
                <a:cubicBezTo>
                  <a:pt x="294" y="783"/>
                  <a:pt x="294" y="783"/>
                  <a:pt x="294" y="783"/>
                </a:cubicBezTo>
                <a:cubicBezTo>
                  <a:pt x="294" y="783"/>
                  <a:pt x="294" y="783"/>
                  <a:pt x="294" y="783"/>
                </a:cubicBezTo>
                <a:close/>
                <a:moveTo>
                  <a:pt x="294" y="783"/>
                </a:moveTo>
                <a:cubicBezTo>
                  <a:pt x="292" y="783"/>
                  <a:pt x="291" y="782"/>
                  <a:pt x="290" y="782"/>
                </a:cubicBezTo>
                <a:cubicBezTo>
                  <a:pt x="291" y="782"/>
                  <a:pt x="293" y="782"/>
                  <a:pt x="293" y="782"/>
                </a:cubicBezTo>
                <a:cubicBezTo>
                  <a:pt x="293" y="782"/>
                  <a:pt x="294" y="782"/>
                  <a:pt x="294" y="783"/>
                </a:cubicBezTo>
                <a:close/>
                <a:moveTo>
                  <a:pt x="294" y="757"/>
                </a:moveTo>
                <a:cubicBezTo>
                  <a:pt x="294" y="759"/>
                  <a:pt x="295" y="761"/>
                  <a:pt x="295" y="762"/>
                </a:cubicBezTo>
                <a:cubicBezTo>
                  <a:pt x="294" y="769"/>
                  <a:pt x="294" y="775"/>
                  <a:pt x="294" y="781"/>
                </a:cubicBezTo>
                <a:cubicBezTo>
                  <a:pt x="294" y="781"/>
                  <a:pt x="294" y="781"/>
                  <a:pt x="294" y="781"/>
                </a:cubicBezTo>
                <a:cubicBezTo>
                  <a:pt x="293" y="776"/>
                  <a:pt x="293" y="770"/>
                  <a:pt x="293" y="765"/>
                </a:cubicBezTo>
                <a:cubicBezTo>
                  <a:pt x="293" y="763"/>
                  <a:pt x="294" y="757"/>
                  <a:pt x="293" y="755"/>
                </a:cubicBezTo>
                <a:cubicBezTo>
                  <a:pt x="293" y="756"/>
                  <a:pt x="293" y="756"/>
                  <a:pt x="294" y="757"/>
                </a:cubicBezTo>
                <a:cubicBezTo>
                  <a:pt x="294" y="757"/>
                  <a:pt x="294" y="757"/>
                  <a:pt x="294" y="757"/>
                </a:cubicBezTo>
                <a:close/>
                <a:moveTo>
                  <a:pt x="282" y="767"/>
                </a:moveTo>
                <a:cubicBezTo>
                  <a:pt x="282" y="767"/>
                  <a:pt x="282" y="768"/>
                  <a:pt x="282" y="768"/>
                </a:cubicBezTo>
                <a:cubicBezTo>
                  <a:pt x="282" y="769"/>
                  <a:pt x="283" y="769"/>
                  <a:pt x="283" y="768"/>
                </a:cubicBezTo>
                <a:cubicBezTo>
                  <a:pt x="283" y="767"/>
                  <a:pt x="282" y="766"/>
                  <a:pt x="282" y="766"/>
                </a:cubicBezTo>
                <a:cubicBezTo>
                  <a:pt x="283" y="763"/>
                  <a:pt x="284" y="761"/>
                  <a:pt x="287" y="761"/>
                </a:cubicBezTo>
                <a:cubicBezTo>
                  <a:pt x="287" y="760"/>
                  <a:pt x="287" y="760"/>
                  <a:pt x="287" y="760"/>
                </a:cubicBezTo>
                <a:cubicBezTo>
                  <a:pt x="284" y="761"/>
                  <a:pt x="283" y="762"/>
                  <a:pt x="282" y="765"/>
                </a:cubicBezTo>
                <a:cubicBezTo>
                  <a:pt x="282" y="759"/>
                  <a:pt x="283" y="753"/>
                  <a:pt x="284" y="747"/>
                </a:cubicBezTo>
                <a:cubicBezTo>
                  <a:pt x="285" y="745"/>
                  <a:pt x="287" y="747"/>
                  <a:pt x="289" y="749"/>
                </a:cubicBezTo>
                <a:cubicBezTo>
                  <a:pt x="290" y="752"/>
                  <a:pt x="290" y="755"/>
                  <a:pt x="290" y="758"/>
                </a:cubicBezTo>
                <a:cubicBezTo>
                  <a:pt x="290" y="759"/>
                  <a:pt x="291" y="759"/>
                  <a:pt x="291" y="758"/>
                </a:cubicBezTo>
                <a:cubicBezTo>
                  <a:pt x="290" y="755"/>
                  <a:pt x="290" y="753"/>
                  <a:pt x="290" y="750"/>
                </a:cubicBezTo>
                <a:cubicBezTo>
                  <a:pt x="291" y="751"/>
                  <a:pt x="292" y="752"/>
                  <a:pt x="292" y="752"/>
                </a:cubicBezTo>
                <a:cubicBezTo>
                  <a:pt x="291" y="751"/>
                  <a:pt x="292" y="753"/>
                  <a:pt x="293" y="754"/>
                </a:cubicBezTo>
                <a:cubicBezTo>
                  <a:pt x="293" y="754"/>
                  <a:pt x="292" y="754"/>
                  <a:pt x="292" y="754"/>
                </a:cubicBezTo>
                <a:cubicBezTo>
                  <a:pt x="292" y="763"/>
                  <a:pt x="293" y="772"/>
                  <a:pt x="293" y="781"/>
                </a:cubicBezTo>
                <a:cubicBezTo>
                  <a:pt x="291" y="781"/>
                  <a:pt x="289" y="781"/>
                  <a:pt x="288" y="782"/>
                </a:cubicBezTo>
                <a:cubicBezTo>
                  <a:pt x="287" y="782"/>
                  <a:pt x="287" y="782"/>
                  <a:pt x="287" y="782"/>
                </a:cubicBezTo>
                <a:cubicBezTo>
                  <a:pt x="286" y="782"/>
                  <a:pt x="284" y="782"/>
                  <a:pt x="283" y="782"/>
                </a:cubicBezTo>
                <a:cubicBezTo>
                  <a:pt x="282" y="777"/>
                  <a:pt x="281" y="771"/>
                  <a:pt x="282" y="767"/>
                </a:cubicBezTo>
                <a:close/>
                <a:moveTo>
                  <a:pt x="286" y="782"/>
                </a:moveTo>
                <a:cubicBezTo>
                  <a:pt x="285" y="782"/>
                  <a:pt x="284" y="783"/>
                  <a:pt x="283" y="783"/>
                </a:cubicBezTo>
                <a:cubicBezTo>
                  <a:pt x="283" y="783"/>
                  <a:pt x="283" y="783"/>
                  <a:pt x="283" y="782"/>
                </a:cubicBezTo>
                <a:cubicBezTo>
                  <a:pt x="284" y="782"/>
                  <a:pt x="285" y="782"/>
                  <a:pt x="286" y="782"/>
                </a:cubicBezTo>
                <a:close/>
                <a:moveTo>
                  <a:pt x="283" y="782"/>
                </a:moveTo>
                <a:cubicBezTo>
                  <a:pt x="283" y="783"/>
                  <a:pt x="283" y="783"/>
                  <a:pt x="283" y="783"/>
                </a:cubicBezTo>
                <a:cubicBezTo>
                  <a:pt x="279" y="785"/>
                  <a:pt x="276" y="786"/>
                  <a:pt x="275" y="789"/>
                </a:cubicBezTo>
                <a:cubicBezTo>
                  <a:pt x="275" y="785"/>
                  <a:pt x="279" y="783"/>
                  <a:pt x="283" y="782"/>
                </a:cubicBezTo>
                <a:close/>
                <a:moveTo>
                  <a:pt x="274" y="792"/>
                </a:moveTo>
                <a:cubicBezTo>
                  <a:pt x="274" y="792"/>
                  <a:pt x="274" y="792"/>
                  <a:pt x="274" y="792"/>
                </a:cubicBezTo>
                <a:cubicBezTo>
                  <a:pt x="274" y="792"/>
                  <a:pt x="274" y="792"/>
                  <a:pt x="274" y="792"/>
                </a:cubicBezTo>
                <a:cubicBezTo>
                  <a:pt x="274" y="793"/>
                  <a:pt x="274" y="793"/>
                  <a:pt x="274" y="793"/>
                </a:cubicBezTo>
                <a:cubicBezTo>
                  <a:pt x="274" y="793"/>
                  <a:pt x="274" y="792"/>
                  <a:pt x="274" y="792"/>
                </a:cubicBezTo>
                <a:close/>
                <a:moveTo>
                  <a:pt x="275" y="791"/>
                </a:moveTo>
                <a:cubicBezTo>
                  <a:pt x="275" y="791"/>
                  <a:pt x="275" y="791"/>
                  <a:pt x="275" y="791"/>
                </a:cubicBezTo>
                <a:cubicBezTo>
                  <a:pt x="276" y="788"/>
                  <a:pt x="279" y="785"/>
                  <a:pt x="283" y="784"/>
                </a:cubicBezTo>
                <a:cubicBezTo>
                  <a:pt x="283" y="785"/>
                  <a:pt x="283" y="786"/>
                  <a:pt x="284" y="787"/>
                </a:cubicBezTo>
                <a:cubicBezTo>
                  <a:pt x="280" y="787"/>
                  <a:pt x="276" y="789"/>
                  <a:pt x="275" y="791"/>
                </a:cubicBezTo>
                <a:close/>
                <a:moveTo>
                  <a:pt x="285" y="786"/>
                </a:moveTo>
                <a:cubicBezTo>
                  <a:pt x="284" y="786"/>
                  <a:pt x="284" y="786"/>
                  <a:pt x="284" y="786"/>
                </a:cubicBezTo>
                <a:cubicBezTo>
                  <a:pt x="284" y="786"/>
                  <a:pt x="284" y="785"/>
                  <a:pt x="283" y="784"/>
                </a:cubicBezTo>
                <a:cubicBezTo>
                  <a:pt x="285" y="783"/>
                  <a:pt x="287" y="783"/>
                  <a:pt x="289" y="782"/>
                </a:cubicBezTo>
                <a:cubicBezTo>
                  <a:pt x="290" y="782"/>
                  <a:pt x="290" y="783"/>
                  <a:pt x="291" y="783"/>
                </a:cubicBezTo>
                <a:cubicBezTo>
                  <a:pt x="292" y="783"/>
                  <a:pt x="293" y="783"/>
                  <a:pt x="294" y="783"/>
                </a:cubicBezTo>
                <a:cubicBezTo>
                  <a:pt x="294" y="784"/>
                  <a:pt x="294" y="785"/>
                  <a:pt x="294" y="785"/>
                </a:cubicBezTo>
                <a:cubicBezTo>
                  <a:pt x="291" y="786"/>
                  <a:pt x="288" y="786"/>
                  <a:pt x="285" y="786"/>
                </a:cubicBezTo>
                <a:close/>
                <a:moveTo>
                  <a:pt x="295" y="785"/>
                </a:moveTo>
                <a:cubicBezTo>
                  <a:pt x="295" y="785"/>
                  <a:pt x="295" y="784"/>
                  <a:pt x="295" y="784"/>
                </a:cubicBezTo>
                <a:cubicBezTo>
                  <a:pt x="297" y="784"/>
                  <a:pt x="299" y="785"/>
                  <a:pt x="300" y="786"/>
                </a:cubicBezTo>
                <a:cubicBezTo>
                  <a:pt x="299" y="785"/>
                  <a:pt x="297" y="785"/>
                  <a:pt x="295" y="785"/>
                </a:cubicBezTo>
                <a:close/>
                <a:moveTo>
                  <a:pt x="311" y="789"/>
                </a:moveTo>
                <a:cubicBezTo>
                  <a:pt x="311" y="790"/>
                  <a:pt x="311" y="792"/>
                  <a:pt x="310" y="794"/>
                </a:cubicBezTo>
                <a:cubicBezTo>
                  <a:pt x="308" y="791"/>
                  <a:pt x="306" y="788"/>
                  <a:pt x="302" y="786"/>
                </a:cubicBezTo>
                <a:cubicBezTo>
                  <a:pt x="305" y="787"/>
                  <a:pt x="308" y="788"/>
                  <a:pt x="311" y="789"/>
                </a:cubicBezTo>
                <a:close/>
                <a:moveTo>
                  <a:pt x="307" y="805"/>
                </a:moveTo>
                <a:cubicBezTo>
                  <a:pt x="307" y="805"/>
                  <a:pt x="307" y="805"/>
                  <a:pt x="307" y="806"/>
                </a:cubicBezTo>
                <a:cubicBezTo>
                  <a:pt x="307" y="806"/>
                  <a:pt x="307" y="806"/>
                  <a:pt x="307" y="806"/>
                </a:cubicBezTo>
                <a:cubicBezTo>
                  <a:pt x="307" y="805"/>
                  <a:pt x="307" y="805"/>
                  <a:pt x="307" y="805"/>
                </a:cubicBezTo>
                <a:close/>
                <a:moveTo>
                  <a:pt x="306" y="806"/>
                </a:moveTo>
                <a:cubicBezTo>
                  <a:pt x="305" y="821"/>
                  <a:pt x="305" y="836"/>
                  <a:pt x="306" y="850"/>
                </a:cubicBezTo>
                <a:cubicBezTo>
                  <a:pt x="305" y="851"/>
                  <a:pt x="304" y="851"/>
                  <a:pt x="304" y="851"/>
                </a:cubicBezTo>
                <a:cubicBezTo>
                  <a:pt x="303" y="835"/>
                  <a:pt x="303" y="819"/>
                  <a:pt x="302" y="804"/>
                </a:cubicBezTo>
                <a:cubicBezTo>
                  <a:pt x="303" y="804"/>
                  <a:pt x="305" y="805"/>
                  <a:pt x="306" y="806"/>
                </a:cubicBezTo>
                <a:close/>
                <a:moveTo>
                  <a:pt x="299" y="802"/>
                </a:moveTo>
                <a:cubicBezTo>
                  <a:pt x="299" y="802"/>
                  <a:pt x="300" y="802"/>
                  <a:pt x="301" y="803"/>
                </a:cubicBezTo>
                <a:cubicBezTo>
                  <a:pt x="301" y="810"/>
                  <a:pt x="301" y="818"/>
                  <a:pt x="301" y="825"/>
                </a:cubicBezTo>
                <a:cubicBezTo>
                  <a:pt x="302" y="834"/>
                  <a:pt x="302" y="842"/>
                  <a:pt x="303" y="851"/>
                </a:cubicBezTo>
                <a:cubicBezTo>
                  <a:pt x="302" y="851"/>
                  <a:pt x="301" y="851"/>
                  <a:pt x="300" y="851"/>
                </a:cubicBezTo>
                <a:cubicBezTo>
                  <a:pt x="299" y="834"/>
                  <a:pt x="299" y="818"/>
                  <a:pt x="299" y="802"/>
                </a:cubicBezTo>
                <a:close/>
                <a:moveTo>
                  <a:pt x="300" y="851"/>
                </a:moveTo>
                <a:cubicBezTo>
                  <a:pt x="300" y="852"/>
                  <a:pt x="300" y="854"/>
                  <a:pt x="300" y="855"/>
                </a:cubicBezTo>
                <a:cubicBezTo>
                  <a:pt x="296" y="855"/>
                  <a:pt x="292" y="855"/>
                  <a:pt x="288" y="855"/>
                </a:cubicBezTo>
                <a:cubicBezTo>
                  <a:pt x="285" y="855"/>
                  <a:pt x="283" y="856"/>
                  <a:pt x="281" y="856"/>
                </a:cubicBezTo>
                <a:cubicBezTo>
                  <a:pt x="281" y="856"/>
                  <a:pt x="281" y="856"/>
                  <a:pt x="281" y="856"/>
                </a:cubicBezTo>
                <a:cubicBezTo>
                  <a:pt x="282" y="855"/>
                  <a:pt x="282" y="855"/>
                  <a:pt x="283" y="855"/>
                </a:cubicBezTo>
                <a:cubicBezTo>
                  <a:pt x="283" y="854"/>
                  <a:pt x="283" y="854"/>
                  <a:pt x="282" y="854"/>
                </a:cubicBezTo>
                <a:cubicBezTo>
                  <a:pt x="282" y="854"/>
                  <a:pt x="281" y="854"/>
                  <a:pt x="281" y="855"/>
                </a:cubicBezTo>
                <a:cubicBezTo>
                  <a:pt x="281" y="854"/>
                  <a:pt x="281" y="853"/>
                  <a:pt x="281" y="852"/>
                </a:cubicBezTo>
                <a:cubicBezTo>
                  <a:pt x="287" y="852"/>
                  <a:pt x="293" y="852"/>
                  <a:pt x="300" y="851"/>
                </a:cubicBezTo>
                <a:close/>
                <a:moveTo>
                  <a:pt x="280" y="852"/>
                </a:moveTo>
                <a:cubicBezTo>
                  <a:pt x="280" y="853"/>
                  <a:pt x="280" y="854"/>
                  <a:pt x="280" y="855"/>
                </a:cubicBezTo>
                <a:cubicBezTo>
                  <a:pt x="279" y="855"/>
                  <a:pt x="278" y="856"/>
                  <a:pt x="277" y="857"/>
                </a:cubicBezTo>
                <a:cubicBezTo>
                  <a:pt x="277" y="855"/>
                  <a:pt x="277" y="854"/>
                  <a:pt x="277" y="853"/>
                </a:cubicBezTo>
                <a:cubicBezTo>
                  <a:pt x="278" y="853"/>
                  <a:pt x="279" y="852"/>
                  <a:pt x="280" y="852"/>
                </a:cubicBezTo>
                <a:close/>
                <a:moveTo>
                  <a:pt x="276" y="857"/>
                </a:moveTo>
                <a:cubicBezTo>
                  <a:pt x="276" y="857"/>
                  <a:pt x="275" y="858"/>
                  <a:pt x="274" y="858"/>
                </a:cubicBezTo>
                <a:cubicBezTo>
                  <a:pt x="274" y="858"/>
                  <a:pt x="274" y="858"/>
                  <a:pt x="274" y="858"/>
                </a:cubicBezTo>
                <a:cubicBezTo>
                  <a:pt x="230" y="857"/>
                  <a:pt x="185" y="861"/>
                  <a:pt x="141" y="863"/>
                </a:cubicBezTo>
                <a:cubicBezTo>
                  <a:pt x="141" y="862"/>
                  <a:pt x="141" y="861"/>
                  <a:pt x="141" y="860"/>
                </a:cubicBezTo>
                <a:cubicBezTo>
                  <a:pt x="141" y="860"/>
                  <a:pt x="141" y="860"/>
                  <a:pt x="141" y="860"/>
                </a:cubicBezTo>
                <a:cubicBezTo>
                  <a:pt x="186" y="859"/>
                  <a:pt x="231" y="856"/>
                  <a:pt x="276" y="853"/>
                </a:cubicBezTo>
                <a:cubicBezTo>
                  <a:pt x="276" y="854"/>
                  <a:pt x="276" y="856"/>
                  <a:pt x="276" y="857"/>
                </a:cubicBezTo>
                <a:close/>
                <a:moveTo>
                  <a:pt x="141" y="860"/>
                </a:moveTo>
                <a:cubicBezTo>
                  <a:pt x="141" y="860"/>
                  <a:pt x="140" y="860"/>
                  <a:pt x="140" y="860"/>
                </a:cubicBezTo>
                <a:cubicBezTo>
                  <a:pt x="140" y="861"/>
                  <a:pt x="139" y="862"/>
                  <a:pt x="139" y="862"/>
                </a:cubicBezTo>
                <a:cubicBezTo>
                  <a:pt x="139" y="862"/>
                  <a:pt x="138" y="862"/>
                  <a:pt x="138" y="862"/>
                </a:cubicBezTo>
                <a:cubicBezTo>
                  <a:pt x="138" y="863"/>
                  <a:pt x="138" y="863"/>
                  <a:pt x="138" y="863"/>
                </a:cubicBezTo>
                <a:cubicBezTo>
                  <a:pt x="137" y="863"/>
                  <a:pt x="136" y="863"/>
                  <a:pt x="135" y="863"/>
                </a:cubicBezTo>
                <a:cubicBezTo>
                  <a:pt x="135" y="862"/>
                  <a:pt x="135" y="861"/>
                  <a:pt x="135" y="860"/>
                </a:cubicBezTo>
                <a:cubicBezTo>
                  <a:pt x="137" y="860"/>
                  <a:pt x="139" y="860"/>
                  <a:pt x="141" y="860"/>
                </a:cubicBezTo>
                <a:close/>
                <a:moveTo>
                  <a:pt x="134" y="860"/>
                </a:moveTo>
                <a:cubicBezTo>
                  <a:pt x="134" y="861"/>
                  <a:pt x="134" y="862"/>
                  <a:pt x="134" y="863"/>
                </a:cubicBezTo>
                <a:cubicBezTo>
                  <a:pt x="133" y="863"/>
                  <a:pt x="131" y="863"/>
                  <a:pt x="129" y="863"/>
                </a:cubicBezTo>
                <a:cubicBezTo>
                  <a:pt x="129" y="863"/>
                  <a:pt x="129" y="863"/>
                  <a:pt x="129" y="863"/>
                </a:cubicBezTo>
                <a:cubicBezTo>
                  <a:pt x="130" y="863"/>
                  <a:pt x="131" y="863"/>
                  <a:pt x="131" y="863"/>
                </a:cubicBezTo>
                <a:cubicBezTo>
                  <a:pt x="131" y="862"/>
                  <a:pt x="131" y="862"/>
                  <a:pt x="131" y="862"/>
                </a:cubicBezTo>
                <a:cubicBezTo>
                  <a:pt x="130" y="862"/>
                  <a:pt x="129" y="862"/>
                  <a:pt x="129" y="862"/>
                </a:cubicBezTo>
                <a:cubicBezTo>
                  <a:pt x="128" y="862"/>
                  <a:pt x="128" y="861"/>
                  <a:pt x="128" y="860"/>
                </a:cubicBezTo>
                <a:cubicBezTo>
                  <a:pt x="128" y="860"/>
                  <a:pt x="129" y="860"/>
                  <a:pt x="129" y="860"/>
                </a:cubicBezTo>
                <a:cubicBezTo>
                  <a:pt x="130" y="861"/>
                  <a:pt x="131" y="862"/>
                  <a:pt x="133" y="862"/>
                </a:cubicBezTo>
                <a:cubicBezTo>
                  <a:pt x="133" y="863"/>
                  <a:pt x="133" y="862"/>
                  <a:pt x="133" y="862"/>
                </a:cubicBezTo>
                <a:cubicBezTo>
                  <a:pt x="132" y="862"/>
                  <a:pt x="131" y="861"/>
                  <a:pt x="130" y="860"/>
                </a:cubicBezTo>
                <a:cubicBezTo>
                  <a:pt x="131" y="860"/>
                  <a:pt x="133" y="860"/>
                  <a:pt x="134" y="860"/>
                </a:cubicBezTo>
                <a:close/>
                <a:moveTo>
                  <a:pt x="129" y="860"/>
                </a:moveTo>
                <a:cubicBezTo>
                  <a:pt x="128" y="860"/>
                  <a:pt x="128" y="860"/>
                  <a:pt x="127" y="860"/>
                </a:cubicBezTo>
                <a:cubicBezTo>
                  <a:pt x="127" y="860"/>
                  <a:pt x="127" y="859"/>
                  <a:pt x="127" y="859"/>
                </a:cubicBezTo>
                <a:cubicBezTo>
                  <a:pt x="127" y="859"/>
                  <a:pt x="128" y="860"/>
                  <a:pt x="129" y="860"/>
                </a:cubicBezTo>
                <a:close/>
                <a:moveTo>
                  <a:pt x="124" y="857"/>
                </a:moveTo>
                <a:cubicBezTo>
                  <a:pt x="124" y="858"/>
                  <a:pt x="124" y="858"/>
                  <a:pt x="124" y="859"/>
                </a:cubicBezTo>
                <a:cubicBezTo>
                  <a:pt x="120" y="857"/>
                  <a:pt x="116" y="855"/>
                  <a:pt x="111" y="853"/>
                </a:cubicBezTo>
                <a:cubicBezTo>
                  <a:pt x="111" y="851"/>
                  <a:pt x="111" y="850"/>
                  <a:pt x="111" y="849"/>
                </a:cubicBezTo>
                <a:cubicBezTo>
                  <a:pt x="116" y="852"/>
                  <a:pt x="120" y="855"/>
                  <a:pt x="124" y="857"/>
                </a:cubicBezTo>
                <a:close/>
                <a:moveTo>
                  <a:pt x="107" y="854"/>
                </a:moveTo>
                <a:cubicBezTo>
                  <a:pt x="107" y="854"/>
                  <a:pt x="107" y="854"/>
                  <a:pt x="106" y="854"/>
                </a:cubicBezTo>
                <a:cubicBezTo>
                  <a:pt x="101" y="857"/>
                  <a:pt x="95" y="861"/>
                  <a:pt x="90" y="865"/>
                </a:cubicBezTo>
                <a:cubicBezTo>
                  <a:pt x="90" y="863"/>
                  <a:pt x="91" y="862"/>
                  <a:pt x="91" y="860"/>
                </a:cubicBezTo>
                <a:cubicBezTo>
                  <a:pt x="91" y="860"/>
                  <a:pt x="90" y="860"/>
                  <a:pt x="90" y="860"/>
                </a:cubicBezTo>
                <a:cubicBezTo>
                  <a:pt x="90" y="862"/>
                  <a:pt x="90" y="863"/>
                  <a:pt x="90" y="865"/>
                </a:cubicBezTo>
                <a:cubicBezTo>
                  <a:pt x="86" y="867"/>
                  <a:pt x="83" y="870"/>
                  <a:pt x="80" y="872"/>
                </a:cubicBezTo>
                <a:cubicBezTo>
                  <a:pt x="80" y="870"/>
                  <a:pt x="80" y="868"/>
                  <a:pt x="79" y="866"/>
                </a:cubicBezTo>
                <a:cubicBezTo>
                  <a:pt x="80" y="866"/>
                  <a:pt x="80" y="866"/>
                  <a:pt x="80" y="866"/>
                </a:cubicBezTo>
                <a:cubicBezTo>
                  <a:pt x="86" y="860"/>
                  <a:pt x="92" y="855"/>
                  <a:pt x="97" y="849"/>
                </a:cubicBezTo>
                <a:cubicBezTo>
                  <a:pt x="97" y="848"/>
                  <a:pt x="97" y="848"/>
                  <a:pt x="96" y="848"/>
                </a:cubicBezTo>
                <a:cubicBezTo>
                  <a:pt x="91" y="851"/>
                  <a:pt x="85" y="854"/>
                  <a:pt x="79" y="858"/>
                </a:cubicBezTo>
                <a:cubicBezTo>
                  <a:pt x="80" y="854"/>
                  <a:pt x="80" y="850"/>
                  <a:pt x="80" y="845"/>
                </a:cubicBezTo>
                <a:cubicBezTo>
                  <a:pt x="80" y="844"/>
                  <a:pt x="80" y="840"/>
                  <a:pt x="80" y="837"/>
                </a:cubicBezTo>
                <a:cubicBezTo>
                  <a:pt x="82" y="838"/>
                  <a:pt x="85" y="840"/>
                  <a:pt x="87" y="841"/>
                </a:cubicBezTo>
                <a:cubicBezTo>
                  <a:pt x="94" y="845"/>
                  <a:pt x="100" y="848"/>
                  <a:pt x="107" y="851"/>
                </a:cubicBezTo>
                <a:cubicBezTo>
                  <a:pt x="107" y="852"/>
                  <a:pt x="107" y="853"/>
                  <a:pt x="107" y="854"/>
                </a:cubicBezTo>
                <a:close/>
                <a:moveTo>
                  <a:pt x="90" y="866"/>
                </a:moveTo>
                <a:cubicBezTo>
                  <a:pt x="92" y="865"/>
                  <a:pt x="93" y="864"/>
                  <a:pt x="95" y="862"/>
                </a:cubicBezTo>
                <a:cubicBezTo>
                  <a:pt x="96" y="861"/>
                  <a:pt x="108" y="853"/>
                  <a:pt x="102" y="859"/>
                </a:cubicBezTo>
                <a:cubicBezTo>
                  <a:pt x="98" y="864"/>
                  <a:pt x="94" y="869"/>
                  <a:pt x="89" y="873"/>
                </a:cubicBezTo>
                <a:cubicBezTo>
                  <a:pt x="89" y="871"/>
                  <a:pt x="90" y="868"/>
                  <a:pt x="90" y="866"/>
                </a:cubicBezTo>
                <a:close/>
                <a:moveTo>
                  <a:pt x="89" y="874"/>
                </a:moveTo>
                <a:cubicBezTo>
                  <a:pt x="86" y="877"/>
                  <a:pt x="83" y="880"/>
                  <a:pt x="80" y="883"/>
                </a:cubicBezTo>
                <a:cubicBezTo>
                  <a:pt x="80" y="880"/>
                  <a:pt x="80" y="876"/>
                  <a:pt x="80" y="873"/>
                </a:cubicBezTo>
                <a:cubicBezTo>
                  <a:pt x="82" y="872"/>
                  <a:pt x="84" y="870"/>
                  <a:pt x="86" y="869"/>
                </a:cubicBezTo>
                <a:cubicBezTo>
                  <a:pt x="87" y="868"/>
                  <a:pt x="88" y="867"/>
                  <a:pt x="90" y="866"/>
                </a:cubicBezTo>
                <a:cubicBezTo>
                  <a:pt x="89" y="869"/>
                  <a:pt x="89" y="871"/>
                  <a:pt x="89" y="874"/>
                </a:cubicBezTo>
                <a:close/>
                <a:moveTo>
                  <a:pt x="67" y="836"/>
                </a:moveTo>
                <a:cubicBezTo>
                  <a:pt x="67" y="836"/>
                  <a:pt x="67" y="836"/>
                  <a:pt x="67" y="836"/>
                </a:cubicBezTo>
                <a:cubicBezTo>
                  <a:pt x="67" y="835"/>
                  <a:pt x="67" y="835"/>
                  <a:pt x="67" y="834"/>
                </a:cubicBezTo>
                <a:cubicBezTo>
                  <a:pt x="67" y="834"/>
                  <a:pt x="67" y="834"/>
                  <a:pt x="67" y="834"/>
                </a:cubicBezTo>
                <a:cubicBezTo>
                  <a:pt x="67" y="834"/>
                  <a:pt x="67" y="834"/>
                  <a:pt x="67" y="834"/>
                </a:cubicBezTo>
                <a:cubicBezTo>
                  <a:pt x="67" y="832"/>
                  <a:pt x="66" y="830"/>
                  <a:pt x="66" y="827"/>
                </a:cubicBezTo>
                <a:cubicBezTo>
                  <a:pt x="67" y="828"/>
                  <a:pt x="67" y="828"/>
                  <a:pt x="68" y="829"/>
                </a:cubicBezTo>
                <a:cubicBezTo>
                  <a:pt x="68" y="829"/>
                  <a:pt x="68" y="829"/>
                  <a:pt x="68" y="829"/>
                </a:cubicBezTo>
                <a:cubicBezTo>
                  <a:pt x="68" y="830"/>
                  <a:pt x="68" y="831"/>
                  <a:pt x="68" y="832"/>
                </a:cubicBezTo>
                <a:cubicBezTo>
                  <a:pt x="68" y="833"/>
                  <a:pt x="69" y="833"/>
                  <a:pt x="69" y="832"/>
                </a:cubicBezTo>
                <a:cubicBezTo>
                  <a:pt x="69" y="831"/>
                  <a:pt x="69" y="830"/>
                  <a:pt x="69" y="829"/>
                </a:cubicBezTo>
                <a:cubicBezTo>
                  <a:pt x="69" y="830"/>
                  <a:pt x="70" y="830"/>
                  <a:pt x="70" y="830"/>
                </a:cubicBezTo>
                <a:cubicBezTo>
                  <a:pt x="70" y="830"/>
                  <a:pt x="70" y="830"/>
                  <a:pt x="70" y="830"/>
                </a:cubicBezTo>
                <a:cubicBezTo>
                  <a:pt x="70" y="830"/>
                  <a:pt x="71" y="830"/>
                  <a:pt x="71" y="830"/>
                </a:cubicBezTo>
                <a:cubicBezTo>
                  <a:pt x="71" y="831"/>
                  <a:pt x="71" y="831"/>
                  <a:pt x="71" y="831"/>
                </a:cubicBezTo>
                <a:cubicBezTo>
                  <a:pt x="71" y="833"/>
                  <a:pt x="71" y="835"/>
                  <a:pt x="72" y="837"/>
                </a:cubicBezTo>
                <a:cubicBezTo>
                  <a:pt x="70" y="838"/>
                  <a:pt x="69" y="838"/>
                  <a:pt x="68" y="839"/>
                </a:cubicBezTo>
                <a:cubicBezTo>
                  <a:pt x="67" y="838"/>
                  <a:pt x="67" y="837"/>
                  <a:pt x="67" y="836"/>
                </a:cubicBezTo>
                <a:close/>
                <a:moveTo>
                  <a:pt x="61" y="752"/>
                </a:moveTo>
                <a:cubicBezTo>
                  <a:pt x="61" y="746"/>
                  <a:pt x="62" y="739"/>
                  <a:pt x="63" y="732"/>
                </a:cubicBezTo>
                <a:cubicBezTo>
                  <a:pt x="63" y="732"/>
                  <a:pt x="64" y="732"/>
                  <a:pt x="65" y="733"/>
                </a:cubicBezTo>
                <a:cubicBezTo>
                  <a:pt x="65" y="733"/>
                  <a:pt x="65" y="732"/>
                  <a:pt x="65" y="732"/>
                </a:cubicBezTo>
                <a:cubicBezTo>
                  <a:pt x="64" y="732"/>
                  <a:pt x="63" y="732"/>
                  <a:pt x="63" y="732"/>
                </a:cubicBezTo>
                <a:cubicBezTo>
                  <a:pt x="63" y="731"/>
                  <a:pt x="63" y="729"/>
                  <a:pt x="63" y="728"/>
                </a:cubicBezTo>
                <a:cubicBezTo>
                  <a:pt x="63" y="728"/>
                  <a:pt x="63" y="728"/>
                  <a:pt x="63" y="728"/>
                </a:cubicBezTo>
                <a:cubicBezTo>
                  <a:pt x="64" y="728"/>
                  <a:pt x="65" y="728"/>
                  <a:pt x="66" y="728"/>
                </a:cubicBezTo>
                <a:cubicBezTo>
                  <a:pt x="67" y="739"/>
                  <a:pt x="68" y="749"/>
                  <a:pt x="69" y="760"/>
                </a:cubicBezTo>
                <a:cubicBezTo>
                  <a:pt x="65" y="781"/>
                  <a:pt x="67" y="803"/>
                  <a:pt x="68" y="824"/>
                </a:cubicBezTo>
                <a:cubicBezTo>
                  <a:pt x="67" y="824"/>
                  <a:pt x="67" y="823"/>
                  <a:pt x="66" y="823"/>
                </a:cubicBezTo>
                <a:cubicBezTo>
                  <a:pt x="65" y="800"/>
                  <a:pt x="63" y="776"/>
                  <a:pt x="61" y="752"/>
                </a:cubicBezTo>
                <a:close/>
                <a:moveTo>
                  <a:pt x="66" y="823"/>
                </a:moveTo>
                <a:cubicBezTo>
                  <a:pt x="65" y="823"/>
                  <a:pt x="64" y="822"/>
                  <a:pt x="63" y="822"/>
                </a:cubicBezTo>
                <a:cubicBezTo>
                  <a:pt x="60" y="800"/>
                  <a:pt x="60" y="777"/>
                  <a:pt x="61" y="755"/>
                </a:cubicBezTo>
                <a:cubicBezTo>
                  <a:pt x="61" y="759"/>
                  <a:pt x="62" y="764"/>
                  <a:pt x="62" y="768"/>
                </a:cubicBezTo>
                <a:cubicBezTo>
                  <a:pt x="64" y="786"/>
                  <a:pt x="65" y="805"/>
                  <a:pt x="66" y="823"/>
                </a:cubicBezTo>
                <a:close/>
                <a:moveTo>
                  <a:pt x="49" y="736"/>
                </a:moveTo>
                <a:cubicBezTo>
                  <a:pt x="49" y="736"/>
                  <a:pt x="51" y="733"/>
                  <a:pt x="53" y="733"/>
                </a:cubicBezTo>
                <a:cubicBezTo>
                  <a:pt x="53" y="733"/>
                  <a:pt x="54" y="733"/>
                  <a:pt x="54" y="733"/>
                </a:cubicBezTo>
                <a:cubicBezTo>
                  <a:pt x="54" y="733"/>
                  <a:pt x="55" y="733"/>
                  <a:pt x="55" y="734"/>
                </a:cubicBezTo>
                <a:cubicBezTo>
                  <a:pt x="55" y="739"/>
                  <a:pt x="55" y="744"/>
                  <a:pt x="55" y="749"/>
                </a:cubicBezTo>
                <a:cubicBezTo>
                  <a:pt x="55" y="759"/>
                  <a:pt x="54" y="769"/>
                  <a:pt x="54" y="779"/>
                </a:cubicBezTo>
                <a:cubicBezTo>
                  <a:pt x="53" y="792"/>
                  <a:pt x="53" y="806"/>
                  <a:pt x="53" y="820"/>
                </a:cubicBezTo>
                <a:cubicBezTo>
                  <a:pt x="51" y="820"/>
                  <a:pt x="49" y="820"/>
                  <a:pt x="47" y="820"/>
                </a:cubicBezTo>
                <a:cubicBezTo>
                  <a:pt x="47" y="791"/>
                  <a:pt x="39" y="761"/>
                  <a:pt x="45" y="733"/>
                </a:cubicBezTo>
                <a:cubicBezTo>
                  <a:pt x="47" y="733"/>
                  <a:pt x="50" y="733"/>
                  <a:pt x="52" y="733"/>
                </a:cubicBezTo>
                <a:cubicBezTo>
                  <a:pt x="51" y="734"/>
                  <a:pt x="50" y="735"/>
                  <a:pt x="48" y="736"/>
                </a:cubicBezTo>
                <a:cubicBezTo>
                  <a:pt x="48" y="736"/>
                  <a:pt x="49" y="737"/>
                  <a:pt x="49" y="736"/>
                </a:cubicBezTo>
                <a:close/>
                <a:moveTo>
                  <a:pt x="45" y="841"/>
                </a:moveTo>
                <a:cubicBezTo>
                  <a:pt x="45" y="839"/>
                  <a:pt x="45" y="837"/>
                  <a:pt x="44" y="835"/>
                </a:cubicBezTo>
                <a:cubicBezTo>
                  <a:pt x="44" y="830"/>
                  <a:pt x="44" y="826"/>
                  <a:pt x="44" y="821"/>
                </a:cubicBezTo>
                <a:cubicBezTo>
                  <a:pt x="45" y="820"/>
                  <a:pt x="46" y="820"/>
                  <a:pt x="47" y="820"/>
                </a:cubicBezTo>
                <a:cubicBezTo>
                  <a:pt x="47" y="824"/>
                  <a:pt x="47" y="828"/>
                  <a:pt x="46" y="832"/>
                </a:cubicBezTo>
                <a:cubicBezTo>
                  <a:pt x="46" y="836"/>
                  <a:pt x="46" y="839"/>
                  <a:pt x="45" y="842"/>
                </a:cubicBezTo>
                <a:cubicBezTo>
                  <a:pt x="45" y="842"/>
                  <a:pt x="45" y="842"/>
                  <a:pt x="45" y="842"/>
                </a:cubicBezTo>
                <a:cubicBezTo>
                  <a:pt x="45" y="842"/>
                  <a:pt x="45" y="841"/>
                  <a:pt x="45" y="841"/>
                </a:cubicBezTo>
                <a:close/>
                <a:moveTo>
                  <a:pt x="46" y="808"/>
                </a:moveTo>
                <a:cubicBezTo>
                  <a:pt x="47" y="812"/>
                  <a:pt x="47" y="816"/>
                  <a:pt x="47" y="820"/>
                </a:cubicBezTo>
                <a:cubicBezTo>
                  <a:pt x="46" y="820"/>
                  <a:pt x="45" y="820"/>
                  <a:pt x="44" y="820"/>
                </a:cubicBezTo>
                <a:cubicBezTo>
                  <a:pt x="43" y="808"/>
                  <a:pt x="41" y="795"/>
                  <a:pt x="41" y="783"/>
                </a:cubicBezTo>
                <a:cubicBezTo>
                  <a:pt x="40" y="772"/>
                  <a:pt x="40" y="761"/>
                  <a:pt x="40" y="751"/>
                </a:cubicBezTo>
                <a:cubicBezTo>
                  <a:pt x="40" y="746"/>
                  <a:pt x="41" y="742"/>
                  <a:pt x="41" y="738"/>
                </a:cubicBezTo>
                <a:cubicBezTo>
                  <a:pt x="41" y="738"/>
                  <a:pt x="41" y="736"/>
                  <a:pt x="42" y="733"/>
                </a:cubicBezTo>
                <a:cubicBezTo>
                  <a:pt x="43" y="733"/>
                  <a:pt x="43" y="733"/>
                  <a:pt x="44" y="733"/>
                </a:cubicBezTo>
                <a:cubicBezTo>
                  <a:pt x="40" y="757"/>
                  <a:pt x="45" y="784"/>
                  <a:pt x="46" y="808"/>
                </a:cubicBezTo>
                <a:close/>
                <a:moveTo>
                  <a:pt x="22" y="669"/>
                </a:moveTo>
                <a:cubicBezTo>
                  <a:pt x="22" y="668"/>
                  <a:pt x="22" y="668"/>
                  <a:pt x="22" y="667"/>
                </a:cubicBezTo>
                <a:cubicBezTo>
                  <a:pt x="22" y="668"/>
                  <a:pt x="24" y="676"/>
                  <a:pt x="24" y="678"/>
                </a:cubicBezTo>
                <a:cubicBezTo>
                  <a:pt x="24" y="679"/>
                  <a:pt x="25" y="679"/>
                  <a:pt x="25" y="678"/>
                </a:cubicBezTo>
                <a:cubicBezTo>
                  <a:pt x="25" y="673"/>
                  <a:pt x="25" y="669"/>
                  <a:pt x="23" y="664"/>
                </a:cubicBezTo>
                <a:cubicBezTo>
                  <a:pt x="23" y="664"/>
                  <a:pt x="22" y="664"/>
                  <a:pt x="22" y="664"/>
                </a:cubicBezTo>
                <a:cubicBezTo>
                  <a:pt x="22" y="664"/>
                  <a:pt x="22" y="664"/>
                  <a:pt x="22" y="664"/>
                </a:cubicBezTo>
                <a:cubicBezTo>
                  <a:pt x="22" y="664"/>
                  <a:pt x="22" y="664"/>
                  <a:pt x="22" y="663"/>
                </a:cubicBezTo>
                <a:cubicBezTo>
                  <a:pt x="23" y="663"/>
                  <a:pt x="24" y="662"/>
                  <a:pt x="24" y="662"/>
                </a:cubicBezTo>
                <a:cubicBezTo>
                  <a:pt x="27" y="661"/>
                  <a:pt x="29" y="661"/>
                  <a:pt x="32" y="661"/>
                </a:cubicBezTo>
                <a:cubicBezTo>
                  <a:pt x="32" y="663"/>
                  <a:pt x="32" y="665"/>
                  <a:pt x="32" y="667"/>
                </a:cubicBezTo>
                <a:cubicBezTo>
                  <a:pt x="32" y="668"/>
                  <a:pt x="31" y="668"/>
                  <a:pt x="31" y="668"/>
                </a:cubicBezTo>
                <a:cubicBezTo>
                  <a:pt x="31" y="668"/>
                  <a:pt x="31" y="668"/>
                  <a:pt x="30" y="668"/>
                </a:cubicBezTo>
                <a:cubicBezTo>
                  <a:pt x="30" y="669"/>
                  <a:pt x="30" y="669"/>
                  <a:pt x="30" y="670"/>
                </a:cubicBezTo>
                <a:cubicBezTo>
                  <a:pt x="30" y="670"/>
                  <a:pt x="29" y="670"/>
                  <a:pt x="29" y="670"/>
                </a:cubicBezTo>
                <a:cubicBezTo>
                  <a:pt x="28" y="671"/>
                  <a:pt x="27" y="671"/>
                  <a:pt x="26" y="672"/>
                </a:cubicBezTo>
                <a:cubicBezTo>
                  <a:pt x="26" y="672"/>
                  <a:pt x="26" y="673"/>
                  <a:pt x="27" y="673"/>
                </a:cubicBezTo>
                <a:cubicBezTo>
                  <a:pt x="27" y="672"/>
                  <a:pt x="28" y="672"/>
                  <a:pt x="28" y="672"/>
                </a:cubicBezTo>
                <a:cubicBezTo>
                  <a:pt x="28" y="673"/>
                  <a:pt x="27" y="675"/>
                  <a:pt x="26" y="676"/>
                </a:cubicBezTo>
                <a:cubicBezTo>
                  <a:pt x="26" y="677"/>
                  <a:pt x="27" y="677"/>
                  <a:pt x="27" y="676"/>
                </a:cubicBezTo>
                <a:cubicBezTo>
                  <a:pt x="27" y="675"/>
                  <a:pt x="28" y="674"/>
                  <a:pt x="28" y="673"/>
                </a:cubicBezTo>
                <a:cubicBezTo>
                  <a:pt x="27" y="676"/>
                  <a:pt x="26" y="680"/>
                  <a:pt x="26" y="684"/>
                </a:cubicBezTo>
                <a:cubicBezTo>
                  <a:pt x="25" y="685"/>
                  <a:pt x="25" y="685"/>
                  <a:pt x="24" y="686"/>
                </a:cubicBezTo>
                <a:cubicBezTo>
                  <a:pt x="24" y="686"/>
                  <a:pt x="25" y="687"/>
                  <a:pt x="25" y="687"/>
                </a:cubicBezTo>
                <a:cubicBezTo>
                  <a:pt x="25" y="686"/>
                  <a:pt x="26" y="686"/>
                  <a:pt x="26" y="686"/>
                </a:cubicBezTo>
                <a:cubicBezTo>
                  <a:pt x="26" y="692"/>
                  <a:pt x="26" y="698"/>
                  <a:pt x="26" y="703"/>
                </a:cubicBezTo>
                <a:cubicBezTo>
                  <a:pt x="27" y="712"/>
                  <a:pt x="27" y="721"/>
                  <a:pt x="28" y="730"/>
                </a:cubicBezTo>
                <a:cubicBezTo>
                  <a:pt x="27" y="730"/>
                  <a:pt x="26" y="730"/>
                  <a:pt x="25" y="731"/>
                </a:cubicBezTo>
                <a:cubicBezTo>
                  <a:pt x="25" y="716"/>
                  <a:pt x="23" y="701"/>
                  <a:pt x="22" y="686"/>
                </a:cubicBezTo>
                <a:cubicBezTo>
                  <a:pt x="22" y="680"/>
                  <a:pt x="22" y="675"/>
                  <a:pt x="22" y="669"/>
                </a:cubicBezTo>
                <a:close/>
                <a:moveTo>
                  <a:pt x="34" y="640"/>
                </a:moveTo>
                <a:cubicBezTo>
                  <a:pt x="35" y="645"/>
                  <a:pt x="35" y="650"/>
                  <a:pt x="36" y="656"/>
                </a:cubicBezTo>
                <a:cubicBezTo>
                  <a:pt x="35" y="656"/>
                  <a:pt x="34" y="656"/>
                  <a:pt x="33" y="656"/>
                </a:cubicBezTo>
                <a:cubicBezTo>
                  <a:pt x="33" y="652"/>
                  <a:pt x="33" y="649"/>
                  <a:pt x="34" y="646"/>
                </a:cubicBezTo>
                <a:cubicBezTo>
                  <a:pt x="34" y="645"/>
                  <a:pt x="34" y="642"/>
                  <a:pt x="34" y="640"/>
                </a:cubicBezTo>
                <a:close/>
                <a:moveTo>
                  <a:pt x="68" y="672"/>
                </a:moveTo>
                <a:cubicBezTo>
                  <a:pt x="69" y="675"/>
                  <a:pt x="69" y="677"/>
                  <a:pt x="69" y="680"/>
                </a:cubicBezTo>
                <a:cubicBezTo>
                  <a:pt x="68" y="679"/>
                  <a:pt x="68" y="679"/>
                  <a:pt x="67" y="679"/>
                </a:cubicBezTo>
                <a:cubicBezTo>
                  <a:pt x="67" y="678"/>
                  <a:pt x="67" y="677"/>
                  <a:pt x="67" y="676"/>
                </a:cubicBezTo>
                <a:cubicBezTo>
                  <a:pt x="67" y="675"/>
                  <a:pt x="68" y="669"/>
                  <a:pt x="68" y="672"/>
                </a:cubicBezTo>
                <a:close/>
                <a:moveTo>
                  <a:pt x="70" y="692"/>
                </a:moveTo>
                <a:cubicBezTo>
                  <a:pt x="70" y="693"/>
                  <a:pt x="70" y="694"/>
                  <a:pt x="70" y="695"/>
                </a:cubicBezTo>
                <a:cubicBezTo>
                  <a:pt x="70" y="706"/>
                  <a:pt x="70" y="717"/>
                  <a:pt x="70" y="728"/>
                </a:cubicBezTo>
                <a:cubicBezTo>
                  <a:pt x="70" y="728"/>
                  <a:pt x="70" y="728"/>
                  <a:pt x="70" y="728"/>
                </a:cubicBezTo>
                <a:cubicBezTo>
                  <a:pt x="69" y="725"/>
                  <a:pt x="68" y="721"/>
                  <a:pt x="67" y="718"/>
                </a:cubicBezTo>
                <a:cubicBezTo>
                  <a:pt x="67" y="710"/>
                  <a:pt x="67" y="701"/>
                  <a:pt x="67" y="692"/>
                </a:cubicBezTo>
                <a:cubicBezTo>
                  <a:pt x="67" y="688"/>
                  <a:pt x="67" y="684"/>
                  <a:pt x="67" y="680"/>
                </a:cubicBezTo>
                <a:cubicBezTo>
                  <a:pt x="68" y="680"/>
                  <a:pt x="69" y="680"/>
                  <a:pt x="69" y="681"/>
                </a:cubicBezTo>
                <a:cubicBezTo>
                  <a:pt x="70" y="684"/>
                  <a:pt x="70" y="688"/>
                  <a:pt x="70" y="692"/>
                </a:cubicBezTo>
                <a:close/>
                <a:moveTo>
                  <a:pt x="72" y="771"/>
                </a:moveTo>
                <a:cubicBezTo>
                  <a:pt x="72" y="773"/>
                  <a:pt x="72" y="776"/>
                  <a:pt x="72" y="778"/>
                </a:cubicBezTo>
                <a:cubicBezTo>
                  <a:pt x="72" y="772"/>
                  <a:pt x="71" y="765"/>
                  <a:pt x="71" y="758"/>
                </a:cubicBezTo>
                <a:cubicBezTo>
                  <a:pt x="71" y="756"/>
                  <a:pt x="72" y="753"/>
                  <a:pt x="72" y="751"/>
                </a:cubicBezTo>
                <a:cubicBezTo>
                  <a:pt x="72" y="757"/>
                  <a:pt x="72" y="764"/>
                  <a:pt x="72" y="771"/>
                </a:cubicBezTo>
                <a:close/>
                <a:moveTo>
                  <a:pt x="73" y="841"/>
                </a:moveTo>
                <a:cubicBezTo>
                  <a:pt x="73" y="840"/>
                  <a:pt x="73" y="840"/>
                  <a:pt x="73" y="840"/>
                </a:cubicBezTo>
                <a:cubicBezTo>
                  <a:pt x="73" y="839"/>
                  <a:pt x="73" y="838"/>
                  <a:pt x="73" y="838"/>
                </a:cubicBezTo>
                <a:cubicBezTo>
                  <a:pt x="73" y="838"/>
                  <a:pt x="74" y="837"/>
                  <a:pt x="74" y="837"/>
                </a:cubicBezTo>
                <a:cubicBezTo>
                  <a:pt x="74" y="838"/>
                  <a:pt x="73" y="840"/>
                  <a:pt x="73" y="841"/>
                </a:cubicBezTo>
                <a:close/>
                <a:moveTo>
                  <a:pt x="72" y="831"/>
                </a:moveTo>
                <a:cubicBezTo>
                  <a:pt x="71" y="823"/>
                  <a:pt x="71" y="815"/>
                  <a:pt x="72" y="807"/>
                </a:cubicBezTo>
                <a:cubicBezTo>
                  <a:pt x="72" y="809"/>
                  <a:pt x="72" y="812"/>
                  <a:pt x="72" y="814"/>
                </a:cubicBezTo>
                <a:cubicBezTo>
                  <a:pt x="72" y="817"/>
                  <a:pt x="72" y="821"/>
                  <a:pt x="72" y="824"/>
                </a:cubicBezTo>
                <a:cubicBezTo>
                  <a:pt x="72" y="825"/>
                  <a:pt x="72" y="825"/>
                  <a:pt x="72" y="825"/>
                </a:cubicBezTo>
                <a:cubicBezTo>
                  <a:pt x="72" y="825"/>
                  <a:pt x="72" y="826"/>
                  <a:pt x="72" y="826"/>
                </a:cubicBezTo>
                <a:cubicBezTo>
                  <a:pt x="72" y="828"/>
                  <a:pt x="72" y="830"/>
                  <a:pt x="72" y="831"/>
                </a:cubicBezTo>
                <a:cubicBezTo>
                  <a:pt x="72" y="831"/>
                  <a:pt x="72" y="831"/>
                  <a:pt x="72" y="831"/>
                </a:cubicBezTo>
                <a:close/>
                <a:moveTo>
                  <a:pt x="72" y="832"/>
                </a:moveTo>
                <a:cubicBezTo>
                  <a:pt x="72" y="833"/>
                  <a:pt x="72" y="835"/>
                  <a:pt x="72" y="837"/>
                </a:cubicBezTo>
                <a:cubicBezTo>
                  <a:pt x="72" y="835"/>
                  <a:pt x="72" y="833"/>
                  <a:pt x="72" y="832"/>
                </a:cubicBezTo>
                <a:cubicBezTo>
                  <a:pt x="72" y="832"/>
                  <a:pt x="72" y="832"/>
                  <a:pt x="72" y="832"/>
                </a:cubicBezTo>
                <a:close/>
                <a:moveTo>
                  <a:pt x="69" y="766"/>
                </a:moveTo>
                <a:cubicBezTo>
                  <a:pt x="69" y="782"/>
                  <a:pt x="69" y="798"/>
                  <a:pt x="69" y="814"/>
                </a:cubicBezTo>
                <a:cubicBezTo>
                  <a:pt x="68" y="798"/>
                  <a:pt x="67" y="782"/>
                  <a:pt x="69" y="766"/>
                </a:cubicBezTo>
                <a:close/>
                <a:moveTo>
                  <a:pt x="69" y="829"/>
                </a:moveTo>
                <a:cubicBezTo>
                  <a:pt x="69" y="826"/>
                  <a:pt x="69" y="824"/>
                  <a:pt x="69" y="822"/>
                </a:cubicBezTo>
                <a:cubicBezTo>
                  <a:pt x="69" y="802"/>
                  <a:pt x="70" y="782"/>
                  <a:pt x="69" y="762"/>
                </a:cubicBezTo>
                <a:cubicBezTo>
                  <a:pt x="69" y="761"/>
                  <a:pt x="70" y="760"/>
                  <a:pt x="70" y="758"/>
                </a:cubicBezTo>
                <a:cubicBezTo>
                  <a:pt x="70" y="759"/>
                  <a:pt x="70" y="761"/>
                  <a:pt x="70" y="762"/>
                </a:cubicBezTo>
                <a:cubicBezTo>
                  <a:pt x="70" y="768"/>
                  <a:pt x="70" y="775"/>
                  <a:pt x="70" y="781"/>
                </a:cubicBezTo>
                <a:cubicBezTo>
                  <a:pt x="70" y="787"/>
                  <a:pt x="71" y="794"/>
                  <a:pt x="71" y="800"/>
                </a:cubicBezTo>
                <a:cubicBezTo>
                  <a:pt x="71" y="810"/>
                  <a:pt x="70" y="820"/>
                  <a:pt x="71" y="830"/>
                </a:cubicBezTo>
                <a:cubicBezTo>
                  <a:pt x="70" y="830"/>
                  <a:pt x="70" y="829"/>
                  <a:pt x="69" y="829"/>
                </a:cubicBezTo>
                <a:close/>
                <a:moveTo>
                  <a:pt x="72" y="802"/>
                </a:moveTo>
                <a:cubicBezTo>
                  <a:pt x="72" y="802"/>
                  <a:pt x="72" y="801"/>
                  <a:pt x="72" y="800"/>
                </a:cubicBezTo>
                <a:cubicBezTo>
                  <a:pt x="72" y="802"/>
                  <a:pt x="72" y="803"/>
                  <a:pt x="72" y="805"/>
                </a:cubicBezTo>
                <a:cubicBezTo>
                  <a:pt x="72" y="804"/>
                  <a:pt x="72" y="803"/>
                  <a:pt x="72" y="802"/>
                </a:cubicBezTo>
                <a:close/>
                <a:moveTo>
                  <a:pt x="71" y="795"/>
                </a:moveTo>
                <a:cubicBezTo>
                  <a:pt x="71" y="790"/>
                  <a:pt x="70" y="784"/>
                  <a:pt x="70" y="778"/>
                </a:cubicBezTo>
                <a:cubicBezTo>
                  <a:pt x="70" y="774"/>
                  <a:pt x="70" y="770"/>
                  <a:pt x="70" y="766"/>
                </a:cubicBezTo>
                <a:cubicBezTo>
                  <a:pt x="71" y="775"/>
                  <a:pt x="71" y="783"/>
                  <a:pt x="71" y="791"/>
                </a:cubicBezTo>
                <a:cubicBezTo>
                  <a:pt x="71" y="793"/>
                  <a:pt x="71" y="794"/>
                  <a:pt x="71" y="795"/>
                </a:cubicBezTo>
                <a:close/>
                <a:moveTo>
                  <a:pt x="71" y="752"/>
                </a:moveTo>
                <a:cubicBezTo>
                  <a:pt x="71" y="753"/>
                  <a:pt x="71" y="754"/>
                  <a:pt x="71" y="755"/>
                </a:cubicBezTo>
                <a:cubicBezTo>
                  <a:pt x="71" y="755"/>
                  <a:pt x="71" y="754"/>
                  <a:pt x="71" y="754"/>
                </a:cubicBezTo>
                <a:cubicBezTo>
                  <a:pt x="71" y="752"/>
                  <a:pt x="71" y="751"/>
                  <a:pt x="72" y="749"/>
                </a:cubicBezTo>
                <a:cubicBezTo>
                  <a:pt x="72" y="749"/>
                  <a:pt x="72" y="750"/>
                  <a:pt x="72" y="750"/>
                </a:cubicBezTo>
                <a:cubicBezTo>
                  <a:pt x="72" y="751"/>
                  <a:pt x="71" y="752"/>
                  <a:pt x="71" y="752"/>
                </a:cubicBezTo>
                <a:close/>
                <a:moveTo>
                  <a:pt x="70" y="750"/>
                </a:moveTo>
                <a:cubicBezTo>
                  <a:pt x="70" y="744"/>
                  <a:pt x="70" y="737"/>
                  <a:pt x="69" y="730"/>
                </a:cubicBezTo>
                <a:cubicBezTo>
                  <a:pt x="69" y="730"/>
                  <a:pt x="68" y="730"/>
                  <a:pt x="68" y="730"/>
                </a:cubicBezTo>
                <a:cubicBezTo>
                  <a:pt x="69" y="738"/>
                  <a:pt x="69" y="746"/>
                  <a:pt x="70" y="754"/>
                </a:cubicBezTo>
                <a:cubicBezTo>
                  <a:pt x="69" y="755"/>
                  <a:pt x="69" y="756"/>
                  <a:pt x="69" y="757"/>
                </a:cubicBezTo>
                <a:cubicBezTo>
                  <a:pt x="69" y="748"/>
                  <a:pt x="68" y="738"/>
                  <a:pt x="66" y="728"/>
                </a:cubicBezTo>
                <a:cubicBezTo>
                  <a:pt x="67" y="728"/>
                  <a:pt x="68" y="728"/>
                  <a:pt x="69" y="729"/>
                </a:cubicBezTo>
                <a:cubicBezTo>
                  <a:pt x="69" y="729"/>
                  <a:pt x="69" y="730"/>
                  <a:pt x="69" y="730"/>
                </a:cubicBezTo>
                <a:cubicBezTo>
                  <a:pt x="71" y="735"/>
                  <a:pt x="71" y="741"/>
                  <a:pt x="72" y="746"/>
                </a:cubicBezTo>
                <a:cubicBezTo>
                  <a:pt x="71" y="747"/>
                  <a:pt x="71" y="749"/>
                  <a:pt x="70" y="750"/>
                </a:cubicBezTo>
                <a:close/>
                <a:moveTo>
                  <a:pt x="62" y="728"/>
                </a:moveTo>
                <a:cubicBezTo>
                  <a:pt x="62" y="729"/>
                  <a:pt x="62" y="729"/>
                  <a:pt x="62" y="730"/>
                </a:cubicBezTo>
                <a:cubicBezTo>
                  <a:pt x="61" y="730"/>
                  <a:pt x="60" y="730"/>
                  <a:pt x="59" y="730"/>
                </a:cubicBezTo>
                <a:cubicBezTo>
                  <a:pt x="59" y="729"/>
                  <a:pt x="59" y="729"/>
                  <a:pt x="59" y="728"/>
                </a:cubicBezTo>
                <a:cubicBezTo>
                  <a:pt x="60" y="728"/>
                  <a:pt x="61" y="728"/>
                  <a:pt x="62" y="728"/>
                </a:cubicBezTo>
                <a:cubicBezTo>
                  <a:pt x="62" y="728"/>
                  <a:pt x="62" y="728"/>
                  <a:pt x="62" y="728"/>
                </a:cubicBezTo>
                <a:close/>
                <a:moveTo>
                  <a:pt x="59" y="727"/>
                </a:moveTo>
                <a:cubicBezTo>
                  <a:pt x="58" y="721"/>
                  <a:pt x="57" y="715"/>
                  <a:pt x="57" y="709"/>
                </a:cubicBezTo>
                <a:cubicBezTo>
                  <a:pt x="58" y="708"/>
                  <a:pt x="59" y="708"/>
                  <a:pt x="60" y="708"/>
                </a:cubicBezTo>
                <a:cubicBezTo>
                  <a:pt x="63" y="711"/>
                  <a:pt x="64" y="721"/>
                  <a:pt x="65" y="723"/>
                </a:cubicBezTo>
                <a:cubicBezTo>
                  <a:pt x="65" y="724"/>
                  <a:pt x="65" y="726"/>
                  <a:pt x="65" y="727"/>
                </a:cubicBezTo>
                <a:cubicBezTo>
                  <a:pt x="63" y="727"/>
                  <a:pt x="61" y="727"/>
                  <a:pt x="59" y="727"/>
                </a:cubicBezTo>
                <a:close/>
                <a:moveTo>
                  <a:pt x="52" y="728"/>
                </a:moveTo>
                <a:cubicBezTo>
                  <a:pt x="52" y="728"/>
                  <a:pt x="52" y="728"/>
                  <a:pt x="51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49" y="728"/>
                  <a:pt x="48" y="728"/>
                  <a:pt x="46" y="729"/>
                </a:cubicBezTo>
                <a:cubicBezTo>
                  <a:pt x="48" y="723"/>
                  <a:pt x="50" y="717"/>
                  <a:pt x="53" y="712"/>
                </a:cubicBezTo>
                <a:cubicBezTo>
                  <a:pt x="54" y="711"/>
                  <a:pt x="55" y="710"/>
                  <a:pt x="56" y="709"/>
                </a:cubicBezTo>
                <a:cubicBezTo>
                  <a:pt x="56" y="713"/>
                  <a:pt x="55" y="718"/>
                  <a:pt x="54" y="722"/>
                </a:cubicBezTo>
                <a:cubicBezTo>
                  <a:pt x="54" y="723"/>
                  <a:pt x="55" y="723"/>
                  <a:pt x="55" y="722"/>
                </a:cubicBezTo>
                <a:cubicBezTo>
                  <a:pt x="56" y="719"/>
                  <a:pt x="56" y="716"/>
                  <a:pt x="56" y="712"/>
                </a:cubicBezTo>
                <a:cubicBezTo>
                  <a:pt x="56" y="718"/>
                  <a:pt x="56" y="723"/>
                  <a:pt x="56" y="728"/>
                </a:cubicBezTo>
                <a:cubicBezTo>
                  <a:pt x="55" y="728"/>
                  <a:pt x="54" y="728"/>
                  <a:pt x="52" y="728"/>
                </a:cubicBezTo>
                <a:close/>
                <a:moveTo>
                  <a:pt x="40" y="689"/>
                </a:moveTo>
                <a:cubicBezTo>
                  <a:pt x="40" y="685"/>
                  <a:pt x="41" y="681"/>
                  <a:pt x="41" y="677"/>
                </a:cubicBezTo>
                <a:cubicBezTo>
                  <a:pt x="46" y="675"/>
                  <a:pt x="52" y="675"/>
                  <a:pt x="57" y="676"/>
                </a:cubicBezTo>
                <a:cubicBezTo>
                  <a:pt x="57" y="679"/>
                  <a:pt x="57" y="681"/>
                  <a:pt x="58" y="684"/>
                </a:cubicBezTo>
                <a:cubicBezTo>
                  <a:pt x="57" y="692"/>
                  <a:pt x="57" y="700"/>
                  <a:pt x="57" y="708"/>
                </a:cubicBezTo>
                <a:cubicBezTo>
                  <a:pt x="53" y="709"/>
                  <a:pt x="50" y="711"/>
                  <a:pt x="48" y="714"/>
                </a:cubicBezTo>
                <a:cubicBezTo>
                  <a:pt x="45" y="718"/>
                  <a:pt x="43" y="722"/>
                  <a:pt x="42" y="726"/>
                </a:cubicBezTo>
                <a:cubicBezTo>
                  <a:pt x="40" y="714"/>
                  <a:pt x="40" y="702"/>
                  <a:pt x="40" y="689"/>
                </a:cubicBezTo>
                <a:close/>
                <a:moveTo>
                  <a:pt x="36" y="660"/>
                </a:moveTo>
                <a:cubicBezTo>
                  <a:pt x="36" y="661"/>
                  <a:pt x="37" y="661"/>
                  <a:pt x="37" y="660"/>
                </a:cubicBezTo>
                <a:cubicBezTo>
                  <a:pt x="37" y="659"/>
                  <a:pt x="36" y="658"/>
                  <a:pt x="36" y="657"/>
                </a:cubicBezTo>
                <a:cubicBezTo>
                  <a:pt x="37" y="657"/>
                  <a:pt x="37" y="657"/>
                  <a:pt x="37" y="656"/>
                </a:cubicBezTo>
                <a:cubicBezTo>
                  <a:pt x="40" y="657"/>
                  <a:pt x="43" y="657"/>
                  <a:pt x="46" y="658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43" y="659"/>
                  <a:pt x="40" y="660"/>
                  <a:pt x="37" y="662"/>
                </a:cubicBezTo>
                <a:cubicBezTo>
                  <a:pt x="36" y="661"/>
                  <a:pt x="35" y="661"/>
                  <a:pt x="33" y="661"/>
                </a:cubicBezTo>
                <a:cubicBezTo>
                  <a:pt x="33" y="659"/>
                  <a:pt x="33" y="658"/>
                  <a:pt x="33" y="656"/>
                </a:cubicBezTo>
                <a:cubicBezTo>
                  <a:pt x="34" y="656"/>
                  <a:pt x="35" y="656"/>
                  <a:pt x="36" y="656"/>
                </a:cubicBezTo>
                <a:cubicBezTo>
                  <a:pt x="36" y="658"/>
                  <a:pt x="36" y="659"/>
                  <a:pt x="36" y="660"/>
                </a:cubicBezTo>
                <a:close/>
                <a:moveTo>
                  <a:pt x="51" y="659"/>
                </a:moveTo>
                <a:cubicBezTo>
                  <a:pt x="51" y="659"/>
                  <a:pt x="51" y="659"/>
                  <a:pt x="51" y="658"/>
                </a:cubicBezTo>
                <a:cubicBezTo>
                  <a:pt x="51" y="658"/>
                  <a:pt x="51" y="658"/>
                  <a:pt x="51" y="658"/>
                </a:cubicBezTo>
                <a:cubicBezTo>
                  <a:pt x="51" y="659"/>
                  <a:pt x="51" y="659"/>
                  <a:pt x="51" y="659"/>
                </a:cubicBezTo>
                <a:cubicBezTo>
                  <a:pt x="51" y="659"/>
                  <a:pt x="51" y="659"/>
                  <a:pt x="51" y="659"/>
                </a:cubicBezTo>
                <a:close/>
                <a:moveTo>
                  <a:pt x="50" y="659"/>
                </a:moveTo>
                <a:cubicBezTo>
                  <a:pt x="50" y="659"/>
                  <a:pt x="49" y="659"/>
                  <a:pt x="49" y="659"/>
                </a:cubicBezTo>
                <a:cubicBezTo>
                  <a:pt x="49" y="658"/>
                  <a:pt x="50" y="658"/>
                  <a:pt x="50" y="658"/>
                </a:cubicBezTo>
                <a:cubicBezTo>
                  <a:pt x="50" y="659"/>
                  <a:pt x="50" y="659"/>
                  <a:pt x="50" y="659"/>
                </a:cubicBezTo>
                <a:close/>
                <a:moveTo>
                  <a:pt x="48" y="658"/>
                </a:moveTo>
                <a:cubicBezTo>
                  <a:pt x="49" y="655"/>
                  <a:pt x="50" y="653"/>
                  <a:pt x="50" y="650"/>
                </a:cubicBezTo>
                <a:cubicBezTo>
                  <a:pt x="50" y="653"/>
                  <a:pt x="50" y="655"/>
                  <a:pt x="50" y="657"/>
                </a:cubicBezTo>
                <a:cubicBezTo>
                  <a:pt x="49" y="657"/>
                  <a:pt x="49" y="658"/>
                  <a:pt x="48" y="658"/>
                </a:cubicBezTo>
                <a:close/>
                <a:moveTo>
                  <a:pt x="37" y="663"/>
                </a:moveTo>
                <a:cubicBezTo>
                  <a:pt x="37" y="663"/>
                  <a:pt x="37" y="663"/>
                  <a:pt x="38" y="662"/>
                </a:cubicBezTo>
                <a:cubicBezTo>
                  <a:pt x="39" y="663"/>
                  <a:pt x="40" y="663"/>
                  <a:pt x="41" y="663"/>
                </a:cubicBezTo>
                <a:cubicBezTo>
                  <a:pt x="41" y="663"/>
                  <a:pt x="41" y="663"/>
                  <a:pt x="41" y="663"/>
                </a:cubicBezTo>
                <a:cubicBezTo>
                  <a:pt x="38" y="664"/>
                  <a:pt x="35" y="665"/>
                  <a:pt x="33" y="666"/>
                </a:cubicBezTo>
                <a:cubicBezTo>
                  <a:pt x="33" y="665"/>
                  <a:pt x="33" y="663"/>
                  <a:pt x="33" y="661"/>
                </a:cubicBezTo>
                <a:cubicBezTo>
                  <a:pt x="34" y="662"/>
                  <a:pt x="35" y="662"/>
                  <a:pt x="36" y="662"/>
                </a:cubicBezTo>
                <a:cubicBezTo>
                  <a:pt x="36" y="662"/>
                  <a:pt x="36" y="663"/>
                  <a:pt x="37" y="663"/>
                </a:cubicBezTo>
                <a:close/>
                <a:moveTo>
                  <a:pt x="44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43" y="729"/>
                  <a:pt x="43" y="729"/>
                  <a:pt x="44" y="729"/>
                </a:cubicBezTo>
                <a:close/>
                <a:moveTo>
                  <a:pt x="43" y="726"/>
                </a:moveTo>
                <a:cubicBezTo>
                  <a:pt x="44" y="721"/>
                  <a:pt x="46" y="717"/>
                  <a:pt x="49" y="714"/>
                </a:cubicBezTo>
                <a:cubicBezTo>
                  <a:pt x="49" y="714"/>
                  <a:pt x="50" y="713"/>
                  <a:pt x="51" y="713"/>
                </a:cubicBezTo>
                <a:cubicBezTo>
                  <a:pt x="48" y="718"/>
                  <a:pt x="46" y="723"/>
                  <a:pt x="45" y="729"/>
                </a:cubicBezTo>
                <a:cubicBezTo>
                  <a:pt x="45" y="729"/>
                  <a:pt x="45" y="729"/>
                  <a:pt x="44" y="729"/>
                </a:cubicBezTo>
                <a:cubicBezTo>
                  <a:pt x="44" y="728"/>
                  <a:pt x="44" y="727"/>
                  <a:pt x="43" y="726"/>
                </a:cubicBezTo>
                <a:close/>
                <a:moveTo>
                  <a:pt x="51" y="712"/>
                </a:moveTo>
                <a:cubicBezTo>
                  <a:pt x="51" y="712"/>
                  <a:pt x="51" y="712"/>
                  <a:pt x="51" y="712"/>
                </a:cubicBezTo>
                <a:cubicBezTo>
                  <a:pt x="51" y="712"/>
                  <a:pt x="51" y="712"/>
                  <a:pt x="51" y="712"/>
                </a:cubicBezTo>
                <a:cubicBezTo>
                  <a:pt x="51" y="712"/>
                  <a:pt x="51" y="712"/>
                  <a:pt x="51" y="712"/>
                </a:cubicBezTo>
                <a:close/>
                <a:moveTo>
                  <a:pt x="53" y="711"/>
                </a:moveTo>
                <a:cubicBezTo>
                  <a:pt x="53" y="711"/>
                  <a:pt x="53" y="711"/>
                  <a:pt x="53" y="711"/>
                </a:cubicBezTo>
                <a:cubicBezTo>
                  <a:pt x="54" y="710"/>
                  <a:pt x="54" y="710"/>
                  <a:pt x="54" y="710"/>
                </a:cubicBezTo>
                <a:cubicBezTo>
                  <a:pt x="54" y="710"/>
                  <a:pt x="53" y="710"/>
                  <a:pt x="53" y="711"/>
                </a:cubicBezTo>
                <a:cubicBezTo>
                  <a:pt x="53" y="711"/>
                  <a:pt x="53" y="711"/>
                  <a:pt x="53" y="711"/>
                </a:cubicBezTo>
                <a:close/>
                <a:moveTo>
                  <a:pt x="64" y="705"/>
                </a:moveTo>
                <a:cubicBezTo>
                  <a:pt x="65" y="705"/>
                  <a:pt x="68" y="708"/>
                  <a:pt x="64" y="707"/>
                </a:cubicBezTo>
                <a:cubicBezTo>
                  <a:pt x="63" y="707"/>
                  <a:pt x="63" y="707"/>
                  <a:pt x="62" y="707"/>
                </a:cubicBezTo>
                <a:cubicBezTo>
                  <a:pt x="61" y="706"/>
                  <a:pt x="61" y="705"/>
                  <a:pt x="64" y="705"/>
                </a:cubicBezTo>
                <a:close/>
                <a:moveTo>
                  <a:pt x="66" y="709"/>
                </a:moveTo>
                <a:cubicBezTo>
                  <a:pt x="66" y="711"/>
                  <a:pt x="66" y="713"/>
                  <a:pt x="66" y="716"/>
                </a:cubicBezTo>
                <a:cubicBezTo>
                  <a:pt x="65" y="714"/>
                  <a:pt x="64" y="712"/>
                  <a:pt x="63" y="710"/>
                </a:cubicBezTo>
                <a:cubicBezTo>
                  <a:pt x="63" y="709"/>
                  <a:pt x="63" y="709"/>
                  <a:pt x="62" y="708"/>
                </a:cubicBezTo>
                <a:cubicBezTo>
                  <a:pt x="64" y="708"/>
                  <a:pt x="65" y="708"/>
                  <a:pt x="66" y="709"/>
                </a:cubicBezTo>
                <a:close/>
                <a:moveTo>
                  <a:pt x="66" y="692"/>
                </a:moveTo>
                <a:cubicBezTo>
                  <a:pt x="66" y="697"/>
                  <a:pt x="66" y="702"/>
                  <a:pt x="66" y="706"/>
                </a:cubicBezTo>
                <a:cubicBezTo>
                  <a:pt x="66" y="705"/>
                  <a:pt x="65" y="705"/>
                  <a:pt x="65" y="704"/>
                </a:cubicBezTo>
                <a:cubicBezTo>
                  <a:pt x="65" y="704"/>
                  <a:pt x="65" y="704"/>
                  <a:pt x="65" y="704"/>
                </a:cubicBezTo>
                <a:cubicBezTo>
                  <a:pt x="63" y="704"/>
                  <a:pt x="62" y="704"/>
                  <a:pt x="61" y="704"/>
                </a:cubicBezTo>
                <a:cubicBezTo>
                  <a:pt x="60" y="704"/>
                  <a:pt x="60" y="704"/>
                  <a:pt x="60" y="704"/>
                </a:cubicBezTo>
                <a:cubicBezTo>
                  <a:pt x="60" y="705"/>
                  <a:pt x="60" y="706"/>
                  <a:pt x="60" y="706"/>
                </a:cubicBezTo>
                <a:cubicBezTo>
                  <a:pt x="60" y="707"/>
                  <a:pt x="59" y="707"/>
                  <a:pt x="58" y="707"/>
                </a:cubicBezTo>
                <a:cubicBezTo>
                  <a:pt x="58" y="708"/>
                  <a:pt x="57" y="708"/>
                  <a:pt x="57" y="708"/>
                </a:cubicBezTo>
                <a:cubicBezTo>
                  <a:pt x="58" y="701"/>
                  <a:pt x="58" y="693"/>
                  <a:pt x="58" y="686"/>
                </a:cubicBezTo>
                <a:cubicBezTo>
                  <a:pt x="58" y="687"/>
                  <a:pt x="58" y="688"/>
                  <a:pt x="58" y="688"/>
                </a:cubicBezTo>
                <a:cubicBezTo>
                  <a:pt x="58" y="689"/>
                  <a:pt x="59" y="689"/>
                  <a:pt x="59" y="688"/>
                </a:cubicBezTo>
                <a:cubicBezTo>
                  <a:pt x="59" y="685"/>
                  <a:pt x="58" y="681"/>
                  <a:pt x="58" y="678"/>
                </a:cubicBezTo>
                <a:cubicBezTo>
                  <a:pt x="58" y="677"/>
                  <a:pt x="58" y="677"/>
                  <a:pt x="58" y="676"/>
                </a:cubicBezTo>
                <a:cubicBezTo>
                  <a:pt x="61" y="677"/>
                  <a:pt x="64" y="678"/>
                  <a:pt x="66" y="679"/>
                </a:cubicBezTo>
                <a:cubicBezTo>
                  <a:pt x="66" y="684"/>
                  <a:pt x="66" y="688"/>
                  <a:pt x="66" y="692"/>
                </a:cubicBezTo>
                <a:close/>
                <a:moveTo>
                  <a:pt x="59" y="675"/>
                </a:moveTo>
                <a:cubicBezTo>
                  <a:pt x="59" y="675"/>
                  <a:pt x="59" y="674"/>
                  <a:pt x="59" y="673"/>
                </a:cubicBezTo>
                <a:cubicBezTo>
                  <a:pt x="61" y="674"/>
                  <a:pt x="63" y="676"/>
                  <a:pt x="65" y="677"/>
                </a:cubicBezTo>
                <a:cubicBezTo>
                  <a:pt x="63" y="677"/>
                  <a:pt x="61" y="676"/>
                  <a:pt x="59" y="675"/>
                </a:cubicBezTo>
                <a:close/>
                <a:moveTo>
                  <a:pt x="56" y="668"/>
                </a:moveTo>
                <a:cubicBezTo>
                  <a:pt x="56" y="669"/>
                  <a:pt x="57" y="669"/>
                  <a:pt x="57" y="668"/>
                </a:cubicBezTo>
                <a:cubicBezTo>
                  <a:pt x="57" y="667"/>
                  <a:pt x="57" y="666"/>
                  <a:pt x="57" y="665"/>
                </a:cubicBezTo>
                <a:cubicBezTo>
                  <a:pt x="57" y="665"/>
                  <a:pt x="58" y="665"/>
                  <a:pt x="58" y="665"/>
                </a:cubicBezTo>
                <a:cubicBezTo>
                  <a:pt x="58" y="667"/>
                  <a:pt x="58" y="669"/>
                  <a:pt x="57" y="671"/>
                </a:cubicBezTo>
                <a:cubicBezTo>
                  <a:pt x="54" y="669"/>
                  <a:pt x="51" y="667"/>
                  <a:pt x="47" y="665"/>
                </a:cubicBezTo>
                <a:cubicBezTo>
                  <a:pt x="50" y="665"/>
                  <a:pt x="54" y="665"/>
                  <a:pt x="56" y="665"/>
                </a:cubicBezTo>
                <a:cubicBezTo>
                  <a:pt x="56" y="666"/>
                  <a:pt x="56" y="667"/>
                  <a:pt x="56" y="668"/>
                </a:cubicBezTo>
                <a:close/>
                <a:moveTo>
                  <a:pt x="46" y="664"/>
                </a:moveTo>
                <a:cubicBezTo>
                  <a:pt x="45" y="664"/>
                  <a:pt x="44" y="664"/>
                  <a:pt x="43" y="663"/>
                </a:cubicBezTo>
                <a:cubicBezTo>
                  <a:pt x="47" y="663"/>
                  <a:pt x="52" y="663"/>
                  <a:pt x="56" y="664"/>
                </a:cubicBezTo>
                <a:cubicBezTo>
                  <a:pt x="53" y="664"/>
                  <a:pt x="49" y="664"/>
                  <a:pt x="46" y="664"/>
                </a:cubicBezTo>
                <a:close/>
                <a:moveTo>
                  <a:pt x="45" y="665"/>
                </a:moveTo>
                <a:cubicBezTo>
                  <a:pt x="43" y="665"/>
                  <a:pt x="42" y="665"/>
                  <a:pt x="41" y="666"/>
                </a:cubicBezTo>
                <a:cubicBezTo>
                  <a:pt x="41" y="665"/>
                  <a:pt x="41" y="665"/>
                  <a:pt x="41" y="664"/>
                </a:cubicBezTo>
                <a:cubicBezTo>
                  <a:pt x="41" y="664"/>
                  <a:pt x="40" y="664"/>
                  <a:pt x="40" y="664"/>
                </a:cubicBezTo>
                <a:cubicBezTo>
                  <a:pt x="40" y="665"/>
                  <a:pt x="40" y="665"/>
                  <a:pt x="40" y="666"/>
                </a:cubicBezTo>
                <a:cubicBezTo>
                  <a:pt x="38" y="666"/>
                  <a:pt x="35" y="667"/>
                  <a:pt x="33" y="668"/>
                </a:cubicBezTo>
                <a:cubicBezTo>
                  <a:pt x="33" y="668"/>
                  <a:pt x="33" y="667"/>
                  <a:pt x="33" y="667"/>
                </a:cubicBezTo>
                <a:cubicBezTo>
                  <a:pt x="36" y="665"/>
                  <a:pt x="38" y="664"/>
                  <a:pt x="42" y="664"/>
                </a:cubicBezTo>
                <a:cubicBezTo>
                  <a:pt x="43" y="664"/>
                  <a:pt x="44" y="664"/>
                  <a:pt x="45" y="665"/>
                </a:cubicBezTo>
                <a:close/>
                <a:moveTo>
                  <a:pt x="32" y="669"/>
                </a:moveTo>
                <a:cubicBezTo>
                  <a:pt x="31" y="669"/>
                  <a:pt x="31" y="669"/>
                  <a:pt x="30" y="670"/>
                </a:cubicBezTo>
                <a:cubicBezTo>
                  <a:pt x="31" y="669"/>
                  <a:pt x="31" y="668"/>
                  <a:pt x="32" y="668"/>
                </a:cubicBezTo>
                <a:cubicBezTo>
                  <a:pt x="32" y="668"/>
                  <a:pt x="32" y="668"/>
                  <a:pt x="32" y="669"/>
                </a:cubicBezTo>
                <a:close/>
                <a:moveTo>
                  <a:pt x="32" y="670"/>
                </a:moveTo>
                <a:cubicBezTo>
                  <a:pt x="32" y="671"/>
                  <a:pt x="32" y="671"/>
                  <a:pt x="32" y="672"/>
                </a:cubicBezTo>
                <a:cubicBezTo>
                  <a:pt x="32" y="673"/>
                  <a:pt x="33" y="673"/>
                  <a:pt x="33" y="672"/>
                </a:cubicBezTo>
                <a:cubicBezTo>
                  <a:pt x="33" y="671"/>
                  <a:pt x="33" y="670"/>
                  <a:pt x="33" y="669"/>
                </a:cubicBezTo>
                <a:cubicBezTo>
                  <a:pt x="35" y="668"/>
                  <a:pt x="38" y="667"/>
                  <a:pt x="40" y="667"/>
                </a:cubicBezTo>
                <a:cubicBezTo>
                  <a:pt x="40" y="670"/>
                  <a:pt x="40" y="673"/>
                  <a:pt x="40" y="676"/>
                </a:cubicBezTo>
                <a:cubicBezTo>
                  <a:pt x="35" y="677"/>
                  <a:pt x="30" y="680"/>
                  <a:pt x="26" y="684"/>
                </a:cubicBezTo>
                <a:cubicBezTo>
                  <a:pt x="27" y="679"/>
                  <a:pt x="28" y="675"/>
                  <a:pt x="29" y="671"/>
                </a:cubicBezTo>
                <a:cubicBezTo>
                  <a:pt x="30" y="671"/>
                  <a:pt x="31" y="670"/>
                  <a:pt x="32" y="670"/>
                </a:cubicBezTo>
                <a:close/>
                <a:moveTo>
                  <a:pt x="41" y="674"/>
                </a:moveTo>
                <a:cubicBezTo>
                  <a:pt x="41" y="674"/>
                  <a:pt x="41" y="674"/>
                  <a:pt x="41" y="674"/>
                </a:cubicBezTo>
                <a:cubicBezTo>
                  <a:pt x="41" y="672"/>
                  <a:pt x="41" y="669"/>
                  <a:pt x="41" y="667"/>
                </a:cubicBezTo>
                <a:cubicBezTo>
                  <a:pt x="43" y="666"/>
                  <a:pt x="44" y="666"/>
                  <a:pt x="46" y="665"/>
                </a:cubicBezTo>
                <a:cubicBezTo>
                  <a:pt x="50" y="667"/>
                  <a:pt x="54" y="670"/>
                  <a:pt x="57" y="672"/>
                </a:cubicBezTo>
                <a:cubicBezTo>
                  <a:pt x="57" y="673"/>
                  <a:pt x="57" y="674"/>
                  <a:pt x="57" y="675"/>
                </a:cubicBezTo>
                <a:cubicBezTo>
                  <a:pt x="52" y="674"/>
                  <a:pt x="46" y="674"/>
                  <a:pt x="41" y="675"/>
                </a:cubicBezTo>
                <a:cubicBezTo>
                  <a:pt x="41" y="675"/>
                  <a:pt x="41" y="675"/>
                  <a:pt x="41" y="674"/>
                </a:cubicBezTo>
                <a:close/>
                <a:moveTo>
                  <a:pt x="57" y="711"/>
                </a:moveTo>
                <a:cubicBezTo>
                  <a:pt x="57" y="717"/>
                  <a:pt x="58" y="722"/>
                  <a:pt x="58" y="727"/>
                </a:cubicBezTo>
                <a:cubicBezTo>
                  <a:pt x="58" y="727"/>
                  <a:pt x="58" y="727"/>
                  <a:pt x="58" y="727"/>
                </a:cubicBezTo>
                <a:cubicBezTo>
                  <a:pt x="58" y="727"/>
                  <a:pt x="57" y="728"/>
                  <a:pt x="57" y="728"/>
                </a:cubicBezTo>
                <a:cubicBezTo>
                  <a:pt x="57" y="722"/>
                  <a:pt x="57" y="717"/>
                  <a:pt x="57" y="711"/>
                </a:cubicBezTo>
                <a:close/>
                <a:moveTo>
                  <a:pt x="62" y="709"/>
                </a:moveTo>
                <a:cubicBezTo>
                  <a:pt x="62" y="710"/>
                  <a:pt x="63" y="711"/>
                  <a:pt x="64" y="712"/>
                </a:cubicBezTo>
                <a:cubicBezTo>
                  <a:pt x="65" y="714"/>
                  <a:pt x="65" y="716"/>
                  <a:pt x="66" y="718"/>
                </a:cubicBezTo>
                <a:cubicBezTo>
                  <a:pt x="66" y="720"/>
                  <a:pt x="66" y="721"/>
                  <a:pt x="66" y="722"/>
                </a:cubicBezTo>
                <a:cubicBezTo>
                  <a:pt x="66" y="723"/>
                  <a:pt x="67" y="723"/>
                  <a:pt x="67" y="722"/>
                </a:cubicBezTo>
                <a:cubicBezTo>
                  <a:pt x="67" y="722"/>
                  <a:pt x="67" y="721"/>
                  <a:pt x="67" y="721"/>
                </a:cubicBezTo>
                <a:cubicBezTo>
                  <a:pt x="68" y="723"/>
                  <a:pt x="68" y="726"/>
                  <a:pt x="69" y="728"/>
                </a:cubicBezTo>
                <a:cubicBezTo>
                  <a:pt x="68" y="728"/>
                  <a:pt x="67" y="728"/>
                  <a:pt x="66" y="728"/>
                </a:cubicBezTo>
                <a:cubicBezTo>
                  <a:pt x="65" y="721"/>
                  <a:pt x="63" y="715"/>
                  <a:pt x="62" y="709"/>
                </a:cubicBezTo>
                <a:close/>
                <a:moveTo>
                  <a:pt x="70" y="730"/>
                </a:moveTo>
                <a:cubicBezTo>
                  <a:pt x="70" y="730"/>
                  <a:pt x="70" y="729"/>
                  <a:pt x="70" y="729"/>
                </a:cubicBezTo>
                <a:cubicBezTo>
                  <a:pt x="70" y="729"/>
                  <a:pt x="70" y="729"/>
                  <a:pt x="70" y="729"/>
                </a:cubicBezTo>
                <a:cubicBezTo>
                  <a:pt x="70" y="729"/>
                  <a:pt x="70" y="730"/>
                  <a:pt x="70" y="730"/>
                </a:cubicBezTo>
                <a:close/>
                <a:moveTo>
                  <a:pt x="66" y="677"/>
                </a:moveTo>
                <a:cubicBezTo>
                  <a:pt x="64" y="675"/>
                  <a:pt x="61" y="674"/>
                  <a:pt x="58" y="672"/>
                </a:cubicBezTo>
                <a:cubicBezTo>
                  <a:pt x="59" y="670"/>
                  <a:pt x="59" y="667"/>
                  <a:pt x="59" y="665"/>
                </a:cubicBezTo>
                <a:cubicBezTo>
                  <a:pt x="62" y="666"/>
                  <a:pt x="64" y="667"/>
                  <a:pt x="66" y="668"/>
                </a:cubicBezTo>
                <a:cubicBezTo>
                  <a:pt x="66" y="671"/>
                  <a:pt x="66" y="674"/>
                  <a:pt x="66" y="677"/>
                </a:cubicBezTo>
                <a:close/>
                <a:moveTo>
                  <a:pt x="57" y="664"/>
                </a:moveTo>
                <a:cubicBezTo>
                  <a:pt x="57" y="663"/>
                  <a:pt x="57" y="662"/>
                  <a:pt x="57" y="662"/>
                </a:cubicBezTo>
                <a:cubicBezTo>
                  <a:pt x="57" y="662"/>
                  <a:pt x="58" y="662"/>
                  <a:pt x="58" y="662"/>
                </a:cubicBezTo>
                <a:cubicBezTo>
                  <a:pt x="58" y="663"/>
                  <a:pt x="58" y="663"/>
                  <a:pt x="58" y="664"/>
                </a:cubicBezTo>
                <a:cubicBezTo>
                  <a:pt x="58" y="664"/>
                  <a:pt x="57" y="664"/>
                  <a:pt x="57" y="664"/>
                </a:cubicBezTo>
                <a:close/>
                <a:moveTo>
                  <a:pt x="56" y="664"/>
                </a:moveTo>
                <a:cubicBezTo>
                  <a:pt x="52" y="663"/>
                  <a:pt x="47" y="662"/>
                  <a:pt x="42" y="663"/>
                </a:cubicBezTo>
                <a:cubicBezTo>
                  <a:pt x="41" y="663"/>
                  <a:pt x="40" y="662"/>
                  <a:pt x="39" y="662"/>
                </a:cubicBezTo>
                <a:cubicBezTo>
                  <a:pt x="41" y="661"/>
                  <a:pt x="44" y="660"/>
                  <a:pt x="46" y="659"/>
                </a:cubicBezTo>
                <a:cubicBezTo>
                  <a:pt x="46" y="660"/>
                  <a:pt x="46" y="660"/>
                  <a:pt x="46" y="660"/>
                </a:cubicBezTo>
                <a:cubicBezTo>
                  <a:pt x="46" y="661"/>
                  <a:pt x="47" y="661"/>
                  <a:pt x="47" y="660"/>
                </a:cubicBezTo>
                <a:cubicBezTo>
                  <a:pt x="47" y="660"/>
                  <a:pt x="47" y="659"/>
                  <a:pt x="48" y="659"/>
                </a:cubicBezTo>
                <a:cubicBezTo>
                  <a:pt x="48" y="659"/>
                  <a:pt x="48" y="659"/>
                  <a:pt x="48" y="659"/>
                </a:cubicBezTo>
                <a:cubicBezTo>
                  <a:pt x="49" y="659"/>
                  <a:pt x="49" y="659"/>
                  <a:pt x="50" y="659"/>
                </a:cubicBezTo>
                <a:cubicBezTo>
                  <a:pt x="50" y="660"/>
                  <a:pt x="50" y="661"/>
                  <a:pt x="50" y="662"/>
                </a:cubicBezTo>
                <a:cubicBezTo>
                  <a:pt x="50" y="663"/>
                  <a:pt x="51" y="663"/>
                  <a:pt x="51" y="662"/>
                </a:cubicBezTo>
                <a:cubicBezTo>
                  <a:pt x="51" y="662"/>
                  <a:pt x="51" y="661"/>
                  <a:pt x="51" y="660"/>
                </a:cubicBezTo>
                <a:cubicBezTo>
                  <a:pt x="53" y="660"/>
                  <a:pt x="55" y="661"/>
                  <a:pt x="56" y="662"/>
                </a:cubicBezTo>
                <a:cubicBezTo>
                  <a:pt x="56" y="662"/>
                  <a:pt x="56" y="663"/>
                  <a:pt x="56" y="664"/>
                </a:cubicBezTo>
                <a:close/>
                <a:moveTo>
                  <a:pt x="52" y="659"/>
                </a:moveTo>
                <a:cubicBezTo>
                  <a:pt x="52" y="659"/>
                  <a:pt x="52" y="658"/>
                  <a:pt x="52" y="658"/>
                </a:cubicBezTo>
                <a:cubicBezTo>
                  <a:pt x="53" y="658"/>
                  <a:pt x="55" y="657"/>
                  <a:pt x="56" y="657"/>
                </a:cubicBezTo>
                <a:cubicBezTo>
                  <a:pt x="56" y="659"/>
                  <a:pt x="56" y="660"/>
                  <a:pt x="56" y="661"/>
                </a:cubicBezTo>
                <a:cubicBezTo>
                  <a:pt x="55" y="661"/>
                  <a:pt x="53" y="660"/>
                  <a:pt x="52" y="659"/>
                </a:cubicBezTo>
                <a:close/>
                <a:moveTo>
                  <a:pt x="52" y="657"/>
                </a:moveTo>
                <a:cubicBezTo>
                  <a:pt x="53" y="650"/>
                  <a:pt x="53" y="643"/>
                  <a:pt x="53" y="637"/>
                </a:cubicBezTo>
                <a:cubicBezTo>
                  <a:pt x="53" y="635"/>
                  <a:pt x="53" y="633"/>
                  <a:pt x="53" y="631"/>
                </a:cubicBezTo>
                <a:cubicBezTo>
                  <a:pt x="53" y="629"/>
                  <a:pt x="54" y="635"/>
                  <a:pt x="54" y="635"/>
                </a:cubicBezTo>
                <a:cubicBezTo>
                  <a:pt x="55" y="638"/>
                  <a:pt x="56" y="641"/>
                  <a:pt x="57" y="644"/>
                </a:cubicBezTo>
                <a:cubicBezTo>
                  <a:pt x="56" y="648"/>
                  <a:pt x="56" y="652"/>
                  <a:pt x="56" y="656"/>
                </a:cubicBezTo>
                <a:cubicBezTo>
                  <a:pt x="55" y="656"/>
                  <a:pt x="53" y="657"/>
                  <a:pt x="52" y="657"/>
                </a:cubicBezTo>
                <a:close/>
                <a:moveTo>
                  <a:pt x="54" y="631"/>
                </a:moveTo>
                <a:cubicBezTo>
                  <a:pt x="55" y="632"/>
                  <a:pt x="56" y="633"/>
                  <a:pt x="57" y="633"/>
                </a:cubicBezTo>
                <a:cubicBezTo>
                  <a:pt x="57" y="636"/>
                  <a:pt x="57" y="638"/>
                  <a:pt x="57" y="641"/>
                </a:cubicBezTo>
                <a:cubicBezTo>
                  <a:pt x="56" y="637"/>
                  <a:pt x="55" y="634"/>
                  <a:pt x="54" y="631"/>
                </a:cubicBezTo>
                <a:close/>
                <a:moveTo>
                  <a:pt x="51" y="657"/>
                </a:moveTo>
                <a:cubicBezTo>
                  <a:pt x="51" y="657"/>
                  <a:pt x="51" y="657"/>
                  <a:pt x="51" y="657"/>
                </a:cubicBezTo>
                <a:cubicBezTo>
                  <a:pt x="51" y="653"/>
                  <a:pt x="51" y="649"/>
                  <a:pt x="51" y="645"/>
                </a:cubicBezTo>
                <a:cubicBezTo>
                  <a:pt x="52" y="640"/>
                  <a:pt x="52" y="635"/>
                  <a:pt x="52" y="630"/>
                </a:cubicBezTo>
                <a:cubicBezTo>
                  <a:pt x="52" y="630"/>
                  <a:pt x="52" y="630"/>
                  <a:pt x="52" y="630"/>
                </a:cubicBezTo>
                <a:cubicBezTo>
                  <a:pt x="52" y="639"/>
                  <a:pt x="51" y="649"/>
                  <a:pt x="51" y="657"/>
                </a:cubicBezTo>
                <a:close/>
                <a:moveTo>
                  <a:pt x="50" y="644"/>
                </a:moveTo>
                <a:cubicBezTo>
                  <a:pt x="49" y="649"/>
                  <a:pt x="48" y="653"/>
                  <a:pt x="47" y="658"/>
                </a:cubicBezTo>
                <a:cubicBezTo>
                  <a:pt x="47" y="658"/>
                  <a:pt x="47" y="658"/>
                  <a:pt x="47" y="658"/>
                </a:cubicBezTo>
                <a:cubicBezTo>
                  <a:pt x="47" y="657"/>
                  <a:pt x="46" y="652"/>
                  <a:pt x="46" y="651"/>
                </a:cubicBezTo>
                <a:cubicBezTo>
                  <a:pt x="46" y="648"/>
                  <a:pt x="45" y="646"/>
                  <a:pt x="45" y="644"/>
                </a:cubicBezTo>
                <a:cubicBezTo>
                  <a:pt x="46" y="645"/>
                  <a:pt x="46" y="647"/>
                  <a:pt x="46" y="648"/>
                </a:cubicBezTo>
                <a:cubicBezTo>
                  <a:pt x="46" y="649"/>
                  <a:pt x="47" y="649"/>
                  <a:pt x="47" y="648"/>
                </a:cubicBezTo>
                <a:cubicBezTo>
                  <a:pt x="47" y="645"/>
                  <a:pt x="46" y="642"/>
                  <a:pt x="45" y="638"/>
                </a:cubicBezTo>
                <a:cubicBezTo>
                  <a:pt x="46" y="634"/>
                  <a:pt x="46" y="631"/>
                  <a:pt x="46" y="627"/>
                </a:cubicBezTo>
                <a:cubicBezTo>
                  <a:pt x="48" y="627"/>
                  <a:pt x="49" y="628"/>
                  <a:pt x="50" y="629"/>
                </a:cubicBezTo>
                <a:cubicBezTo>
                  <a:pt x="50" y="634"/>
                  <a:pt x="50" y="639"/>
                  <a:pt x="50" y="644"/>
                </a:cubicBezTo>
                <a:close/>
                <a:moveTo>
                  <a:pt x="44" y="628"/>
                </a:moveTo>
                <a:cubicBezTo>
                  <a:pt x="44" y="627"/>
                  <a:pt x="44" y="627"/>
                  <a:pt x="44" y="626"/>
                </a:cubicBezTo>
                <a:cubicBezTo>
                  <a:pt x="44" y="626"/>
                  <a:pt x="44" y="626"/>
                  <a:pt x="44" y="626"/>
                </a:cubicBezTo>
                <a:cubicBezTo>
                  <a:pt x="44" y="627"/>
                  <a:pt x="44" y="627"/>
                  <a:pt x="44" y="628"/>
                </a:cubicBezTo>
                <a:close/>
                <a:moveTo>
                  <a:pt x="45" y="637"/>
                </a:moveTo>
                <a:cubicBezTo>
                  <a:pt x="45" y="637"/>
                  <a:pt x="45" y="637"/>
                  <a:pt x="45" y="637"/>
                </a:cubicBezTo>
                <a:cubicBezTo>
                  <a:pt x="45" y="633"/>
                  <a:pt x="45" y="630"/>
                  <a:pt x="45" y="627"/>
                </a:cubicBezTo>
                <a:cubicBezTo>
                  <a:pt x="45" y="627"/>
                  <a:pt x="46" y="627"/>
                  <a:pt x="46" y="627"/>
                </a:cubicBezTo>
                <a:cubicBezTo>
                  <a:pt x="46" y="630"/>
                  <a:pt x="45" y="633"/>
                  <a:pt x="45" y="637"/>
                </a:cubicBezTo>
                <a:close/>
                <a:moveTo>
                  <a:pt x="45" y="626"/>
                </a:moveTo>
                <a:cubicBezTo>
                  <a:pt x="45" y="626"/>
                  <a:pt x="45" y="626"/>
                  <a:pt x="44" y="626"/>
                </a:cubicBezTo>
                <a:cubicBezTo>
                  <a:pt x="44" y="626"/>
                  <a:pt x="44" y="626"/>
                  <a:pt x="44" y="626"/>
                </a:cubicBezTo>
                <a:cubicBezTo>
                  <a:pt x="44" y="626"/>
                  <a:pt x="44" y="626"/>
                  <a:pt x="44" y="626"/>
                </a:cubicBezTo>
                <a:cubicBezTo>
                  <a:pt x="44" y="625"/>
                  <a:pt x="45" y="625"/>
                  <a:pt x="45" y="625"/>
                </a:cubicBezTo>
                <a:cubicBezTo>
                  <a:pt x="45" y="625"/>
                  <a:pt x="46" y="625"/>
                  <a:pt x="46" y="625"/>
                </a:cubicBezTo>
                <a:cubicBezTo>
                  <a:pt x="46" y="625"/>
                  <a:pt x="46" y="626"/>
                  <a:pt x="46" y="626"/>
                </a:cubicBezTo>
                <a:cubicBezTo>
                  <a:pt x="46" y="626"/>
                  <a:pt x="45" y="626"/>
                  <a:pt x="45" y="626"/>
                </a:cubicBezTo>
                <a:close/>
                <a:moveTo>
                  <a:pt x="41" y="626"/>
                </a:moveTo>
                <a:cubicBezTo>
                  <a:pt x="41" y="630"/>
                  <a:pt x="42" y="634"/>
                  <a:pt x="42" y="638"/>
                </a:cubicBezTo>
                <a:cubicBezTo>
                  <a:pt x="42" y="639"/>
                  <a:pt x="43" y="639"/>
                  <a:pt x="43" y="638"/>
                </a:cubicBezTo>
                <a:cubicBezTo>
                  <a:pt x="42" y="634"/>
                  <a:pt x="42" y="630"/>
                  <a:pt x="42" y="626"/>
                </a:cubicBezTo>
                <a:cubicBezTo>
                  <a:pt x="42" y="626"/>
                  <a:pt x="42" y="626"/>
                  <a:pt x="42" y="626"/>
                </a:cubicBezTo>
                <a:cubicBezTo>
                  <a:pt x="42" y="626"/>
                  <a:pt x="42" y="626"/>
                  <a:pt x="42" y="626"/>
                </a:cubicBezTo>
                <a:cubicBezTo>
                  <a:pt x="43" y="628"/>
                  <a:pt x="43" y="630"/>
                  <a:pt x="43" y="632"/>
                </a:cubicBezTo>
                <a:cubicBezTo>
                  <a:pt x="43" y="636"/>
                  <a:pt x="43" y="640"/>
                  <a:pt x="44" y="644"/>
                </a:cubicBezTo>
                <a:cubicBezTo>
                  <a:pt x="44" y="645"/>
                  <a:pt x="44" y="645"/>
                  <a:pt x="44" y="645"/>
                </a:cubicBezTo>
                <a:cubicBezTo>
                  <a:pt x="44" y="645"/>
                  <a:pt x="44" y="645"/>
                  <a:pt x="44" y="646"/>
                </a:cubicBezTo>
                <a:cubicBezTo>
                  <a:pt x="44" y="646"/>
                  <a:pt x="44" y="646"/>
                  <a:pt x="44" y="646"/>
                </a:cubicBezTo>
                <a:cubicBezTo>
                  <a:pt x="44" y="646"/>
                  <a:pt x="44" y="646"/>
                  <a:pt x="45" y="646"/>
                </a:cubicBezTo>
                <a:cubicBezTo>
                  <a:pt x="45" y="650"/>
                  <a:pt x="45" y="654"/>
                  <a:pt x="46" y="658"/>
                </a:cubicBezTo>
                <a:cubicBezTo>
                  <a:pt x="43" y="657"/>
                  <a:pt x="40" y="656"/>
                  <a:pt x="37" y="656"/>
                </a:cubicBezTo>
                <a:cubicBezTo>
                  <a:pt x="37" y="648"/>
                  <a:pt x="37" y="640"/>
                  <a:pt x="35" y="632"/>
                </a:cubicBezTo>
                <a:cubicBezTo>
                  <a:pt x="35" y="632"/>
                  <a:pt x="35" y="632"/>
                  <a:pt x="35" y="632"/>
                </a:cubicBezTo>
                <a:cubicBezTo>
                  <a:pt x="35" y="631"/>
                  <a:pt x="36" y="630"/>
                  <a:pt x="36" y="629"/>
                </a:cubicBezTo>
                <a:cubicBezTo>
                  <a:pt x="38" y="628"/>
                  <a:pt x="39" y="627"/>
                  <a:pt x="41" y="626"/>
                </a:cubicBezTo>
                <a:close/>
                <a:moveTo>
                  <a:pt x="36" y="643"/>
                </a:moveTo>
                <a:cubicBezTo>
                  <a:pt x="36" y="647"/>
                  <a:pt x="36" y="651"/>
                  <a:pt x="36" y="656"/>
                </a:cubicBezTo>
                <a:cubicBezTo>
                  <a:pt x="35" y="650"/>
                  <a:pt x="35" y="644"/>
                  <a:pt x="34" y="638"/>
                </a:cubicBezTo>
                <a:cubicBezTo>
                  <a:pt x="34" y="635"/>
                  <a:pt x="35" y="635"/>
                  <a:pt x="36" y="643"/>
                </a:cubicBezTo>
                <a:close/>
                <a:moveTo>
                  <a:pt x="27" y="708"/>
                </a:moveTo>
                <a:cubicBezTo>
                  <a:pt x="27" y="702"/>
                  <a:pt x="26" y="693"/>
                  <a:pt x="26" y="685"/>
                </a:cubicBezTo>
                <a:cubicBezTo>
                  <a:pt x="30" y="681"/>
                  <a:pt x="35" y="678"/>
                  <a:pt x="40" y="677"/>
                </a:cubicBezTo>
                <a:cubicBezTo>
                  <a:pt x="40" y="693"/>
                  <a:pt x="40" y="710"/>
                  <a:pt x="42" y="727"/>
                </a:cubicBezTo>
                <a:cubicBezTo>
                  <a:pt x="41" y="727"/>
                  <a:pt x="41" y="728"/>
                  <a:pt x="41" y="729"/>
                </a:cubicBezTo>
                <a:cubicBezTo>
                  <a:pt x="41" y="729"/>
                  <a:pt x="41" y="729"/>
                  <a:pt x="41" y="729"/>
                </a:cubicBezTo>
                <a:cubicBezTo>
                  <a:pt x="37" y="729"/>
                  <a:pt x="32" y="729"/>
                  <a:pt x="28" y="730"/>
                </a:cubicBezTo>
                <a:cubicBezTo>
                  <a:pt x="28" y="723"/>
                  <a:pt x="27" y="715"/>
                  <a:pt x="27" y="708"/>
                </a:cubicBezTo>
                <a:close/>
                <a:moveTo>
                  <a:pt x="35" y="731"/>
                </a:moveTo>
                <a:cubicBezTo>
                  <a:pt x="32" y="731"/>
                  <a:pt x="30" y="731"/>
                  <a:pt x="28" y="732"/>
                </a:cubicBezTo>
                <a:cubicBezTo>
                  <a:pt x="28" y="732"/>
                  <a:pt x="28" y="732"/>
                  <a:pt x="28" y="731"/>
                </a:cubicBezTo>
                <a:cubicBezTo>
                  <a:pt x="30" y="731"/>
                  <a:pt x="33" y="731"/>
                  <a:pt x="35" y="731"/>
                </a:cubicBezTo>
                <a:close/>
                <a:moveTo>
                  <a:pt x="42" y="733"/>
                </a:moveTo>
                <a:cubicBezTo>
                  <a:pt x="42" y="732"/>
                  <a:pt x="42" y="731"/>
                  <a:pt x="42" y="731"/>
                </a:cubicBezTo>
                <a:cubicBezTo>
                  <a:pt x="42" y="731"/>
                  <a:pt x="42" y="732"/>
                  <a:pt x="42" y="732"/>
                </a:cubicBezTo>
                <a:cubicBezTo>
                  <a:pt x="42" y="733"/>
                  <a:pt x="43" y="733"/>
                  <a:pt x="43" y="732"/>
                </a:cubicBezTo>
                <a:cubicBezTo>
                  <a:pt x="43" y="732"/>
                  <a:pt x="43" y="731"/>
                  <a:pt x="43" y="730"/>
                </a:cubicBezTo>
                <a:cubicBezTo>
                  <a:pt x="43" y="730"/>
                  <a:pt x="44" y="730"/>
                  <a:pt x="44" y="730"/>
                </a:cubicBezTo>
                <a:cubicBezTo>
                  <a:pt x="44" y="730"/>
                  <a:pt x="44" y="730"/>
                  <a:pt x="44" y="730"/>
                </a:cubicBezTo>
                <a:cubicBezTo>
                  <a:pt x="45" y="731"/>
                  <a:pt x="45" y="730"/>
                  <a:pt x="45" y="730"/>
                </a:cubicBezTo>
                <a:cubicBezTo>
                  <a:pt x="45" y="731"/>
                  <a:pt x="44" y="732"/>
                  <a:pt x="44" y="733"/>
                </a:cubicBezTo>
                <a:cubicBezTo>
                  <a:pt x="43" y="733"/>
                  <a:pt x="43" y="733"/>
                  <a:pt x="42" y="733"/>
                </a:cubicBezTo>
                <a:close/>
                <a:moveTo>
                  <a:pt x="45" y="730"/>
                </a:moveTo>
                <a:cubicBezTo>
                  <a:pt x="45" y="730"/>
                  <a:pt x="45" y="730"/>
                  <a:pt x="45" y="730"/>
                </a:cubicBezTo>
                <a:cubicBezTo>
                  <a:pt x="45" y="730"/>
                  <a:pt x="45" y="730"/>
                  <a:pt x="45" y="730"/>
                </a:cubicBezTo>
                <a:cubicBezTo>
                  <a:pt x="45" y="730"/>
                  <a:pt x="45" y="730"/>
                  <a:pt x="45" y="730"/>
                </a:cubicBezTo>
                <a:close/>
                <a:moveTo>
                  <a:pt x="52" y="729"/>
                </a:moveTo>
                <a:cubicBezTo>
                  <a:pt x="53" y="729"/>
                  <a:pt x="53" y="729"/>
                  <a:pt x="54" y="729"/>
                </a:cubicBezTo>
                <a:cubicBezTo>
                  <a:pt x="53" y="729"/>
                  <a:pt x="51" y="729"/>
                  <a:pt x="50" y="729"/>
                </a:cubicBezTo>
                <a:cubicBezTo>
                  <a:pt x="51" y="729"/>
                  <a:pt x="52" y="729"/>
                  <a:pt x="52" y="729"/>
                </a:cubicBezTo>
                <a:close/>
                <a:moveTo>
                  <a:pt x="54" y="729"/>
                </a:moveTo>
                <a:cubicBezTo>
                  <a:pt x="55" y="729"/>
                  <a:pt x="56" y="728"/>
                  <a:pt x="57" y="728"/>
                </a:cubicBezTo>
                <a:cubicBezTo>
                  <a:pt x="57" y="728"/>
                  <a:pt x="57" y="728"/>
                  <a:pt x="57" y="728"/>
                </a:cubicBezTo>
                <a:cubicBezTo>
                  <a:pt x="57" y="728"/>
                  <a:pt x="58" y="728"/>
                  <a:pt x="58" y="728"/>
                </a:cubicBezTo>
                <a:cubicBezTo>
                  <a:pt x="58" y="729"/>
                  <a:pt x="58" y="729"/>
                  <a:pt x="58" y="730"/>
                </a:cubicBezTo>
                <a:cubicBezTo>
                  <a:pt x="58" y="730"/>
                  <a:pt x="57" y="729"/>
                  <a:pt x="56" y="729"/>
                </a:cubicBezTo>
                <a:cubicBezTo>
                  <a:pt x="55" y="729"/>
                  <a:pt x="54" y="729"/>
                  <a:pt x="54" y="729"/>
                </a:cubicBezTo>
                <a:close/>
                <a:moveTo>
                  <a:pt x="58" y="730"/>
                </a:moveTo>
                <a:cubicBezTo>
                  <a:pt x="58" y="730"/>
                  <a:pt x="58" y="730"/>
                  <a:pt x="58" y="730"/>
                </a:cubicBezTo>
                <a:cubicBezTo>
                  <a:pt x="58" y="730"/>
                  <a:pt x="58" y="730"/>
                  <a:pt x="58" y="730"/>
                </a:cubicBezTo>
                <a:cubicBezTo>
                  <a:pt x="58" y="730"/>
                  <a:pt x="58" y="730"/>
                  <a:pt x="58" y="730"/>
                </a:cubicBezTo>
                <a:close/>
                <a:moveTo>
                  <a:pt x="59" y="730"/>
                </a:moveTo>
                <a:cubicBezTo>
                  <a:pt x="60" y="730"/>
                  <a:pt x="61" y="730"/>
                  <a:pt x="62" y="730"/>
                </a:cubicBezTo>
                <a:cubicBezTo>
                  <a:pt x="62" y="731"/>
                  <a:pt x="62" y="731"/>
                  <a:pt x="62" y="732"/>
                </a:cubicBezTo>
                <a:cubicBezTo>
                  <a:pt x="61" y="731"/>
                  <a:pt x="60" y="731"/>
                  <a:pt x="59" y="731"/>
                </a:cubicBezTo>
                <a:cubicBezTo>
                  <a:pt x="59" y="730"/>
                  <a:pt x="59" y="730"/>
                  <a:pt x="59" y="730"/>
                </a:cubicBezTo>
                <a:close/>
                <a:moveTo>
                  <a:pt x="62" y="732"/>
                </a:moveTo>
                <a:cubicBezTo>
                  <a:pt x="61" y="737"/>
                  <a:pt x="61" y="742"/>
                  <a:pt x="60" y="747"/>
                </a:cubicBezTo>
                <a:cubicBezTo>
                  <a:pt x="60" y="741"/>
                  <a:pt x="59" y="736"/>
                  <a:pt x="59" y="731"/>
                </a:cubicBezTo>
                <a:cubicBezTo>
                  <a:pt x="60" y="731"/>
                  <a:pt x="61" y="732"/>
                  <a:pt x="62" y="732"/>
                </a:cubicBezTo>
                <a:close/>
                <a:moveTo>
                  <a:pt x="68" y="824"/>
                </a:moveTo>
                <a:cubicBezTo>
                  <a:pt x="68" y="826"/>
                  <a:pt x="68" y="827"/>
                  <a:pt x="68" y="828"/>
                </a:cubicBezTo>
                <a:cubicBezTo>
                  <a:pt x="67" y="828"/>
                  <a:pt x="67" y="827"/>
                  <a:pt x="66" y="827"/>
                </a:cubicBezTo>
                <a:cubicBezTo>
                  <a:pt x="66" y="826"/>
                  <a:pt x="66" y="825"/>
                  <a:pt x="66" y="824"/>
                </a:cubicBezTo>
                <a:cubicBezTo>
                  <a:pt x="67" y="824"/>
                  <a:pt x="67" y="824"/>
                  <a:pt x="68" y="824"/>
                </a:cubicBezTo>
                <a:close/>
                <a:moveTo>
                  <a:pt x="75" y="836"/>
                </a:moveTo>
                <a:cubicBezTo>
                  <a:pt x="75" y="836"/>
                  <a:pt x="75" y="836"/>
                  <a:pt x="74" y="836"/>
                </a:cubicBezTo>
                <a:cubicBezTo>
                  <a:pt x="74" y="836"/>
                  <a:pt x="73" y="836"/>
                  <a:pt x="73" y="837"/>
                </a:cubicBezTo>
                <a:cubicBezTo>
                  <a:pt x="73" y="835"/>
                  <a:pt x="73" y="834"/>
                  <a:pt x="73" y="832"/>
                </a:cubicBezTo>
                <a:cubicBezTo>
                  <a:pt x="75" y="834"/>
                  <a:pt x="77" y="835"/>
                  <a:pt x="79" y="836"/>
                </a:cubicBezTo>
                <a:cubicBezTo>
                  <a:pt x="80" y="839"/>
                  <a:pt x="80" y="843"/>
                  <a:pt x="80" y="843"/>
                </a:cubicBezTo>
                <a:cubicBezTo>
                  <a:pt x="79" y="848"/>
                  <a:pt x="79" y="854"/>
                  <a:pt x="79" y="859"/>
                </a:cubicBezTo>
                <a:cubicBezTo>
                  <a:pt x="78" y="859"/>
                  <a:pt x="78" y="859"/>
                  <a:pt x="78" y="859"/>
                </a:cubicBezTo>
                <a:cubicBezTo>
                  <a:pt x="77" y="860"/>
                  <a:pt x="75" y="861"/>
                  <a:pt x="73" y="863"/>
                </a:cubicBezTo>
                <a:cubicBezTo>
                  <a:pt x="73" y="856"/>
                  <a:pt x="73" y="850"/>
                  <a:pt x="73" y="843"/>
                </a:cubicBezTo>
                <a:cubicBezTo>
                  <a:pt x="74" y="841"/>
                  <a:pt x="75" y="839"/>
                  <a:pt x="75" y="836"/>
                </a:cubicBezTo>
                <a:close/>
                <a:moveTo>
                  <a:pt x="77" y="834"/>
                </a:moveTo>
                <a:cubicBezTo>
                  <a:pt x="78" y="832"/>
                  <a:pt x="79" y="833"/>
                  <a:pt x="79" y="836"/>
                </a:cubicBezTo>
                <a:cubicBezTo>
                  <a:pt x="79" y="835"/>
                  <a:pt x="78" y="835"/>
                  <a:pt x="77" y="834"/>
                </a:cubicBezTo>
                <a:close/>
                <a:moveTo>
                  <a:pt x="79" y="859"/>
                </a:moveTo>
                <a:cubicBezTo>
                  <a:pt x="84" y="856"/>
                  <a:pt x="89" y="853"/>
                  <a:pt x="94" y="850"/>
                </a:cubicBezTo>
                <a:cubicBezTo>
                  <a:pt x="90" y="853"/>
                  <a:pt x="84" y="861"/>
                  <a:pt x="80" y="865"/>
                </a:cubicBezTo>
                <a:cubicBezTo>
                  <a:pt x="80" y="865"/>
                  <a:pt x="79" y="865"/>
                  <a:pt x="79" y="865"/>
                </a:cubicBezTo>
                <a:cubicBezTo>
                  <a:pt x="79" y="863"/>
                  <a:pt x="79" y="861"/>
                  <a:pt x="79" y="859"/>
                </a:cubicBezTo>
                <a:close/>
                <a:moveTo>
                  <a:pt x="79" y="860"/>
                </a:moveTo>
                <a:cubicBezTo>
                  <a:pt x="78" y="862"/>
                  <a:pt x="78" y="864"/>
                  <a:pt x="78" y="866"/>
                </a:cubicBezTo>
                <a:cubicBezTo>
                  <a:pt x="76" y="868"/>
                  <a:pt x="75" y="870"/>
                  <a:pt x="73" y="872"/>
                </a:cubicBezTo>
                <a:cubicBezTo>
                  <a:pt x="73" y="869"/>
                  <a:pt x="73" y="866"/>
                  <a:pt x="73" y="864"/>
                </a:cubicBezTo>
                <a:cubicBezTo>
                  <a:pt x="75" y="862"/>
                  <a:pt x="77" y="861"/>
                  <a:pt x="79" y="860"/>
                </a:cubicBezTo>
                <a:close/>
                <a:moveTo>
                  <a:pt x="73" y="873"/>
                </a:moveTo>
                <a:cubicBezTo>
                  <a:pt x="75" y="871"/>
                  <a:pt x="77" y="869"/>
                  <a:pt x="78" y="868"/>
                </a:cubicBezTo>
                <a:cubicBezTo>
                  <a:pt x="78" y="869"/>
                  <a:pt x="78" y="871"/>
                  <a:pt x="78" y="873"/>
                </a:cubicBezTo>
                <a:cubicBezTo>
                  <a:pt x="77" y="874"/>
                  <a:pt x="75" y="875"/>
                  <a:pt x="73" y="877"/>
                </a:cubicBezTo>
                <a:cubicBezTo>
                  <a:pt x="73" y="875"/>
                  <a:pt x="73" y="874"/>
                  <a:pt x="73" y="873"/>
                </a:cubicBezTo>
                <a:cubicBezTo>
                  <a:pt x="73" y="873"/>
                  <a:pt x="73" y="873"/>
                  <a:pt x="73" y="873"/>
                </a:cubicBezTo>
                <a:close/>
                <a:moveTo>
                  <a:pt x="80" y="836"/>
                </a:moveTo>
                <a:cubicBezTo>
                  <a:pt x="80" y="832"/>
                  <a:pt x="79" y="830"/>
                  <a:pt x="77" y="834"/>
                </a:cubicBezTo>
                <a:cubicBezTo>
                  <a:pt x="75" y="833"/>
                  <a:pt x="74" y="832"/>
                  <a:pt x="73" y="831"/>
                </a:cubicBezTo>
                <a:cubicBezTo>
                  <a:pt x="73" y="830"/>
                  <a:pt x="73" y="828"/>
                  <a:pt x="73" y="826"/>
                </a:cubicBezTo>
                <a:cubicBezTo>
                  <a:pt x="73" y="826"/>
                  <a:pt x="73" y="825"/>
                  <a:pt x="73" y="825"/>
                </a:cubicBezTo>
                <a:cubicBezTo>
                  <a:pt x="73" y="825"/>
                  <a:pt x="73" y="825"/>
                  <a:pt x="73" y="824"/>
                </a:cubicBezTo>
                <a:cubicBezTo>
                  <a:pt x="73" y="812"/>
                  <a:pt x="73" y="800"/>
                  <a:pt x="72" y="788"/>
                </a:cubicBezTo>
                <a:cubicBezTo>
                  <a:pt x="73" y="775"/>
                  <a:pt x="74" y="761"/>
                  <a:pt x="73" y="748"/>
                </a:cubicBezTo>
                <a:cubicBezTo>
                  <a:pt x="73" y="746"/>
                  <a:pt x="74" y="745"/>
                  <a:pt x="74" y="744"/>
                </a:cubicBezTo>
                <a:cubicBezTo>
                  <a:pt x="74" y="770"/>
                  <a:pt x="74" y="795"/>
                  <a:pt x="76" y="820"/>
                </a:cubicBezTo>
                <a:cubicBezTo>
                  <a:pt x="76" y="821"/>
                  <a:pt x="77" y="821"/>
                  <a:pt x="77" y="820"/>
                </a:cubicBezTo>
                <a:cubicBezTo>
                  <a:pt x="77" y="814"/>
                  <a:pt x="77" y="808"/>
                  <a:pt x="77" y="802"/>
                </a:cubicBezTo>
                <a:cubicBezTo>
                  <a:pt x="78" y="809"/>
                  <a:pt x="79" y="817"/>
                  <a:pt x="80" y="824"/>
                </a:cubicBezTo>
                <a:cubicBezTo>
                  <a:pt x="80" y="825"/>
                  <a:pt x="80" y="825"/>
                  <a:pt x="81" y="825"/>
                </a:cubicBezTo>
                <a:cubicBezTo>
                  <a:pt x="81" y="830"/>
                  <a:pt x="82" y="834"/>
                  <a:pt x="84" y="838"/>
                </a:cubicBezTo>
                <a:cubicBezTo>
                  <a:pt x="85" y="839"/>
                  <a:pt x="85" y="838"/>
                  <a:pt x="85" y="838"/>
                </a:cubicBezTo>
                <a:cubicBezTo>
                  <a:pt x="84" y="836"/>
                  <a:pt x="83" y="834"/>
                  <a:pt x="83" y="833"/>
                </a:cubicBezTo>
                <a:cubicBezTo>
                  <a:pt x="81" y="830"/>
                  <a:pt x="81" y="827"/>
                  <a:pt x="82" y="825"/>
                </a:cubicBezTo>
                <a:cubicBezTo>
                  <a:pt x="83" y="826"/>
                  <a:pt x="85" y="828"/>
                  <a:pt x="86" y="829"/>
                </a:cubicBezTo>
                <a:cubicBezTo>
                  <a:pt x="88" y="832"/>
                  <a:pt x="90" y="833"/>
                  <a:pt x="92" y="835"/>
                </a:cubicBezTo>
                <a:cubicBezTo>
                  <a:pt x="92" y="836"/>
                  <a:pt x="92" y="836"/>
                  <a:pt x="92" y="836"/>
                </a:cubicBezTo>
                <a:cubicBezTo>
                  <a:pt x="92" y="838"/>
                  <a:pt x="92" y="840"/>
                  <a:pt x="92" y="842"/>
                </a:cubicBezTo>
                <a:cubicBezTo>
                  <a:pt x="92" y="843"/>
                  <a:pt x="93" y="843"/>
                  <a:pt x="93" y="842"/>
                </a:cubicBezTo>
                <a:cubicBezTo>
                  <a:pt x="93" y="840"/>
                  <a:pt x="93" y="838"/>
                  <a:pt x="93" y="836"/>
                </a:cubicBezTo>
                <a:cubicBezTo>
                  <a:pt x="95" y="838"/>
                  <a:pt x="97" y="840"/>
                  <a:pt x="99" y="841"/>
                </a:cubicBezTo>
                <a:cubicBezTo>
                  <a:pt x="102" y="843"/>
                  <a:pt x="104" y="845"/>
                  <a:pt x="107" y="847"/>
                </a:cubicBezTo>
                <a:cubicBezTo>
                  <a:pt x="107" y="848"/>
                  <a:pt x="107" y="849"/>
                  <a:pt x="107" y="850"/>
                </a:cubicBezTo>
                <a:cubicBezTo>
                  <a:pt x="98" y="846"/>
                  <a:pt x="89" y="841"/>
                  <a:pt x="80" y="836"/>
                </a:cubicBezTo>
                <a:close/>
                <a:moveTo>
                  <a:pt x="87" y="792"/>
                </a:moveTo>
                <a:cubicBezTo>
                  <a:pt x="88" y="806"/>
                  <a:pt x="90" y="820"/>
                  <a:pt x="92" y="835"/>
                </a:cubicBezTo>
                <a:cubicBezTo>
                  <a:pt x="88" y="831"/>
                  <a:pt x="84" y="827"/>
                  <a:pt x="81" y="823"/>
                </a:cubicBezTo>
                <a:cubicBezTo>
                  <a:pt x="82" y="817"/>
                  <a:pt x="83" y="811"/>
                  <a:pt x="83" y="804"/>
                </a:cubicBezTo>
                <a:cubicBezTo>
                  <a:pt x="85" y="810"/>
                  <a:pt x="86" y="815"/>
                  <a:pt x="88" y="820"/>
                </a:cubicBezTo>
                <a:cubicBezTo>
                  <a:pt x="88" y="821"/>
                  <a:pt x="89" y="821"/>
                  <a:pt x="89" y="820"/>
                </a:cubicBezTo>
                <a:cubicBezTo>
                  <a:pt x="88" y="811"/>
                  <a:pt x="87" y="802"/>
                  <a:pt x="87" y="792"/>
                </a:cubicBezTo>
                <a:close/>
                <a:moveTo>
                  <a:pt x="107" y="847"/>
                </a:moveTo>
                <a:cubicBezTo>
                  <a:pt x="108" y="848"/>
                  <a:pt x="109" y="848"/>
                  <a:pt x="110" y="849"/>
                </a:cubicBezTo>
                <a:cubicBezTo>
                  <a:pt x="110" y="850"/>
                  <a:pt x="110" y="851"/>
                  <a:pt x="110" y="852"/>
                </a:cubicBezTo>
                <a:cubicBezTo>
                  <a:pt x="109" y="852"/>
                  <a:pt x="108" y="851"/>
                  <a:pt x="107" y="851"/>
                </a:cubicBezTo>
                <a:cubicBezTo>
                  <a:pt x="107" y="849"/>
                  <a:pt x="107" y="848"/>
                  <a:pt x="107" y="847"/>
                </a:cubicBezTo>
                <a:close/>
                <a:moveTo>
                  <a:pt x="107" y="846"/>
                </a:moveTo>
                <a:cubicBezTo>
                  <a:pt x="108" y="840"/>
                  <a:pt x="108" y="834"/>
                  <a:pt x="109" y="827"/>
                </a:cubicBezTo>
                <a:cubicBezTo>
                  <a:pt x="109" y="833"/>
                  <a:pt x="109" y="839"/>
                  <a:pt x="110" y="844"/>
                </a:cubicBezTo>
                <a:cubicBezTo>
                  <a:pt x="110" y="846"/>
                  <a:pt x="110" y="847"/>
                  <a:pt x="110" y="848"/>
                </a:cubicBezTo>
                <a:cubicBezTo>
                  <a:pt x="109" y="847"/>
                  <a:pt x="108" y="847"/>
                  <a:pt x="107" y="846"/>
                </a:cubicBezTo>
                <a:close/>
                <a:moveTo>
                  <a:pt x="109" y="798"/>
                </a:moveTo>
                <a:cubicBezTo>
                  <a:pt x="109" y="798"/>
                  <a:pt x="108" y="798"/>
                  <a:pt x="108" y="798"/>
                </a:cubicBezTo>
                <a:cubicBezTo>
                  <a:pt x="108" y="803"/>
                  <a:pt x="108" y="808"/>
                  <a:pt x="108" y="813"/>
                </a:cubicBezTo>
                <a:cubicBezTo>
                  <a:pt x="108" y="809"/>
                  <a:pt x="107" y="805"/>
                  <a:pt x="107" y="801"/>
                </a:cubicBezTo>
                <a:cubicBezTo>
                  <a:pt x="106" y="794"/>
                  <a:pt x="105" y="787"/>
                  <a:pt x="105" y="780"/>
                </a:cubicBezTo>
                <a:cubicBezTo>
                  <a:pt x="105" y="775"/>
                  <a:pt x="106" y="770"/>
                  <a:pt x="106" y="766"/>
                </a:cubicBezTo>
                <a:cubicBezTo>
                  <a:pt x="106" y="767"/>
                  <a:pt x="107" y="773"/>
                  <a:pt x="108" y="775"/>
                </a:cubicBezTo>
                <a:cubicBezTo>
                  <a:pt x="109" y="786"/>
                  <a:pt x="109" y="798"/>
                  <a:pt x="110" y="809"/>
                </a:cubicBezTo>
                <a:cubicBezTo>
                  <a:pt x="110" y="811"/>
                  <a:pt x="109" y="813"/>
                  <a:pt x="109" y="815"/>
                </a:cubicBezTo>
                <a:cubicBezTo>
                  <a:pt x="109" y="810"/>
                  <a:pt x="109" y="804"/>
                  <a:pt x="109" y="798"/>
                </a:cubicBezTo>
                <a:close/>
                <a:moveTo>
                  <a:pt x="110" y="828"/>
                </a:moveTo>
                <a:cubicBezTo>
                  <a:pt x="110" y="826"/>
                  <a:pt x="110" y="824"/>
                  <a:pt x="109" y="821"/>
                </a:cubicBezTo>
                <a:cubicBezTo>
                  <a:pt x="109" y="821"/>
                  <a:pt x="109" y="820"/>
                  <a:pt x="109" y="820"/>
                </a:cubicBezTo>
                <a:cubicBezTo>
                  <a:pt x="109" y="817"/>
                  <a:pt x="110" y="815"/>
                  <a:pt x="110" y="813"/>
                </a:cubicBezTo>
                <a:cubicBezTo>
                  <a:pt x="110" y="818"/>
                  <a:pt x="110" y="823"/>
                  <a:pt x="110" y="828"/>
                </a:cubicBezTo>
                <a:close/>
                <a:moveTo>
                  <a:pt x="111" y="773"/>
                </a:moveTo>
                <a:cubicBezTo>
                  <a:pt x="111" y="774"/>
                  <a:pt x="111" y="774"/>
                  <a:pt x="111" y="775"/>
                </a:cubicBezTo>
                <a:cubicBezTo>
                  <a:pt x="110" y="771"/>
                  <a:pt x="110" y="768"/>
                  <a:pt x="110" y="764"/>
                </a:cubicBezTo>
                <a:cubicBezTo>
                  <a:pt x="110" y="768"/>
                  <a:pt x="110" y="771"/>
                  <a:pt x="111" y="773"/>
                </a:cubicBezTo>
                <a:close/>
                <a:moveTo>
                  <a:pt x="110" y="731"/>
                </a:moveTo>
                <a:cubicBezTo>
                  <a:pt x="107" y="733"/>
                  <a:pt x="104" y="736"/>
                  <a:pt x="101" y="737"/>
                </a:cubicBezTo>
                <a:cubicBezTo>
                  <a:pt x="100" y="734"/>
                  <a:pt x="100" y="730"/>
                  <a:pt x="99" y="727"/>
                </a:cubicBezTo>
                <a:cubicBezTo>
                  <a:pt x="106" y="722"/>
                  <a:pt x="109" y="725"/>
                  <a:pt x="110" y="731"/>
                </a:cubicBezTo>
                <a:close/>
                <a:moveTo>
                  <a:pt x="97" y="728"/>
                </a:moveTo>
                <a:cubicBezTo>
                  <a:pt x="95" y="744"/>
                  <a:pt x="94" y="760"/>
                  <a:pt x="94" y="776"/>
                </a:cubicBezTo>
                <a:cubicBezTo>
                  <a:pt x="94" y="782"/>
                  <a:pt x="92" y="806"/>
                  <a:pt x="100" y="809"/>
                </a:cubicBezTo>
                <a:cubicBezTo>
                  <a:pt x="101" y="809"/>
                  <a:pt x="101" y="808"/>
                  <a:pt x="101" y="808"/>
                </a:cubicBezTo>
                <a:cubicBezTo>
                  <a:pt x="95" y="806"/>
                  <a:pt x="95" y="793"/>
                  <a:pt x="95" y="788"/>
                </a:cubicBezTo>
                <a:cubicBezTo>
                  <a:pt x="95" y="780"/>
                  <a:pt x="95" y="771"/>
                  <a:pt x="95" y="762"/>
                </a:cubicBezTo>
                <a:cubicBezTo>
                  <a:pt x="96" y="753"/>
                  <a:pt x="96" y="745"/>
                  <a:pt x="97" y="736"/>
                </a:cubicBezTo>
                <a:cubicBezTo>
                  <a:pt x="98" y="733"/>
                  <a:pt x="98" y="730"/>
                  <a:pt x="99" y="727"/>
                </a:cubicBezTo>
                <a:cubicBezTo>
                  <a:pt x="99" y="727"/>
                  <a:pt x="99" y="727"/>
                  <a:pt x="99" y="727"/>
                </a:cubicBezTo>
                <a:cubicBezTo>
                  <a:pt x="98" y="730"/>
                  <a:pt x="99" y="734"/>
                  <a:pt x="99" y="738"/>
                </a:cubicBezTo>
                <a:cubicBezTo>
                  <a:pt x="99" y="738"/>
                  <a:pt x="99" y="738"/>
                  <a:pt x="99" y="738"/>
                </a:cubicBezTo>
                <a:cubicBezTo>
                  <a:pt x="98" y="738"/>
                  <a:pt x="98" y="738"/>
                  <a:pt x="98" y="738"/>
                </a:cubicBezTo>
                <a:cubicBezTo>
                  <a:pt x="98" y="740"/>
                  <a:pt x="98" y="741"/>
                  <a:pt x="98" y="743"/>
                </a:cubicBezTo>
                <a:cubicBezTo>
                  <a:pt x="99" y="741"/>
                  <a:pt x="99" y="740"/>
                  <a:pt x="100" y="739"/>
                </a:cubicBezTo>
                <a:cubicBezTo>
                  <a:pt x="100" y="741"/>
                  <a:pt x="100" y="743"/>
                  <a:pt x="100" y="744"/>
                </a:cubicBezTo>
                <a:cubicBezTo>
                  <a:pt x="100" y="745"/>
                  <a:pt x="101" y="745"/>
                  <a:pt x="101" y="744"/>
                </a:cubicBezTo>
                <a:cubicBezTo>
                  <a:pt x="101" y="742"/>
                  <a:pt x="101" y="740"/>
                  <a:pt x="101" y="738"/>
                </a:cubicBezTo>
                <a:cubicBezTo>
                  <a:pt x="101" y="738"/>
                  <a:pt x="101" y="738"/>
                  <a:pt x="101" y="738"/>
                </a:cubicBezTo>
                <a:cubicBezTo>
                  <a:pt x="104" y="736"/>
                  <a:pt x="106" y="734"/>
                  <a:pt x="108" y="733"/>
                </a:cubicBezTo>
                <a:cubicBezTo>
                  <a:pt x="109" y="732"/>
                  <a:pt x="109" y="732"/>
                  <a:pt x="110" y="732"/>
                </a:cubicBezTo>
                <a:cubicBezTo>
                  <a:pt x="110" y="733"/>
                  <a:pt x="110" y="734"/>
                  <a:pt x="110" y="735"/>
                </a:cubicBezTo>
                <a:cubicBezTo>
                  <a:pt x="109" y="738"/>
                  <a:pt x="109" y="741"/>
                  <a:pt x="109" y="745"/>
                </a:cubicBezTo>
                <a:cubicBezTo>
                  <a:pt x="109" y="746"/>
                  <a:pt x="109" y="747"/>
                  <a:pt x="109" y="748"/>
                </a:cubicBezTo>
                <a:cubicBezTo>
                  <a:pt x="109" y="749"/>
                  <a:pt x="109" y="749"/>
                  <a:pt x="109" y="749"/>
                </a:cubicBezTo>
                <a:cubicBezTo>
                  <a:pt x="108" y="751"/>
                  <a:pt x="108" y="753"/>
                  <a:pt x="108" y="755"/>
                </a:cubicBezTo>
                <a:cubicBezTo>
                  <a:pt x="109" y="764"/>
                  <a:pt x="109" y="772"/>
                  <a:pt x="111" y="781"/>
                </a:cubicBezTo>
                <a:cubicBezTo>
                  <a:pt x="111" y="787"/>
                  <a:pt x="110" y="793"/>
                  <a:pt x="110" y="799"/>
                </a:cubicBezTo>
                <a:cubicBezTo>
                  <a:pt x="110" y="787"/>
                  <a:pt x="109" y="774"/>
                  <a:pt x="107" y="762"/>
                </a:cubicBezTo>
                <a:cubicBezTo>
                  <a:pt x="107" y="762"/>
                  <a:pt x="106" y="762"/>
                  <a:pt x="106" y="762"/>
                </a:cubicBezTo>
                <a:cubicBezTo>
                  <a:pt x="102" y="782"/>
                  <a:pt x="106" y="802"/>
                  <a:pt x="108" y="822"/>
                </a:cubicBezTo>
                <a:cubicBezTo>
                  <a:pt x="109" y="823"/>
                  <a:pt x="109" y="823"/>
                  <a:pt x="109" y="824"/>
                </a:cubicBezTo>
                <a:cubicBezTo>
                  <a:pt x="108" y="831"/>
                  <a:pt x="108" y="839"/>
                  <a:pt x="107" y="846"/>
                </a:cubicBezTo>
                <a:cubicBezTo>
                  <a:pt x="102" y="843"/>
                  <a:pt x="97" y="839"/>
                  <a:pt x="93" y="836"/>
                </a:cubicBezTo>
                <a:cubicBezTo>
                  <a:pt x="93" y="833"/>
                  <a:pt x="93" y="830"/>
                  <a:pt x="93" y="827"/>
                </a:cubicBezTo>
                <a:cubicBezTo>
                  <a:pt x="93" y="797"/>
                  <a:pt x="93" y="768"/>
                  <a:pt x="93" y="738"/>
                </a:cubicBezTo>
                <a:cubicBezTo>
                  <a:pt x="93" y="737"/>
                  <a:pt x="93" y="736"/>
                  <a:pt x="93" y="734"/>
                </a:cubicBezTo>
                <a:cubicBezTo>
                  <a:pt x="93" y="734"/>
                  <a:pt x="93" y="734"/>
                  <a:pt x="93" y="734"/>
                </a:cubicBezTo>
                <a:cubicBezTo>
                  <a:pt x="94" y="732"/>
                  <a:pt x="95" y="730"/>
                  <a:pt x="97" y="728"/>
                </a:cubicBezTo>
                <a:close/>
                <a:moveTo>
                  <a:pt x="92" y="734"/>
                </a:moveTo>
                <a:cubicBezTo>
                  <a:pt x="92" y="736"/>
                  <a:pt x="92" y="737"/>
                  <a:pt x="92" y="738"/>
                </a:cubicBezTo>
                <a:cubicBezTo>
                  <a:pt x="92" y="764"/>
                  <a:pt x="92" y="789"/>
                  <a:pt x="92" y="815"/>
                </a:cubicBezTo>
                <a:cubicBezTo>
                  <a:pt x="91" y="790"/>
                  <a:pt x="90" y="765"/>
                  <a:pt x="91" y="740"/>
                </a:cubicBezTo>
                <a:cubicBezTo>
                  <a:pt x="91" y="740"/>
                  <a:pt x="90" y="740"/>
                  <a:pt x="90" y="740"/>
                </a:cubicBezTo>
                <a:cubicBezTo>
                  <a:pt x="89" y="771"/>
                  <a:pt x="91" y="802"/>
                  <a:pt x="92" y="833"/>
                </a:cubicBezTo>
                <a:cubicBezTo>
                  <a:pt x="92" y="832"/>
                  <a:pt x="92" y="831"/>
                  <a:pt x="92" y="831"/>
                </a:cubicBezTo>
                <a:cubicBezTo>
                  <a:pt x="91" y="825"/>
                  <a:pt x="90" y="818"/>
                  <a:pt x="89" y="812"/>
                </a:cubicBezTo>
                <a:cubicBezTo>
                  <a:pt x="88" y="803"/>
                  <a:pt x="87" y="793"/>
                  <a:pt x="87" y="784"/>
                </a:cubicBezTo>
                <a:cubicBezTo>
                  <a:pt x="87" y="781"/>
                  <a:pt x="87" y="778"/>
                  <a:pt x="87" y="774"/>
                </a:cubicBezTo>
                <a:cubicBezTo>
                  <a:pt x="87" y="780"/>
                  <a:pt x="87" y="786"/>
                  <a:pt x="88" y="792"/>
                </a:cubicBezTo>
                <a:cubicBezTo>
                  <a:pt x="88" y="793"/>
                  <a:pt x="89" y="793"/>
                  <a:pt x="89" y="792"/>
                </a:cubicBezTo>
                <a:cubicBezTo>
                  <a:pt x="88" y="779"/>
                  <a:pt x="87" y="765"/>
                  <a:pt x="87" y="751"/>
                </a:cubicBezTo>
                <a:cubicBezTo>
                  <a:pt x="88" y="745"/>
                  <a:pt x="90" y="739"/>
                  <a:pt x="92" y="734"/>
                </a:cubicBezTo>
                <a:close/>
                <a:moveTo>
                  <a:pt x="86" y="742"/>
                </a:moveTo>
                <a:cubicBezTo>
                  <a:pt x="86" y="763"/>
                  <a:pt x="85" y="784"/>
                  <a:pt x="86" y="805"/>
                </a:cubicBezTo>
                <a:cubicBezTo>
                  <a:pt x="87" y="809"/>
                  <a:pt x="87" y="813"/>
                  <a:pt x="88" y="817"/>
                </a:cubicBezTo>
                <a:cubicBezTo>
                  <a:pt x="87" y="814"/>
                  <a:pt x="85" y="809"/>
                  <a:pt x="85" y="806"/>
                </a:cubicBezTo>
                <a:cubicBezTo>
                  <a:pt x="84" y="805"/>
                  <a:pt x="84" y="803"/>
                  <a:pt x="84" y="802"/>
                </a:cubicBezTo>
                <a:cubicBezTo>
                  <a:pt x="85" y="783"/>
                  <a:pt x="84" y="765"/>
                  <a:pt x="81" y="746"/>
                </a:cubicBezTo>
                <a:cubicBezTo>
                  <a:pt x="81" y="746"/>
                  <a:pt x="80" y="746"/>
                  <a:pt x="80" y="746"/>
                </a:cubicBezTo>
                <a:cubicBezTo>
                  <a:pt x="80" y="765"/>
                  <a:pt x="79" y="783"/>
                  <a:pt x="83" y="801"/>
                </a:cubicBezTo>
                <a:cubicBezTo>
                  <a:pt x="82" y="808"/>
                  <a:pt x="82" y="814"/>
                  <a:pt x="81" y="821"/>
                </a:cubicBezTo>
                <a:cubicBezTo>
                  <a:pt x="81" y="817"/>
                  <a:pt x="79" y="811"/>
                  <a:pt x="78" y="806"/>
                </a:cubicBezTo>
                <a:cubicBezTo>
                  <a:pt x="78" y="800"/>
                  <a:pt x="77" y="794"/>
                  <a:pt x="77" y="787"/>
                </a:cubicBezTo>
                <a:cubicBezTo>
                  <a:pt x="77" y="769"/>
                  <a:pt x="77" y="750"/>
                  <a:pt x="77" y="731"/>
                </a:cubicBezTo>
                <a:cubicBezTo>
                  <a:pt x="82" y="733"/>
                  <a:pt x="85" y="737"/>
                  <a:pt x="86" y="742"/>
                </a:cubicBezTo>
                <a:close/>
                <a:moveTo>
                  <a:pt x="83" y="798"/>
                </a:moveTo>
                <a:cubicBezTo>
                  <a:pt x="81" y="789"/>
                  <a:pt x="81" y="780"/>
                  <a:pt x="81" y="771"/>
                </a:cubicBezTo>
                <a:cubicBezTo>
                  <a:pt x="81" y="766"/>
                  <a:pt x="81" y="761"/>
                  <a:pt x="81" y="757"/>
                </a:cubicBezTo>
                <a:cubicBezTo>
                  <a:pt x="81" y="754"/>
                  <a:pt x="81" y="752"/>
                  <a:pt x="81" y="750"/>
                </a:cubicBezTo>
                <a:cubicBezTo>
                  <a:pt x="81" y="752"/>
                  <a:pt x="81" y="755"/>
                  <a:pt x="82" y="757"/>
                </a:cubicBezTo>
                <a:cubicBezTo>
                  <a:pt x="83" y="768"/>
                  <a:pt x="83" y="779"/>
                  <a:pt x="83" y="790"/>
                </a:cubicBezTo>
                <a:cubicBezTo>
                  <a:pt x="83" y="792"/>
                  <a:pt x="83" y="795"/>
                  <a:pt x="83" y="798"/>
                </a:cubicBezTo>
                <a:close/>
                <a:moveTo>
                  <a:pt x="76" y="730"/>
                </a:moveTo>
                <a:cubicBezTo>
                  <a:pt x="76" y="748"/>
                  <a:pt x="76" y="767"/>
                  <a:pt x="76" y="785"/>
                </a:cubicBezTo>
                <a:cubicBezTo>
                  <a:pt x="76" y="790"/>
                  <a:pt x="76" y="796"/>
                  <a:pt x="76" y="802"/>
                </a:cubicBezTo>
                <a:cubicBezTo>
                  <a:pt x="76" y="794"/>
                  <a:pt x="76" y="785"/>
                  <a:pt x="75" y="777"/>
                </a:cubicBezTo>
                <a:cubicBezTo>
                  <a:pt x="75" y="762"/>
                  <a:pt x="75" y="747"/>
                  <a:pt x="75" y="732"/>
                </a:cubicBezTo>
                <a:cubicBezTo>
                  <a:pt x="75" y="732"/>
                  <a:pt x="74" y="732"/>
                  <a:pt x="74" y="732"/>
                </a:cubicBezTo>
                <a:cubicBezTo>
                  <a:pt x="74" y="736"/>
                  <a:pt x="74" y="740"/>
                  <a:pt x="74" y="744"/>
                </a:cubicBezTo>
                <a:cubicBezTo>
                  <a:pt x="74" y="743"/>
                  <a:pt x="74" y="743"/>
                  <a:pt x="74" y="742"/>
                </a:cubicBezTo>
                <a:cubicBezTo>
                  <a:pt x="73" y="744"/>
                  <a:pt x="73" y="746"/>
                  <a:pt x="73" y="747"/>
                </a:cubicBezTo>
                <a:cubicBezTo>
                  <a:pt x="73" y="747"/>
                  <a:pt x="73" y="747"/>
                  <a:pt x="73" y="746"/>
                </a:cubicBezTo>
                <a:cubicBezTo>
                  <a:pt x="73" y="746"/>
                  <a:pt x="73" y="745"/>
                  <a:pt x="73" y="744"/>
                </a:cubicBezTo>
                <a:cubicBezTo>
                  <a:pt x="73" y="744"/>
                  <a:pt x="73" y="744"/>
                  <a:pt x="72" y="744"/>
                </a:cubicBezTo>
                <a:cubicBezTo>
                  <a:pt x="72" y="740"/>
                  <a:pt x="71" y="736"/>
                  <a:pt x="71" y="732"/>
                </a:cubicBezTo>
                <a:cubicBezTo>
                  <a:pt x="71" y="731"/>
                  <a:pt x="71" y="730"/>
                  <a:pt x="71" y="729"/>
                </a:cubicBezTo>
                <a:cubicBezTo>
                  <a:pt x="71" y="729"/>
                  <a:pt x="72" y="729"/>
                  <a:pt x="72" y="729"/>
                </a:cubicBezTo>
                <a:cubicBezTo>
                  <a:pt x="72" y="730"/>
                  <a:pt x="72" y="731"/>
                  <a:pt x="72" y="732"/>
                </a:cubicBezTo>
                <a:cubicBezTo>
                  <a:pt x="72" y="733"/>
                  <a:pt x="73" y="733"/>
                  <a:pt x="73" y="732"/>
                </a:cubicBezTo>
                <a:cubicBezTo>
                  <a:pt x="73" y="731"/>
                  <a:pt x="73" y="730"/>
                  <a:pt x="73" y="729"/>
                </a:cubicBezTo>
                <a:cubicBezTo>
                  <a:pt x="74" y="730"/>
                  <a:pt x="75" y="730"/>
                  <a:pt x="76" y="730"/>
                </a:cubicBezTo>
                <a:close/>
                <a:moveTo>
                  <a:pt x="72" y="728"/>
                </a:moveTo>
                <a:cubicBezTo>
                  <a:pt x="72" y="728"/>
                  <a:pt x="71" y="728"/>
                  <a:pt x="71" y="728"/>
                </a:cubicBezTo>
                <a:cubicBezTo>
                  <a:pt x="71" y="719"/>
                  <a:pt x="71" y="710"/>
                  <a:pt x="71" y="700"/>
                </a:cubicBezTo>
                <a:cubicBezTo>
                  <a:pt x="71" y="710"/>
                  <a:pt x="72" y="719"/>
                  <a:pt x="72" y="728"/>
                </a:cubicBezTo>
                <a:close/>
                <a:moveTo>
                  <a:pt x="70" y="683"/>
                </a:moveTo>
                <a:cubicBezTo>
                  <a:pt x="70" y="682"/>
                  <a:pt x="70" y="682"/>
                  <a:pt x="70" y="682"/>
                </a:cubicBezTo>
                <a:cubicBezTo>
                  <a:pt x="70" y="682"/>
                  <a:pt x="70" y="682"/>
                  <a:pt x="70" y="682"/>
                </a:cubicBezTo>
                <a:cubicBezTo>
                  <a:pt x="70" y="682"/>
                  <a:pt x="70" y="682"/>
                  <a:pt x="70" y="683"/>
                </a:cubicBezTo>
                <a:close/>
                <a:moveTo>
                  <a:pt x="72" y="682"/>
                </a:moveTo>
                <a:cubicBezTo>
                  <a:pt x="72" y="681"/>
                  <a:pt x="71" y="681"/>
                  <a:pt x="71" y="681"/>
                </a:cubicBezTo>
                <a:cubicBezTo>
                  <a:pt x="71" y="679"/>
                  <a:pt x="71" y="676"/>
                  <a:pt x="71" y="674"/>
                </a:cubicBezTo>
                <a:cubicBezTo>
                  <a:pt x="71" y="674"/>
                  <a:pt x="70" y="674"/>
                  <a:pt x="70" y="674"/>
                </a:cubicBezTo>
                <a:cubicBezTo>
                  <a:pt x="70" y="676"/>
                  <a:pt x="70" y="678"/>
                  <a:pt x="70" y="680"/>
                </a:cubicBezTo>
                <a:cubicBezTo>
                  <a:pt x="70" y="680"/>
                  <a:pt x="70" y="680"/>
                  <a:pt x="70" y="680"/>
                </a:cubicBezTo>
                <a:cubicBezTo>
                  <a:pt x="70" y="677"/>
                  <a:pt x="70" y="674"/>
                  <a:pt x="69" y="671"/>
                </a:cubicBezTo>
                <a:cubicBezTo>
                  <a:pt x="71" y="674"/>
                  <a:pt x="72" y="677"/>
                  <a:pt x="72" y="682"/>
                </a:cubicBezTo>
                <a:close/>
                <a:moveTo>
                  <a:pt x="68" y="669"/>
                </a:moveTo>
                <a:cubicBezTo>
                  <a:pt x="68" y="671"/>
                  <a:pt x="67" y="672"/>
                  <a:pt x="67" y="673"/>
                </a:cubicBezTo>
                <a:cubicBezTo>
                  <a:pt x="67" y="671"/>
                  <a:pt x="67" y="670"/>
                  <a:pt x="67" y="669"/>
                </a:cubicBezTo>
                <a:cubicBezTo>
                  <a:pt x="67" y="669"/>
                  <a:pt x="68" y="669"/>
                  <a:pt x="68" y="669"/>
                </a:cubicBezTo>
                <a:close/>
                <a:moveTo>
                  <a:pt x="62" y="665"/>
                </a:moveTo>
                <a:cubicBezTo>
                  <a:pt x="63" y="665"/>
                  <a:pt x="65" y="666"/>
                  <a:pt x="66" y="666"/>
                </a:cubicBezTo>
                <a:cubicBezTo>
                  <a:pt x="66" y="666"/>
                  <a:pt x="66" y="667"/>
                  <a:pt x="66" y="667"/>
                </a:cubicBezTo>
                <a:cubicBezTo>
                  <a:pt x="65" y="666"/>
                  <a:pt x="63" y="665"/>
                  <a:pt x="62" y="665"/>
                </a:cubicBezTo>
                <a:close/>
                <a:moveTo>
                  <a:pt x="65" y="665"/>
                </a:moveTo>
                <a:cubicBezTo>
                  <a:pt x="63" y="665"/>
                  <a:pt x="61" y="664"/>
                  <a:pt x="59" y="664"/>
                </a:cubicBezTo>
                <a:cubicBezTo>
                  <a:pt x="59" y="664"/>
                  <a:pt x="59" y="663"/>
                  <a:pt x="59" y="663"/>
                </a:cubicBezTo>
                <a:cubicBezTo>
                  <a:pt x="61" y="664"/>
                  <a:pt x="63" y="664"/>
                  <a:pt x="65" y="665"/>
                </a:cubicBezTo>
                <a:close/>
                <a:moveTo>
                  <a:pt x="58" y="662"/>
                </a:moveTo>
                <a:cubicBezTo>
                  <a:pt x="58" y="662"/>
                  <a:pt x="57" y="662"/>
                  <a:pt x="57" y="661"/>
                </a:cubicBezTo>
                <a:cubicBezTo>
                  <a:pt x="57" y="660"/>
                  <a:pt x="57" y="659"/>
                  <a:pt x="57" y="657"/>
                </a:cubicBezTo>
                <a:cubicBezTo>
                  <a:pt x="57" y="657"/>
                  <a:pt x="58" y="657"/>
                  <a:pt x="59" y="657"/>
                </a:cubicBezTo>
                <a:cubicBezTo>
                  <a:pt x="58" y="659"/>
                  <a:pt x="58" y="660"/>
                  <a:pt x="58" y="662"/>
                </a:cubicBezTo>
                <a:close/>
                <a:moveTo>
                  <a:pt x="60" y="629"/>
                </a:moveTo>
                <a:cubicBezTo>
                  <a:pt x="61" y="636"/>
                  <a:pt x="60" y="642"/>
                  <a:pt x="59" y="649"/>
                </a:cubicBezTo>
                <a:cubicBezTo>
                  <a:pt x="59" y="651"/>
                  <a:pt x="59" y="654"/>
                  <a:pt x="59" y="656"/>
                </a:cubicBezTo>
                <a:cubicBezTo>
                  <a:pt x="58" y="656"/>
                  <a:pt x="57" y="656"/>
                  <a:pt x="57" y="656"/>
                </a:cubicBezTo>
                <a:cubicBezTo>
                  <a:pt x="57" y="653"/>
                  <a:pt x="57" y="650"/>
                  <a:pt x="57" y="647"/>
                </a:cubicBezTo>
                <a:cubicBezTo>
                  <a:pt x="57" y="647"/>
                  <a:pt x="57" y="646"/>
                  <a:pt x="57" y="646"/>
                </a:cubicBezTo>
                <a:cubicBezTo>
                  <a:pt x="57" y="647"/>
                  <a:pt x="58" y="649"/>
                  <a:pt x="58" y="650"/>
                </a:cubicBezTo>
                <a:cubicBezTo>
                  <a:pt x="58" y="651"/>
                  <a:pt x="59" y="651"/>
                  <a:pt x="59" y="650"/>
                </a:cubicBezTo>
                <a:cubicBezTo>
                  <a:pt x="58" y="648"/>
                  <a:pt x="58" y="645"/>
                  <a:pt x="57" y="642"/>
                </a:cubicBezTo>
                <a:cubicBezTo>
                  <a:pt x="57" y="640"/>
                  <a:pt x="57" y="637"/>
                  <a:pt x="57" y="634"/>
                </a:cubicBezTo>
                <a:cubicBezTo>
                  <a:pt x="57" y="634"/>
                  <a:pt x="57" y="634"/>
                  <a:pt x="57" y="634"/>
                </a:cubicBezTo>
                <a:cubicBezTo>
                  <a:pt x="58" y="634"/>
                  <a:pt x="58" y="634"/>
                  <a:pt x="58" y="634"/>
                </a:cubicBezTo>
                <a:cubicBezTo>
                  <a:pt x="59" y="635"/>
                  <a:pt x="59" y="634"/>
                  <a:pt x="59" y="634"/>
                </a:cubicBezTo>
                <a:cubicBezTo>
                  <a:pt x="58" y="634"/>
                  <a:pt x="58" y="634"/>
                  <a:pt x="57" y="633"/>
                </a:cubicBezTo>
                <a:cubicBezTo>
                  <a:pt x="58" y="631"/>
                  <a:pt x="59" y="627"/>
                  <a:pt x="58" y="626"/>
                </a:cubicBezTo>
                <a:cubicBezTo>
                  <a:pt x="59" y="627"/>
                  <a:pt x="59" y="626"/>
                  <a:pt x="59" y="626"/>
                </a:cubicBezTo>
                <a:cubicBezTo>
                  <a:pt x="58" y="623"/>
                  <a:pt x="57" y="633"/>
                  <a:pt x="57" y="633"/>
                </a:cubicBezTo>
                <a:cubicBezTo>
                  <a:pt x="57" y="633"/>
                  <a:pt x="57" y="633"/>
                  <a:pt x="57" y="633"/>
                </a:cubicBezTo>
                <a:cubicBezTo>
                  <a:pt x="56" y="632"/>
                  <a:pt x="55" y="631"/>
                  <a:pt x="54" y="631"/>
                </a:cubicBezTo>
                <a:cubicBezTo>
                  <a:pt x="54" y="630"/>
                  <a:pt x="53" y="629"/>
                  <a:pt x="53" y="628"/>
                </a:cubicBezTo>
                <a:cubicBezTo>
                  <a:pt x="53" y="628"/>
                  <a:pt x="52" y="628"/>
                  <a:pt x="52" y="628"/>
                </a:cubicBezTo>
                <a:cubicBezTo>
                  <a:pt x="52" y="629"/>
                  <a:pt x="52" y="629"/>
                  <a:pt x="52" y="629"/>
                </a:cubicBezTo>
                <a:cubicBezTo>
                  <a:pt x="52" y="629"/>
                  <a:pt x="52" y="629"/>
                  <a:pt x="52" y="629"/>
                </a:cubicBezTo>
                <a:cubicBezTo>
                  <a:pt x="52" y="628"/>
                  <a:pt x="51" y="626"/>
                  <a:pt x="51" y="624"/>
                </a:cubicBezTo>
                <a:cubicBezTo>
                  <a:pt x="51" y="624"/>
                  <a:pt x="50" y="624"/>
                  <a:pt x="50" y="624"/>
                </a:cubicBezTo>
                <a:cubicBezTo>
                  <a:pt x="50" y="626"/>
                  <a:pt x="50" y="627"/>
                  <a:pt x="50" y="628"/>
                </a:cubicBezTo>
                <a:cubicBezTo>
                  <a:pt x="49" y="628"/>
                  <a:pt x="48" y="627"/>
                  <a:pt x="46" y="627"/>
                </a:cubicBezTo>
                <a:cubicBezTo>
                  <a:pt x="46" y="626"/>
                  <a:pt x="46" y="625"/>
                  <a:pt x="46" y="625"/>
                </a:cubicBezTo>
                <a:cubicBezTo>
                  <a:pt x="53" y="622"/>
                  <a:pt x="59" y="619"/>
                  <a:pt x="60" y="629"/>
                </a:cubicBezTo>
                <a:close/>
                <a:moveTo>
                  <a:pt x="46" y="609"/>
                </a:moveTo>
                <a:cubicBezTo>
                  <a:pt x="46" y="614"/>
                  <a:pt x="46" y="619"/>
                  <a:pt x="46" y="624"/>
                </a:cubicBezTo>
                <a:cubicBezTo>
                  <a:pt x="45" y="624"/>
                  <a:pt x="44" y="624"/>
                  <a:pt x="43" y="625"/>
                </a:cubicBezTo>
                <a:cubicBezTo>
                  <a:pt x="43" y="619"/>
                  <a:pt x="42" y="614"/>
                  <a:pt x="42" y="609"/>
                </a:cubicBezTo>
                <a:cubicBezTo>
                  <a:pt x="42" y="611"/>
                  <a:pt x="42" y="613"/>
                  <a:pt x="42" y="614"/>
                </a:cubicBezTo>
                <a:cubicBezTo>
                  <a:pt x="42" y="615"/>
                  <a:pt x="43" y="615"/>
                  <a:pt x="43" y="614"/>
                </a:cubicBezTo>
                <a:cubicBezTo>
                  <a:pt x="42" y="611"/>
                  <a:pt x="42" y="609"/>
                  <a:pt x="42" y="606"/>
                </a:cubicBezTo>
                <a:cubicBezTo>
                  <a:pt x="42" y="607"/>
                  <a:pt x="42" y="609"/>
                  <a:pt x="42" y="610"/>
                </a:cubicBezTo>
                <a:cubicBezTo>
                  <a:pt x="42" y="611"/>
                  <a:pt x="43" y="611"/>
                  <a:pt x="43" y="610"/>
                </a:cubicBezTo>
                <a:cubicBezTo>
                  <a:pt x="43" y="607"/>
                  <a:pt x="42" y="604"/>
                  <a:pt x="41" y="601"/>
                </a:cubicBezTo>
                <a:cubicBezTo>
                  <a:pt x="41" y="599"/>
                  <a:pt x="41" y="597"/>
                  <a:pt x="41" y="595"/>
                </a:cubicBezTo>
                <a:cubicBezTo>
                  <a:pt x="41" y="589"/>
                  <a:pt x="42" y="590"/>
                  <a:pt x="46" y="592"/>
                </a:cubicBezTo>
                <a:cubicBezTo>
                  <a:pt x="46" y="598"/>
                  <a:pt x="46" y="604"/>
                  <a:pt x="46" y="609"/>
                </a:cubicBezTo>
                <a:close/>
                <a:moveTo>
                  <a:pt x="42" y="571"/>
                </a:moveTo>
                <a:cubicBezTo>
                  <a:pt x="43" y="571"/>
                  <a:pt x="44" y="571"/>
                  <a:pt x="45" y="573"/>
                </a:cubicBezTo>
                <a:cubicBezTo>
                  <a:pt x="45" y="579"/>
                  <a:pt x="45" y="585"/>
                  <a:pt x="46" y="592"/>
                </a:cubicBezTo>
                <a:cubicBezTo>
                  <a:pt x="45" y="591"/>
                  <a:pt x="43" y="590"/>
                  <a:pt x="41" y="588"/>
                </a:cubicBezTo>
                <a:cubicBezTo>
                  <a:pt x="41" y="588"/>
                  <a:pt x="41" y="588"/>
                  <a:pt x="41" y="588"/>
                </a:cubicBezTo>
                <a:cubicBezTo>
                  <a:pt x="41" y="587"/>
                  <a:pt x="41" y="585"/>
                  <a:pt x="41" y="584"/>
                </a:cubicBezTo>
                <a:cubicBezTo>
                  <a:pt x="41" y="579"/>
                  <a:pt x="42" y="575"/>
                  <a:pt x="42" y="571"/>
                </a:cubicBezTo>
                <a:close/>
                <a:moveTo>
                  <a:pt x="41" y="615"/>
                </a:moveTo>
                <a:cubicBezTo>
                  <a:pt x="41" y="619"/>
                  <a:pt x="42" y="622"/>
                  <a:pt x="42" y="625"/>
                </a:cubicBezTo>
                <a:cubicBezTo>
                  <a:pt x="42" y="625"/>
                  <a:pt x="42" y="625"/>
                  <a:pt x="42" y="625"/>
                </a:cubicBezTo>
                <a:cubicBezTo>
                  <a:pt x="42" y="625"/>
                  <a:pt x="42" y="625"/>
                  <a:pt x="41" y="625"/>
                </a:cubicBezTo>
                <a:cubicBezTo>
                  <a:pt x="41" y="622"/>
                  <a:pt x="41" y="619"/>
                  <a:pt x="41" y="615"/>
                </a:cubicBezTo>
                <a:close/>
                <a:moveTo>
                  <a:pt x="35" y="629"/>
                </a:moveTo>
                <a:cubicBezTo>
                  <a:pt x="35" y="630"/>
                  <a:pt x="35" y="631"/>
                  <a:pt x="35" y="632"/>
                </a:cubicBezTo>
                <a:cubicBezTo>
                  <a:pt x="34" y="632"/>
                  <a:pt x="34" y="632"/>
                  <a:pt x="34" y="632"/>
                </a:cubicBezTo>
                <a:cubicBezTo>
                  <a:pt x="34" y="633"/>
                  <a:pt x="34" y="634"/>
                  <a:pt x="34" y="635"/>
                </a:cubicBezTo>
                <a:cubicBezTo>
                  <a:pt x="34" y="634"/>
                  <a:pt x="34" y="633"/>
                  <a:pt x="33" y="632"/>
                </a:cubicBezTo>
                <a:cubicBezTo>
                  <a:pt x="34" y="631"/>
                  <a:pt x="35" y="630"/>
                  <a:pt x="35" y="629"/>
                </a:cubicBezTo>
                <a:close/>
                <a:moveTo>
                  <a:pt x="34" y="636"/>
                </a:moveTo>
                <a:cubicBezTo>
                  <a:pt x="33" y="639"/>
                  <a:pt x="33" y="641"/>
                  <a:pt x="33" y="644"/>
                </a:cubicBezTo>
                <a:cubicBezTo>
                  <a:pt x="33" y="641"/>
                  <a:pt x="33" y="637"/>
                  <a:pt x="33" y="634"/>
                </a:cubicBezTo>
                <a:cubicBezTo>
                  <a:pt x="33" y="634"/>
                  <a:pt x="33" y="634"/>
                  <a:pt x="33" y="634"/>
                </a:cubicBezTo>
                <a:cubicBezTo>
                  <a:pt x="33" y="635"/>
                  <a:pt x="34" y="636"/>
                  <a:pt x="34" y="636"/>
                </a:cubicBezTo>
                <a:close/>
                <a:moveTo>
                  <a:pt x="32" y="656"/>
                </a:moveTo>
                <a:cubicBezTo>
                  <a:pt x="32" y="658"/>
                  <a:pt x="32" y="659"/>
                  <a:pt x="32" y="661"/>
                </a:cubicBezTo>
                <a:cubicBezTo>
                  <a:pt x="29" y="661"/>
                  <a:pt x="26" y="661"/>
                  <a:pt x="22" y="662"/>
                </a:cubicBezTo>
                <a:cubicBezTo>
                  <a:pt x="23" y="661"/>
                  <a:pt x="23" y="659"/>
                  <a:pt x="23" y="657"/>
                </a:cubicBezTo>
                <a:cubicBezTo>
                  <a:pt x="23" y="657"/>
                  <a:pt x="24" y="657"/>
                  <a:pt x="24" y="657"/>
                </a:cubicBezTo>
                <a:cubicBezTo>
                  <a:pt x="24" y="657"/>
                  <a:pt x="24" y="657"/>
                  <a:pt x="24" y="658"/>
                </a:cubicBezTo>
                <a:cubicBezTo>
                  <a:pt x="23" y="659"/>
                  <a:pt x="24" y="659"/>
                  <a:pt x="24" y="661"/>
                </a:cubicBezTo>
                <a:cubicBezTo>
                  <a:pt x="24" y="661"/>
                  <a:pt x="25" y="661"/>
                  <a:pt x="25" y="660"/>
                </a:cubicBezTo>
                <a:cubicBezTo>
                  <a:pt x="25" y="659"/>
                  <a:pt x="25" y="658"/>
                  <a:pt x="25" y="657"/>
                </a:cubicBezTo>
                <a:cubicBezTo>
                  <a:pt x="27" y="656"/>
                  <a:pt x="29" y="656"/>
                  <a:pt x="32" y="656"/>
                </a:cubicBezTo>
                <a:close/>
                <a:moveTo>
                  <a:pt x="24" y="657"/>
                </a:moveTo>
                <a:cubicBezTo>
                  <a:pt x="24" y="657"/>
                  <a:pt x="24" y="657"/>
                  <a:pt x="24" y="657"/>
                </a:cubicBezTo>
                <a:cubicBezTo>
                  <a:pt x="24" y="656"/>
                  <a:pt x="24" y="656"/>
                  <a:pt x="24" y="657"/>
                </a:cubicBezTo>
                <a:close/>
                <a:moveTo>
                  <a:pt x="21" y="658"/>
                </a:moveTo>
                <a:cubicBezTo>
                  <a:pt x="21" y="660"/>
                  <a:pt x="21" y="662"/>
                  <a:pt x="21" y="663"/>
                </a:cubicBezTo>
                <a:cubicBezTo>
                  <a:pt x="19" y="664"/>
                  <a:pt x="18" y="665"/>
                  <a:pt x="17" y="666"/>
                </a:cubicBezTo>
                <a:cubicBezTo>
                  <a:pt x="17" y="662"/>
                  <a:pt x="19" y="660"/>
                  <a:pt x="21" y="658"/>
                </a:cubicBezTo>
                <a:close/>
                <a:moveTo>
                  <a:pt x="15" y="670"/>
                </a:moveTo>
                <a:cubicBezTo>
                  <a:pt x="14" y="670"/>
                  <a:pt x="15" y="669"/>
                  <a:pt x="16" y="668"/>
                </a:cubicBezTo>
                <a:cubicBezTo>
                  <a:pt x="16" y="669"/>
                  <a:pt x="16" y="669"/>
                  <a:pt x="16" y="670"/>
                </a:cubicBezTo>
                <a:cubicBezTo>
                  <a:pt x="16" y="670"/>
                  <a:pt x="15" y="670"/>
                  <a:pt x="15" y="670"/>
                </a:cubicBezTo>
                <a:close/>
                <a:moveTo>
                  <a:pt x="17" y="670"/>
                </a:moveTo>
                <a:cubicBezTo>
                  <a:pt x="17" y="669"/>
                  <a:pt x="17" y="668"/>
                  <a:pt x="17" y="668"/>
                </a:cubicBezTo>
                <a:cubicBezTo>
                  <a:pt x="18" y="667"/>
                  <a:pt x="19" y="666"/>
                  <a:pt x="20" y="665"/>
                </a:cubicBezTo>
                <a:cubicBezTo>
                  <a:pt x="20" y="666"/>
                  <a:pt x="20" y="668"/>
                  <a:pt x="20" y="670"/>
                </a:cubicBezTo>
                <a:cubicBezTo>
                  <a:pt x="19" y="670"/>
                  <a:pt x="18" y="670"/>
                  <a:pt x="17" y="670"/>
                </a:cubicBezTo>
                <a:close/>
                <a:moveTo>
                  <a:pt x="23" y="722"/>
                </a:moveTo>
                <a:cubicBezTo>
                  <a:pt x="22" y="714"/>
                  <a:pt x="21" y="706"/>
                  <a:pt x="20" y="699"/>
                </a:cubicBezTo>
                <a:cubicBezTo>
                  <a:pt x="20" y="692"/>
                  <a:pt x="20" y="686"/>
                  <a:pt x="20" y="679"/>
                </a:cubicBezTo>
                <a:cubicBezTo>
                  <a:pt x="21" y="678"/>
                  <a:pt x="21" y="678"/>
                  <a:pt x="21" y="677"/>
                </a:cubicBezTo>
                <a:cubicBezTo>
                  <a:pt x="21" y="678"/>
                  <a:pt x="21" y="678"/>
                  <a:pt x="21" y="679"/>
                </a:cubicBezTo>
                <a:cubicBezTo>
                  <a:pt x="21" y="693"/>
                  <a:pt x="23" y="708"/>
                  <a:pt x="24" y="723"/>
                </a:cubicBezTo>
                <a:cubicBezTo>
                  <a:pt x="24" y="726"/>
                  <a:pt x="24" y="728"/>
                  <a:pt x="24" y="731"/>
                </a:cubicBezTo>
                <a:cubicBezTo>
                  <a:pt x="24" y="731"/>
                  <a:pt x="24" y="731"/>
                  <a:pt x="24" y="731"/>
                </a:cubicBezTo>
                <a:cubicBezTo>
                  <a:pt x="24" y="728"/>
                  <a:pt x="23" y="725"/>
                  <a:pt x="23" y="722"/>
                </a:cubicBezTo>
                <a:close/>
                <a:moveTo>
                  <a:pt x="12" y="735"/>
                </a:moveTo>
                <a:cubicBezTo>
                  <a:pt x="16" y="734"/>
                  <a:pt x="20" y="733"/>
                  <a:pt x="24" y="732"/>
                </a:cubicBezTo>
                <a:cubicBezTo>
                  <a:pt x="24" y="732"/>
                  <a:pt x="24" y="733"/>
                  <a:pt x="24" y="733"/>
                </a:cubicBezTo>
                <a:cubicBezTo>
                  <a:pt x="19" y="734"/>
                  <a:pt x="15" y="735"/>
                  <a:pt x="12" y="735"/>
                </a:cubicBezTo>
                <a:close/>
                <a:moveTo>
                  <a:pt x="25" y="733"/>
                </a:moveTo>
                <a:cubicBezTo>
                  <a:pt x="25" y="732"/>
                  <a:pt x="25" y="732"/>
                  <a:pt x="25" y="732"/>
                </a:cubicBezTo>
                <a:cubicBezTo>
                  <a:pt x="26" y="732"/>
                  <a:pt x="27" y="732"/>
                  <a:pt x="28" y="731"/>
                </a:cubicBezTo>
                <a:cubicBezTo>
                  <a:pt x="28" y="732"/>
                  <a:pt x="28" y="732"/>
                  <a:pt x="28" y="732"/>
                </a:cubicBezTo>
                <a:cubicBezTo>
                  <a:pt x="27" y="732"/>
                  <a:pt x="26" y="732"/>
                  <a:pt x="25" y="733"/>
                </a:cubicBezTo>
                <a:close/>
                <a:moveTo>
                  <a:pt x="30" y="735"/>
                </a:moveTo>
                <a:cubicBezTo>
                  <a:pt x="29" y="735"/>
                  <a:pt x="29" y="735"/>
                  <a:pt x="28" y="735"/>
                </a:cubicBezTo>
                <a:cubicBezTo>
                  <a:pt x="28" y="734"/>
                  <a:pt x="28" y="734"/>
                  <a:pt x="28" y="733"/>
                </a:cubicBezTo>
                <a:cubicBezTo>
                  <a:pt x="32" y="732"/>
                  <a:pt x="36" y="731"/>
                  <a:pt x="41" y="731"/>
                </a:cubicBezTo>
                <a:cubicBezTo>
                  <a:pt x="40" y="731"/>
                  <a:pt x="40" y="732"/>
                  <a:pt x="40" y="733"/>
                </a:cubicBezTo>
                <a:cubicBezTo>
                  <a:pt x="37" y="734"/>
                  <a:pt x="33" y="734"/>
                  <a:pt x="30" y="735"/>
                </a:cubicBezTo>
                <a:close/>
                <a:moveTo>
                  <a:pt x="41" y="737"/>
                </a:moveTo>
                <a:cubicBezTo>
                  <a:pt x="41" y="738"/>
                  <a:pt x="41" y="739"/>
                  <a:pt x="40" y="740"/>
                </a:cubicBezTo>
                <a:cubicBezTo>
                  <a:pt x="38" y="750"/>
                  <a:pt x="39" y="762"/>
                  <a:pt x="40" y="772"/>
                </a:cubicBezTo>
                <a:cubicBezTo>
                  <a:pt x="40" y="788"/>
                  <a:pt x="42" y="804"/>
                  <a:pt x="43" y="820"/>
                </a:cubicBezTo>
                <a:cubicBezTo>
                  <a:pt x="43" y="818"/>
                  <a:pt x="43" y="817"/>
                  <a:pt x="43" y="815"/>
                </a:cubicBezTo>
                <a:cubicBezTo>
                  <a:pt x="42" y="804"/>
                  <a:pt x="36" y="764"/>
                  <a:pt x="41" y="737"/>
                </a:cubicBezTo>
                <a:close/>
                <a:moveTo>
                  <a:pt x="45" y="846"/>
                </a:moveTo>
                <a:cubicBezTo>
                  <a:pt x="45" y="845"/>
                  <a:pt x="45" y="844"/>
                  <a:pt x="45" y="843"/>
                </a:cubicBezTo>
                <a:cubicBezTo>
                  <a:pt x="45" y="843"/>
                  <a:pt x="45" y="843"/>
                  <a:pt x="45" y="843"/>
                </a:cubicBezTo>
                <a:cubicBezTo>
                  <a:pt x="45" y="844"/>
                  <a:pt x="45" y="845"/>
                  <a:pt x="45" y="846"/>
                </a:cubicBezTo>
                <a:close/>
                <a:moveTo>
                  <a:pt x="54" y="834"/>
                </a:moveTo>
                <a:cubicBezTo>
                  <a:pt x="54" y="834"/>
                  <a:pt x="54" y="834"/>
                  <a:pt x="54" y="834"/>
                </a:cubicBezTo>
                <a:cubicBezTo>
                  <a:pt x="53" y="836"/>
                  <a:pt x="53" y="838"/>
                  <a:pt x="52" y="840"/>
                </a:cubicBezTo>
                <a:cubicBezTo>
                  <a:pt x="50" y="841"/>
                  <a:pt x="48" y="841"/>
                  <a:pt x="46" y="842"/>
                </a:cubicBezTo>
                <a:cubicBezTo>
                  <a:pt x="47" y="835"/>
                  <a:pt x="48" y="828"/>
                  <a:pt x="47" y="820"/>
                </a:cubicBezTo>
                <a:cubicBezTo>
                  <a:pt x="49" y="820"/>
                  <a:pt x="51" y="820"/>
                  <a:pt x="53" y="821"/>
                </a:cubicBezTo>
                <a:cubicBezTo>
                  <a:pt x="54" y="825"/>
                  <a:pt x="54" y="830"/>
                  <a:pt x="54" y="834"/>
                </a:cubicBezTo>
                <a:close/>
                <a:moveTo>
                  <a:pt x="54" y="820"/>
                </a:moveTo>
                <a:cubicBezTo>
                  <a:pt x="52" y="790"/>
                  <a:pt x="56" y="760"/>
                  <a:pt x="55" y="730"/>
                </a:cubicBezTo>
                <a:cubicBezTo>
                  <a:pt x="55" y="730"/>
                  <a:pt x="55" y="730"/>
                  <a:pt x="54" y="730"/>
                </a:cubicBezTo>
                <a:cubicBezTo>
                  <a:pt x="54" y="731"/>
                  <a:pt x="53" y="732"/>
                  <a:pt x="52" y="732"/>
                </a:cubicBezTo>
                <a:cubicBezTo>
                  <a:pt x="50" y="732"/>
                  <a:pt x="48" y="732"/>
                  <a:pt x="45" y="733"/>
                </a:cubicBezTo>
                <a:cubicBezTo>
                  <a:pt x="45" y="732"/>
                  <a:pt x="46" y="731"/>
                  <a:pt x="46" y="730"/>
                </a:cubicBezTo>
                <a:cubicBezTo>
                  <a:pt x="49" y="730"/>
                  <a:pt x="53" y="730"/>
                  <a:pt x="56" y="730"/>
                </a:cubicBezTo>
                <a:cubicBezTo>
                  <a:pt x="56" y="730"/>
                  <a:pt x="56" y="730"/>
                  <a:pt x="56" y="730"/>
                </a:cubicBezTo>
                <a:cubicBezTo>
                  <a:pt x="57" y="730"/>
                  <a:pt x="58" y="731"/>
                  <a:pt x="59" y="731"/>
                </a:cubicBezTo>
                <a:cubicBezTo>
                  <a:pt x="59" y="737"/>
                  <a:pt x="60" y="743"/>
                  <a:pt x="60" y="749"/>
                </a:cubicBezTo>
                <a:cubicBezTo>
                  <a:pt x="59" y="773"/>
                  <a:pt x="59" y="797"/>
                  <a:pt x="61" y="822"/>
                </a:cubicBezTo>
                <a:cubicBezTo>
                  <a:pt x="59" y="821"/>
                  <a:pt x="57" y="821"/>
                  <a:pt x="54" y="820"/>
                </a:cubicBezTo>
                <a:close/>
                <a:moveTo>
                  <a:pt x="66" y="823"/>
                </a:moveTo>
                <a:cubicBezTo>
                  <a:pt x="66" y="824"/>
                  <a:pt x="66" y="826"/>
                  <a:pt x="66" y="827"/>
                </a:cubicBezTo>
                <a:cubicBezTo>
                  <a:pt x="65" y="826"/>
                  <a:pt x="64" y="825"/>
                  <a:pt x="63" y="824"/>
                </a:cubicBezTo>
                <a:cubicBezTo>
                  <a:pt x="63" y="824"/>
                  <a:pt x="63" y="824"/>
                  <a:pt x="63" y="824"/>
                </a:cubicBezTo>
                <a:cubicBezTo>
                  <a:pt x="63" y="824"/>
                  <a:pt x="63" y="823"/>
                  <a:pt x="63" y="822"/>
                </a:cubicBezTo>
                <a:cubicBezTo>
                  <a:pt x="64" y="823"/>
                  <a:pt x="65" y="823"/>
                  <a:pt x="66" y="823"/>
                </a:cubicBezTo>
                <a:close/>
                <a:moveTo>
                  <a:pt x="63" y="825"/>
                </a:moveTo>
                <a:cubicBezTo>
                  <a:pt x="64" y="825"/>
                  <a:pt x="65" y="826"/>
                  <a:pt x="65" y="827"/>
                </a:cubicBezTo>
                <a:cubicBezTo>
                  <a:pt x="66" y="827"/>
                  <a:pt x="66" y="827"/>
                  <a:pt x="66" y="827"/>
                </a:cubicBezTo>
                <a:cubicBezTo>
                  <a:pt x="66" y="829"/>
                  <a:pt x="66" y="831"/>
                  <a:pt x="66" y="833"/>
                </a:cubicBezTo>
                <a:cubicBezTo>
                  <a:pt x="65" y="832"/>
                  <a:pt x="64" y="830"/>
                  <a:pt x="63" y="829"/>
                </a:cubicBezTo>
                <a:cubicBezTo>
                  <a:pt x="63" y="828"/>
                  <a:pt x="63" y="828"/>
                  <a:pt x="63" y="828"/>
                </a:cubicBezTo>
                <a:cubicBezTo>
                  <a:pt x="63" y="827"/>
                  <a:pt x="63" y="826"/>
                  <a:pt x="63" y="825"/>
                </a:cubicBezTo>
                <a:close/>
                <a:moveTo>
                  <a:pt x="65" y="840"/>
                </a:moveTo>
                <a:cubicBezTo>
                  <a:pt x="64" y="841"/>
                  <a:pt x="62" y="842"/>
                  <a:pt x="61" y="843"/>
                </a:cubicBezTo>
                <a:cubicBezTo>
                  <a:pt x="62" y="841"/>
                  <a:pt x="62" y="839"/>
                  <a:pt x="63" y="836"/>
                </a:cubicBezTo>
                <a:cubicBezTo>
                  <a:pt x="63" y="836"/>
                  <a:pt x="62" y="836"/>
                  <a:pt x="62" y="836"/>
                </a:cubicBezTo>
                <a:cubicBezTo>
                  <a:pt x="61" y="839"/>
                  <a:pt x="60" y="842"/>
                  <a:pt x="60" y="845"/>
                </a:cubicBezTo>
                <a:cubicBezTo>
                  <a:pt x="60" y="845"/>
                  <a:pt x="60" y="845"/>
                  <a:pt x="60" y="845"/>
                </a:cubicBezTo>
                <a:cubicBezTo>
                  <a:pt x="59" y="840"/>
                  <a:pt x="59" y="835"/>
                  <a:pt x="59" y="830"/>
                </a:cubicBezTo>
                <a:cubicBezTo>
                  <a:pt x="59" y="824"/>
                  <a:pt x="60" y="825"/>
                  <a:pt x="62" y="827"/>
                </a:cubicBezTo>
                <a:cubicBezTo>
                  <a:pt x="62" y="828"/>
                  <a:pt x="62" y="828"/>
                  <a:pt x="62" y="828"/>
                </a:cubicBezTo>
                <a:cubicBezTo>
                  <a:pt x="62" y="829"/>
                  <a:pt x="63" y="829"/>
                  <a:pt x="63" y="829"/>
                </a:cubicBezTo>
                <a:cubicBezTo>
                  <a:pt x="64" y="830"/>
                  <a:pt x="65" y="832"/>
                  <a:pt x="66" y="834"/>
                </a:cubicBezTo>
                <a:cubicBezTo>
                  <a:pt x="66" y="835"/>
                  <a:pt x="66" y="835"/>
                  <a:pt x="66" y="836"/>
                </a:cubicBezTo>
                <a:cubicBezTo>
                  <a:pt x="66" y="836"/>
                  <a:pt x="66" y="836"/>
                  <a:pt x="66" y="836"/>
                </a:cubicBezTo>
                <a:cubicBezTo>
                  <a:pt x="66" y="837"/>
                  <a:pt x="66" y="837"/>
                  <a:pt x="66" y="837"/>
                </a:cubicBezTo>
                <a:cubicBezTo>
                  <a:pt x="66" y="838"/>
                  <a:pt x="66" y="839"/>
                  <a:pt x="66" y="840"/>
                </a:cubicBezTo>
                <a:cubicBezTo>
                  <a:pt x="66" y="840"/>
                  <a:pt x="66" y="840"/>
                  <a:pt x="65" y="840"/>
                </a:cubicBezTo>
                <a:close/>
                <a:moveTo>
                  <a:pt x="67" y="840"/>
                </a:moveTo>
                <a:cubicBezTo>
                  <a:pt x="67" y="839"/>
                  <a:pt x="67" y="839"/>
                  <a:pt x="67" y="839"/>
                </a:cubicBezTo>
                <a:cubicBezTo>
                  <a:pt x="67" y="839"/>
                  <a:pt x="67" y="839"/>
                  <a:pt x="67" y="840"/>
                </a:cubicBezTo>
                <a:cubicBezTo>
                  <a:pt x="67" y="840"/>
                  <a:pt x="67" y="840"/>
                  <a:pt x="67" y="840"/>
                </a:cubicBezTo>
                <a:close/>
                <a:moveTo>
                  <a:pt x="68" y="840"/>
                </a:moveTo>
                <a:cubicBezTo>
                  <a:pt x="69" y="839"/>
                  <a:pt x="70" y="839"/>
                  <a:pt x="72" y="838"/>
                </a:cubicBezTo>
                <a:cubicBezTo>
                  <a:pt x="72" y="840"/>
                  <a:pt x="72" y="841"/>
                  <a:pt x="72" y="842"/>
                </a:cubicBezTo>
                <a:cubicBezTo>
                  <a:pt x="72" y="842"/>
                  <a:pt x="72" y="842"/>
                  <a:pt x="72" y="842"/>
                </a:cubicBezTo>
                <a:cubicBezTo>
                  <a:pt x="72" y="844"/>
                  <a:pt x="71" y="845"/>
                  <a:pt x="70" y="846"/>
                </a:cubicBezTo>
                <a:cubicBezTo>
                  <a:pt x="70" y="847"/>
                  <a:pt x="71" y="847"/>
                  <a:pt x="71" y="847"/>
                </a:cubicBezTo>
                <a:cubicBezTo>
                  <a:pt x="72" y="846"/>
                  <a:pt x="72" y="845"/>
                  <a:pt x="72" y="844"/>
                </a:cubicBezTo>
                <a:cubicBezTo>
                  <a:pt x="72" y="850"/>
                  <a:pt x="72" y="857"/>
                  <a:pt x="72" y="863"/>
                </a:cubicBezTo>
                <a:cubicBezTo>
                  <a:pt x="71" y="864"/>
                  <a:pt x="70" y="864"/>
                  <a:pt x="70" y="865"/>
                </a:cubicBezTo>
                <a:cubicBezTo>
                  <a:pt x="70" y="857"/>
                  <a:pt x="69" y="848"/>
                  <a:pt x="68" y="840"/>
                </a:cubicBezTo>
                <a:close/>
                <a:moveTo>
                  <a:pt x="70" y="866"/>
                </a:moveTo>
                <a:cubicBezTo>
                  <a:pt x="70" y="866"/>
                  <a:pt x="70" y="865"/>
                  <a:pt x="70" y="865"/>
                </a:cubicBezTo>
                <a:cubicBezTo>
                  <a:pt x="71" y="865"/>
                  <a:pt x="72" y="864"/>
                  <a:pt x="72" y="864"/>
                </a:cubicBezTo>
                <a:cubicBezTo>
                  <a:pt x="72" y="867"/>
                  <a:pt x="72" y="869"/>
                  <a:pt x="72" y="872"/>
                </a:cubicBezTo>
                <a:cubicBezTo>
                  <a:pt x="71" y="873"/>
                  <a:pt x="70" y="874"/>
                  <a:pt x="69" y="876"/>
                </a:cubicBezTo>
                <a:cubicBezTo>
                  <a:pt x="69" y="872"/>
                  <a:pt x="69" y="869"/>
                  <a:pt x="70" y="866"/>
                </a:cubicBezTo>
                <a:close/>
                <a:moveTo>
                  <a:pt x="67" y="880"/>
                </a:moveTo>
                <a:cubicBezTo>
                  <a:pt x="68" y="880"/>
                  <a:pt x="68" y="880"/>
                  <a:pt x="68" y="879"/>
                </a:cubicBezTo>
                <a:cubicBezTo>
                  <a:pt x="68" y="879"/>
                  <a:pt x="68" y="879"/>
                  <a:pt x="68" y="880"/>
                </a:cubicBezTo>
                <a:cubicBezTo>
                  <a:pt x="68" y="880"/>
                  <a:pt x="68" y="880"/>
                  <a:pt x="67" y="880"/>
                </a:cubicBezTo>
                <a:close/>
                <a:moveTo>
                  <a:pt x="69" y="879"/>
                </a:moveTo>
                <a:cubicBezTo>
                  <a:pt x="69" y="879"/>
                  <a:pt x="69" y="878"/>
                  <a:pt x="69" y="878"/>
                </a:cubicBezTo>
                <a:cubicBezTo>
                  <a:pt x="70" y="877"/>
                  <a:pt x="72" y="875"/>
                  <a:pt x="72" y="874"/>
                </a:cubicBezTo>
                <a:cubicBezTo>
                  <a:pt x="72" y="875"/>
                  <a:pt x="72" y="876"/>
                  <a:pt x="72" y="877"/>
                </a:cubicBezTo>
                <a:cubicBezTo>
                  <a:pt x="71" y="877"/>
                  <a:pt x="70" y="878"/>
                  <a:pt x="69" y="879"/>
                </a:cubicBezTo>
                <a:close/>
                <a:moveTo>
                  <a:pt x="73" y="891"/>
                </a:moveTo>
                <a:cubicBezTo>
                  <a:pt x="73" y="887"/>
                  <a:pt x="73" y="882"/>
                  <a:pt x="73" y="878"/>
                </a:cubicBezTo>
                <a:cubicBezTo>
                  <a:pt x="75" y="876"/>
                  <a:pt x="77" y="875"/>
                  <a:pt x="78" y="874"/>
                </a:cubicBezTo>
                <a:cubicBezTo>
                  <a:pt x="79" y="877"/>
                  <a:pt x="79" y="881"/>
                  <a:pt x="79" y="884"/>
                </a:cubicBezTo>
                <a:cubicBezTo>
                  <a:pt x="77" y="886"/>
                  <a:pt x="75" y="889"/>
                  <a:pt x="73" y="891"/>
                </a:cubicBezTo>
                <a:close/>
                <a:moveTo>
                  <a:pt x="75" y="891"/>
                </a:moveTo>
                <a:cubicBezTo>
                  <a:pt x="76" y="890"/>
                  <a:pt x="78" y="888"/>
                  <a:pt x="79" y="886"/>
                </a:cubicBezTo>
                <a:cubicBezTo>
                  <a:pt x="79" y="886"/>
                  <a:pt x="79" y="887"/>
                  <a:pt x="79" y="888"/>
                </a:cubicBezTo>
                <a:cubicBezTo>
                  <a:pt x="78" y="889"/>
                  <a:pt x="77" y="890"/>
                  <a:pt x="75" y="891"/>
                </a:cubicBezTo>
                <a:close/>
                <a:moveTo>
                  <a:pt x="80" y="887"/>
                </a:moveTo>
                <a:cubicBezTo>
                  <a:pt x="80" y="886"/>
                  <a:pt x="80" y="885"/>
                  <a:pt x="80" y="884"/>
                </a:cubicBezTo>
                <a:cubicBezTo>
                  <a:pt x="81" y="883"/>
                  <a:pt x="81" y="883"/>
                  <a:pt x="82" y="882"/>
                </a:cubicBezTo>
                <a:cubicBezTo>
                  <a:pt x="84" y="880"/>
                  <a:pt x="86" y="877"/>
                  <a:pt x="89" y="875"/>
                </a:cubicBezTo>
                <a:cubicBezTo>
                  <a:pt x="89" y="877"/>
                  <a:pt x="89" y="879"/>
                  <a:pt x="89" y="881"/>
                </a:cubicBezTo>
                <a:cubicBezTo>
                  <a:pt x="86" y="884"/>
                  <a:pt x="83" y="886"/>
                  <a:pt x="80" y="887"/>
                </a:cubicBezTo>
                <a:close/>
                <a:moveTo>
                  <a:pt x="89" y="882"/>
                </a:moveTo>
                <a:cubicBezTo>
                  <a:pt x="95" y="878"/>
                  <a:pt x="101" y="873"/>
                  <a:pt x="107" y="870"/>
                </a:cubicBezTo>
                <a:cubicBezTo>
                  <a:pt x="113" y="866"/>
                  <a:pt x="110" y="871"/>
                  <a:pt x="108" y="874"/>
                </a:cubicBezTo>
                <a:cubicBezTo>
                  <a:pt x="107" y="876"/>
                  <a:pt x="106" y="877"/>
                  <a:pt x="105" y="879"/>
                </a:cubicBezTo>
                <a:cubicBezTo>
                  <a:pt x="105" y="879"/>
                  <a:pt x="105" y="879"/>
                  <a:pt x="105" y="878"/>
                </a:cubicBezTo>
                <a:cubicBezTo>
                  <a:pt x="105" y="878"/>
                  <a:pt x="104" y="878"/>
                  <a:pt x="104" y="878"/>
                </a:cubicBezTo>
                <a:cubicBezTo>
                  <a:pt x="104" y="879"/>
                  <a:pt x="104" y="879"/>
                  <a:pt x="104" y="879"/>
                </a:cubicBezTo>
                <a:cubicBezTo>
                  <a:pt x="103" y="881"/>
                  <a:pt x="102" y="882"/>
                  <a:pt x="101" y="884"/>
                </a:cubicBezTo>
                <a:cubicBezTo>
                  <a:pt x="97" y="888"/>
                  <a:pt x="94" y="892"/>
                  <a:pt x="90" y="895"/>
                </a:cubicBezTo>
                <a:cubicBezTo>
                  <a:pt x="90" y="891"/>
                  <a:pt x="89" y="887"/>
                  <a:pt x="89" y="882"/>
                </a:cubicBezTo>
                <a:close/>
                <a:moveTo>
                  <a:pt x="87" y="900"/>
                </a:moveTo>
                <a:cubicBezTo>
                  <a:pt x="88" y="899"/>
                  <a:pt x="89" y="898"/>
                  <a:pt x="90" y="897"/>
                </a:cubicBezTo>
                <a:cubicBezTo>
                  <a:pt x="90" y="898"/>
                  <a:pt x="90" y="898"/>
                  <a:pt x="90" y="899"/>
                </a:cubicBezTo>
                <a:cubicBezTo>
                  <a:pt x="89" y="900"/>
                  <a:pt x="88" y="900"/>
                  <a:pt x="87" y="900"/>
                </a:cubicBezTo>
                <a:close/>
                <a:moveTo>
                  <a:pt x="98" y="894"/>
                </a:moveTo>
                <a:cubicBezTo>
                  <a:pt x="96" y="896"/>
                  <a:pt x="95" y="897"/>
                  <a:pt x="93" y="898"/>
                </a:cubicBezTo>
                <a:cubicBezTo>
                  <a:pt x="92" y="898"/>
                  <a:pt x="91" y="899"/>
                  <a:pt x="91" y="899"/>
                </a:cubicBezTo>
                <a:cubicBezTo>
                  <a:pt x="91" y="898"/>
                  <a:pt x="91" y="897"/>
                  <a:pt x="90" y="896"/>
                </a:cubicBezTo>
                <a:cubicBezTo>
                  <a:pt x="95" y="891"/>
                  <a:pt x="100" y="886"/>
                  <a:pt x="104" y="881"/>
                </a:cubicBezTo>
                <a:cubicBezTo>
                  <a:pt x="104" y="884"/>
                  <a:pt x="104" y="887"/>
                  <a:pt x="104" y="890"/>
                </a:cubicBezTo>
                <a:cubicBezTo>
                  <a:pt x="102" y="891"/>
                  <a:pt x="100" y="893"/>
                  <a:pt x="98" y="894"/>
                </a:cubicBezTo>
                <a:close/>
                <a:moveTo>
                  <a:pt x="104" y="890"/>
                </a:moveTo>
                <a:cubicBezTo>
                  <a:pt x="107" y="888"/>
                  <a:pt x="111" y="885"/>
                  <a:pt x="114" y="882"/>
                </a:cubicBezTo>
                <a:cubicBezTo>
                  <a:pt x="114" y="884"/>
                  <a:pt x="114" y="886"/>
                  <a:pt x="114" y="888"/>
                </a:cubicBezTo>
                <a:cubicBezTo>
                  <a:pt x="114" y="888"/>
                  <a:pt x="114" y="889"/>
                  <a:pt x="114" y="889"/>
                </a:cubicBezTo>
                <a:cubicBezTo>
                  <a:pt x="111" y="893"/>
                  <a:pt x="108" y="897"/>
                  <a:pt x="104" y="901"/>
                </a:cubicBezTo>
                <a:cubicBezTo>
                  <a:pt x="104" y="897"/>
                  <a:pt x="104" y="894"/>
                  <a:pt x="104" y="890"/>
                </a:cubicBezTo>
                <a:close/>
                <a:moveTo>
                  <a:pt x="114" y="890"/>
                </a:moveTo>
                <a:cubicBezTo>
                  <a:pt x="114" y="893"/>
                  <a:pt x="114" y="897"/>
                  <a:pt x="115" y="901"/>
                </a:cubicBezTo>
                <a:cubicBezTo>
                  <a:pt x="112" y="902"/>
                  <a:pt x="109" y="903"/>
                  <a:pt x="106" y="905"/>
                </a:cubicBezTo>
                <a:cubicBezTo>
                  <a:pt x="106" y="905"/>
                  <a:pt x="105" y="905"/>
                  <a:pt x="105" y="905"/>
                </a:cubicBezTo>
                <a:cubicBezTo>
                  <a:pt x="104" y="904"/>
                  <a:pt x="104" y="903"/>
                  <a:pt x="104" y="902"/>
                </a:cubicBezTo>
                <a:cubicBezTo>
                  <a:pt x="108" y="898"/>
                  <a:pt x="111" y="894"/>
                  <a:pt x="114" y="890"/>
                </a:cubicBezTo>
                <a:close/>
                <a:moveTo>
                  <a:pt x="99" y="909"/>
                </a:moveTo>
                <a:cubicBezTo>
                  <a:pt x="101" y="907"/>
                  <a:pt x="102" y="904"/>
                  <a:pt x="104" y="903"/>
                </a:cubicBezTo>
                <a:cubicBezTo>
                  <a:pt x="104" y="903"/>
                  <a:pt x="104" y="903"/>
                  <a:pt x="104" y="902"/>
                </a:cubicBezTo>
                <a:cubicBezTo>
                  <a:pt x="104" y="904"/>
                  <a:pt x="104" y="905"/>
                  <a:pt x="104" y="906"/>
                </a:cubicBezTo>
                <a:cubicBezTo>
                  <a:pt x="102" y="907"/>
                  <a:pt x="100" y="908"/>
                  <a:pt x="99" y="909"/>
                </a:cubicBezTo>
                <a:close/>
                <a:moveTo>
                  <a:pt x="105" y="906"/>
                </a:moveTo>
                <a:cubicBezTo>
                  <a:pt x="106" y="906"/>
                  <a:pt x="108" y="905"/>
                  <a:pt x="110" y="904"/>
                </a:cubicBezTo>
                <a:cubicBezTo>
                  <a:pt x="111" y="904"/>
                  <a:pt x="113" y="902"/>
                  <a:pt x="115" y="901"/>
                </a:cubicBezTo>
                <a:cubicBezTo>
                  <a:pt x="115" y="903"/>
                  <a:pt x="115" y="905"/>
                  <a:pt x="115" y="907"/>
                </a:cubicBezTo>
                <a:cubicBezTo>
                  <a:pt x="111" y="914"/>
                  <a:pt x="108" y="920"/>
                  <a:pt x="107" y="928"/>
                </a:cubicBezTo>
                <a:cubicBezTo>
                  <a:pt x="106" y="921"/>
                  <a:pt x="105" y="914"/>
                  <a:pt x="105" y="906"/>
                </a:cubicBezTo>
                <a:close/>
                <a:moveTo>
                  <a:pt x="115" y="901"/>
                </a:moveTo>
                <a:cubicBezTo>
                  <a:pt x="117" y="900"/>
                  <a:pt x="119" y="900"/>
                  <a:pt x="117" y="904"/>
                </a:cubicBezTo>
                <a:cubicBezTo>
                  <a:pt x="116" y="905"/>
                  <a:pt x="116" y="906"/>
                  <a:pt x="115" y="907"/>
                </a:cubicBezTo>
                <a:cubicBezTo>
                  <a:pt x="115" y="905"/>
                  <a:pt x="115" y="903"/>
                  <a:pt x="115" y="901"/>
                </a:cubicBezTo>
                <a:close/>
                <a:moveTo>
                  <a:pt x="113" y="927"/>
                </a:moveTo>
                <a:cubicBezTo>
                  <a:pt x="107" y="931"/>
                  <a:pt x="108" y="925"/>
                  <a:pt x="110" y="921"/>
                </a:cubicBezTo>
                <a:cubicBezTo>
                  <a:pt x="111" y="917"/>
                  <a:pt x="113" y="913"/>
                  <a:pt x="115" y="909"/>
                </a:cubicBezTo>
                <a:cubicBezTo>
                  <a:pt x="115" y="914"/>
                  <a:pt x="116" y="920"/>
                  <a:pt x="116" y="925"/>
                </a:cubicBezTo>
                <a:cubicBezTo>
                  <a:pt x="115" y="925"/>
                  <a:pt x="114" y="926"/>
                  <a:pt x="113" y="927"/>
                </a:cubicBezTo>
                <a:close/>
                <a:moveTo>
                  <a:pt x="119" y="905"/>
                </a:moveTo>
                <a:cubicBezTo>
                  <a:pt x="119" y="911"/>
                  <a:pt x="119" y="917"/>
                  <a:pt x="119" y="923"/>
                </a:cubicBezTo>
                <a:cubicBezTo>
                  <a:pt x="118" y="924"/>
                  <a:pt x="117" y="924"/>
                  <a:pt x="116" y="925"/>
                </a:cubicBezTo>
                <a:cubicBezTo>
                  <a:pt x="116" y="919"/>
                  <a:pt x="116" y="914"/>
                  <a:pt x="115" y="908"/>
                </a:cubicBezTo>
                <a:cubicBezTo>
                  <a:pt x="117" y="906"/>
                  <a:pt x="118" y="903"/>
                  <a:pt x="120" y="901"/>
                </a:cubicBezTo>
                <a:cubicBezTo>
                  <a:pt x="119" y="903"/>
                  <a:pt x="119" y="904"/>
                  <a:pt x="119" y="905"/>
                </a:cubicBezTo>
                <a:close/>
                <a:moveTo>
                  <a:pt x="120" y="898"/>
                </a:moveTo>
                <a:cubicBezTo>
                  <a:pt x="118" y="899"/>
                  <a:pt x="117" y="900"/>
                  <a:pt x="115" y="900"/>
                </a:cubicBezTo>
                <a:cubicBezTo>
                  <a:pt x="115" y="897"/>
                  <a:pt x="115" y="893"/>
                  <a:pt x="115" y="889"/>
                </a:cubicBezTo>
                <a:cubicBezTo>
                  <a:pt x="116" y="887"/>
                  <a:pt x="118" y="884"/>
                  <a:pt x="120" y="881"/>
                </a:cubicBezTo>
                <a:cubicBezTo>
                  <a:pt x="120" y="886"/>
                  <a:pt x="120" y="893"/>
                  <a:pt x="120" y="898"/>
                </a:cubicBezTo>
                <a:close/>
                <a:moveTo>
                  <a:pt x="121" y="877"/>
                </a:moveTo>
                <a:cubicBezTo>
                  <a:pt x="121" y="878"/>
                  <a:pt x="120" y="878"/>
                  <a:pt x="120" y="878"/>
                </a:cubicBezTo>
                <a:cubicBezTo>
                  <a:pt x="120" y="878"/>
                  <a:pt x="120" y="877"/>
                  <a:pt x="120" y="877"/>
                </a:cubicBezTo>
                <a:cubicBezTo>
                  <a:pt x="121" y="876"/>
                  <a:pt x="121" y="876"/>
                  <a:pt x="121" y="877"/>
                </a:cubicBezTo>
                <a:close/>
                <a:moveTo>
                  <a:pt x="119" y="877"/>
                </a:moveTo>
                <a:cubicBezTo>
                  <a:pt x="119" y="878"/>
                  <a:pt x="119" y="879"/>
                  <a:pt x="120" y="879"/>
                </a:cubicBezTo>
                <a:cubicBezTo>
                  <a:pt x="118" y="882"/>
                  <a:pt x="116" y="885"/>
                  <a:pt x="114" y="888"/>
                </a:cubicBezTo>
                <a:cubicBezTo>
                  <a:pt x="114" y="886"/>
                  <a:pt x="114" y="884"/>
                  <a:pt x="114" y="881"/>
                </a:cubicBezTo>
                <a:cubicBezTo>
                  <a:pt x="115" y="881"/>
                  <a:pt x="117" y="879"/>
                  <a:pt x="119" y="877"/>
                </a:cubicBezTo>
                <a:close/>
                <a:moveTo>
                  <a:pt x="114" y="868"/>
                </a:moveTo>
                <a:cubicBezTo>
                  <a:pt x="114" y="872"/>
                  <a:pt x="114" y="876"/>
                  <a:pt x="114" y="881"/>
                </a:cubicBezTo>
                <a:cubicBezTo>
                  <a:pt x="112" y="882"/>
                  <a:pt x="111" y="883"/>
                  <a:pt x="109" y="885"/>
                </a:cubicBezTo>
                <a:cubicBezTo>
                  <a:pt x="108" y="886"/>
                  <a:pt x="106" y="888"/>
                  <a:pt x="104" y="889"/>
                </a:cubicBezTo>
                <a:cubicBezTo>
                  <a:pt x="104" y="886"/>
                  <a:pt x="104" y="883"/>
                  <a:pt x="105" y="881"/>
                </a:cubicBezTo>
                <a:cubicBezTo>
                  <a:pt x="108" y="877"/>
                  <a:pt x="111" y="872"/>
                  <a:pt x="113" y="867"/>
                </a:cubicBezTo>
                <a:cubicBezTo>
                  <a:pt x="113" y="867"/>
                  <a:pt x="114" y="868"/>
                  <a:pt x="114" y="868"/>
                </a:cubicBezTo>
                <a:close/>
                <a:moveTo>
                  <a:pt x="109" y="864"/>
                </a:moveTo>
                <a:cubicBezTo>
                  <a:pt x="108" y="864"/>
                  <a:pt x="108" y="864"/>
                  <a:pt x="108" y="865"/>
                </a:cubicBezTo>
                <a:cubicBezTo>
                  <a:pt x="109" y="865"/>
                  <a:pt x="110" y="866"/>
                  <a:pt x="111" y="866"/>
                </a:cubicBezTo>
                <a:cubicBezTo>
                  <a:pt x="103" y="870"/>
                  <a:pt x="96" y="876"/>
                  <a:pt x="89" y="881"/>
                </a:cubicBezTo>
                <a:cubicBezTo>
                  <a:pt x="89" y="879"/>
                  <a:pt x="89" y="877"/>
                  <a:pt x="89" y="874"/>
                </a:cubicBezTo>
                <a:cubicBezTo>
                  <a:pt x="90" y="874"/>
                  <a:pt x="91" y="873"/>
                  <a:pt x="91" y="872"/>
                </a:cubicBezTo>
                <a:cubicBezTo>
                  <a:pt x="97" y="867"/>
                  <a:pt x="102" y="861"/>
                  <a:pt x="107" y="855"/>
                </a:cubicBezTo>
                <a:cubicBezTo>
                  <a:pt x="107" y="859"/>
                  <a:pt x="106" y="863"/>
                  <a:pt x="106" y="866"/>
                </a:cubicBezTo>
                <a:cubicBezTo>
                  <a:pt x="106" y="867"/>
                  <a:pt x="107" y="867"/>
                  <a:pt x="107" y="866"/>
                </a:cubicBezTo>
                <a:cubicBezTo>
                  <a:pt x="107" y="862"/>
                  <a:pt x="107" y="858"/>
                  <a:pt x="107" y="854"/>
                </a:cubicBezTo>
                <a:cubicBezTo>
                  <a:pt x="107" y="854"/>
                  <a:pt x="107" y="854"/>
                  <a:pt x="107" y="854"/>
                </a:cubicBezTo>
                <a:cubicBezTo>
                  <a:pt x="107" y="853"/>
                  <a:pt x="107" y="852"/>
                  <a:pt x="107" y="851"/>
                </a:cubicBezTo>
                <a:cubicBezTo>
                  <a:pt x="108" y="852"/>
                  <a:pt x="109" y="852"/>
                  <a:pt x="110" y="853"/>
                </a:cubicBezTo>
                <a:cubicBezTo>
                  <a:pt x="110" y="854"/>
                  <a:pt x="110" y="856"/>
                  <a:pt x="110" y="858"/>
                </a:cubicBezTo>
                <a:cubicBezTo>
                  <a:pt x="110" y="859"/>
                  <a:pt x="111" y="859"/>
                  <a:pt x="111" y="858"/>
                </a:cubicBezTo>
                <a:cubicBezTo>
                  <a:pt x="111" y="857"/>
                  <a:pt x="111" y="855"/>
                  <a:pt x="111" y="853"/>
                </a:cubicBezTo>
                <a:cubicBezTo>
                  <a:pt x="116" y="855"/>
                  <a:pt x="120" y="857"/>
                  <a:pt x="124" y="859"/>
                </a:cubicBezTo>
                <a:cubicBezTo>
                  <a:pt x="124" y="860"/>
                  <a:pt x="124" y="860"/>
                  <a:pt x="124" y="860"/>
                </a:cubicBezTo>
                <a:cubicBezTo>
                  <a:pt x="122" y="860"/>
                  <a:pt x="119" y="860"/>
                  <a:pt x="116" y="860"/>
                </a:cubicBezTo>
                <a:cubicBezTo>
                  <a:pt x="116" y="860"/>
                  <a:pt x="116" y="861"/>
                  <a:pt x="116" y="861"/>
                </a:cubicBezTo>
                <a:cubicBezTo>
                  <a:pt x="118" y="861"/>
                  <a:pt x="119" y="861"/>
                  <a:pt x="121" y="861"/>
                </a:cubicBezTo>
                <a:cubicBezTo>
                  <a:pt x="121" y="861"/>
                  <a:pt x="121" y="860"/>
                  <a:pt x="121" y="860"/>
                </a:cubicBezTo>
                <a:cubicBezTo>
                  <a:pt x="122" y="860"/>
                  <a:pt x="123" y="860"/>
                  <a:pt x="124" y="860"/>
                </a:cubicBezTo>
                <a:cubicBezTo>
                  <a:pt x="125" y="861"/>
                  <a:pt x="125" y="861"/>
                  <a:pt x="125" y="862"/>
                </a:cubicBezTo>
                <a:cubicBezTo>
                  <a:pt x="124" y="862"/>
                  <a:pt x="124" y="862"/>
                  <a:pt x="124" y="862"/>
                </a:cubicBezTo>
                <a:cubicBezTo>
                  <a:pt x="124" y="863"/>
                  <a:pt x="124" y="863"/>
                  <a:pt x="124" y="863"/>
                </a:cubicBezTo>
                <a:cubicBezTo>
                  <a:pt x="124" y="864"/>
                  <a:pt x="124" y="864"/>
                  <a:pt x="124" y="864"/>
                </a:cubicBezTo>
                <a:cubicBezTo>
                  <a:pt x="119" y="864"/>
                  <a:pt x="114" y="864"/>
                  <a:pt x="109" y="864"/>
                </a:cubicBezTo>
                <a:close/>
                <a:moveTo>
                  <a:pt x="121" y="865"/>
                </a:moveTo>
                <a:cubicBezTo>
                  <a:pt x="121" y="865"/>
                  <a:pt x="121" y="865"/>
                  <a:pt x="122" y="865"/>
                </a:cubicBezTo>
                <a:cubicBezTo>
                  <a:pt x="123" y="865"/>
                  <a:pt x="123" y="865"/>
                  <a:pt x="124" y="865"/>
                </a:cubicBezTo>
                <a:cubicBezTo>
                  <a:pt x="124" y="865"/>
                  <a:pt x="125" y="865"/>
                  <a:pt x="125" y="866"/>
                </a:cubicBezTo>
                <a:cubicBezTo>
                  <a:pt x="125" y="866"/>
                  <a:pt x="125" y="866"/>
                  <a:pt x="125" y="866"/>
                </a:cubicBezTo>
                <a:cubicBezTo>
                  <a:pt x="122" y="866"/>
                  <a:pt x="121" y="866"/>
                  <a:pt x="121" y="865"/>
                </a:cubicBezTo>
                <a:close/>
                <a:moveTo>
                  <a:pt x="127" y="877"/>
                </a:moveTo>
                <a:cubicBezTo>
                  <a:pt x="127" y="874"/>
                  <a:pt x="126" y="872"/>
                  <a:pt x="126" y="869"/>
                </a:cubicBezTo>
                <a:cubicBezTo>
                  <a:pt x="126" y="868"/>
                  <a:pt x="126" y="867"/>
                  <a:pt x="126" y="867"/>
                </a:cubicBezTo>
                <a:cubicBezTo>
                  <a:pt x="127" y="867"/>
                  <a:pt x="127" y="867"/>
                  <a:pt x="128" y="867"/>
                </a:cubicBezTo>
                <a:cubicBezTo>
                  <a:pt x="128" y="867"/>
                  <a:pt x="128" y="867"/>
                  <a:pt x="128" y="867"/>
                </a:cubicBezTo>
                <a:cubicBezTo>
                  <a:pt x="128" y="867"/>
                  <a:pt x="129" y="867"/>
                  <a:pt x="129" y="867"/>
                </a:cubicBezTo>
                <a:cubicBezTo>
                  <a:pt x="131" y="867"/>
                  <a:pt x="132" y="867"/>
                  <a:pt x="134" y="867"/>
                </a:cubicBezTo>
                <a:cubicBezTo>
                  <a:pt x="134" y="873"/>
                  <a:pt x="134" y="879"/>
                  <a:pt x="134" y="886"/>
                </a:cubicBezTo>
                <a:cubicBezTo>
                  <a:pt x="132" y="886"/>
                  <a:pt x="130" y="886"/>
                  <a:pt x="128" y="886"/>
                </a:cubicBezTo>
                <a:cubicBezTo>
                  <a:pt x="128" y="883"/>
                  <a:pt x="127" y="880"/>
                  <a:pt x="127" y="877"/>
                </a:cubicBezTo>
                <a:close/>
                <a:moveTo>
                  <a:pt x="130" y="887"/>
                </a:moveTo>
                <a:cubicBezTo>
                  <a:pt x="131" y="887"/>
                  <a:pt x="132" y="887"/>
                  <a:pt x="134" y="887"/>
                </a:cubicBezTo>
                <a:cubicBezTo>
                  <a:pt x="134" y="887"/>
                  <a:pt x="134" y="887"/>
                  <a:pt x="134" y="887"/>
                </a:cubicBezTo>
                <a:cubicBezTo>
                  <a:pt x="132" y="887"/>
                  <a:pt x="131" y="887"/>
                  <a:pt x="130" y="887"/>
                </a:cubicBezTo>
                <a:close/>
                <a:moveTo>
                  <a:pt x="135" y="887"/>
                </a:moveTo>
                <a:cubicBezTo>
                  <a:pt x="135" y="887"/>
                  <a:pt x="135" y="887"/>
                  <a:pt x="135" y="887"/>
                </a:cubicBezTo>
                <a:cubicBezTo>
                  <a:pt x="135" y="887"/>
                  <a:pt x="136" y="887"/>
                  <a:pt x="136" y="887"/>
                </a:cubicBezTo>
                <a:cubicBezTo>
                  <a:pt x="136" y="887"/>
                  <a:pt x="136" y="887"/>
                  <a:pt x="136" y="887"/>
                </a:cubicBezTo>
                <a:cubicBezTo>
                  <a:pt x="136" y="887"/>
                  <a:pt x="135" y="887"/>
                  <a:pt x="135" y="887"/>
                </a:cubicBezTo>
                <a:close/>
                <a:moveTo>
                  <a:pt x="137" y="887"/>
                </a:moveTo>
                <a:cubicBezTo>
                  <a:pt x="137" y="887"/>
                  <a:pt x="137" y="887"/>
                  <a:pt x="137" y="887"/>
                </a:cubicBezTo>
                <a:cubicBezTo>
                  <a:pt x="137" y="887"/>
                  <a:pt x="137" y="887"/>
                  <a:pt x="137" y="887"/>
                </a:cubicBezTo>
                <a:cubicBezTo>
                  <a:pt x="137" y="887"/>
                  <a:pt x="137" y="887"/>
                  <a:pt x="137" y="887"/>
                </a:cubicBezTo>
                <a:cubicBezTo>
                  <a:pt x="137" y="887"/>
                  <a:pt x="137" y="887"/>
                  <a:pt x="137" y="887"/>
                </a:cubicBezTo>
                <a:close/>
                <a:moveTo>
                  <a:pt x="142" y="948"/>
                </a:moveTo>
                <a:cubicBezTo>
                  <a:pt x="140" y="933"/>
                  <a:pt x="139" y="919"/>
                  <a:pt x="138" y="904"/>
                </a:cubicBezTo>
                <a:cubicBezTo>
                  <a:pt x="138" y="902"/>
                  <a:pt x="138" y="896"/>
                  <a:pt x="138" y="888"/>
                </a:cubicBezTo>
                <a:cubicBezTo>
                  <a:pt x="139" y="888"/>
                  <a:pt x="140" y="888"/>
                  <a:pt x="142" y="889"/>
                </a:cubicBezTo>
                <a:cubicBezTo>
                  <a:pt x="139" y="908"/>
                  <a:pt x="145" y="929"/>
                  <a:pt x="142" y="948"/>
                </a:cubicBezTo>
                <a:close/>
                <a:moveTo>
                  <a:pt x="142" y="888"/>
                </a:moveTo>
                <a:cubicBezTo>
                  <a:pt x="141" y="888"/>
                  <a:pt x="139" y="887"/>
                  <a:pt x="138" y="887"/>
                </a:cubicBezTo>
                <a:cubicBezTo>
                  <a:pt x="138" y="887"/>
                  <a:pt x="138" y="887"/>
                  <a:pt x="138" y="887"/>
                </a:cubicBezTo>
                <a:cubicBezTo>
                  <a:pt x="139" y="887"/>
                  <a:pt x="141" y="887"/>
                  <a:pt x="142" y="887"/>
                </a:cubicBezTo>
                <a:cubicBezTo>
                  <a:pt x="142" y="887"/>
                  <a:pt x="142" y="887"/>
                  <a:pt x="142" y="888"/>
                </a:cubicBezTo>
                <a:close/>
                <a:moveTo>
                  <a:pt x="143" y="886"/>
                </a:moveTo>
                <a:cubicBezTo>
                  <a:pt x="144" y="882"/>
                  <a:pt x="145" y="878"/>
                  <a:pt x="147" y="875"/>
                </a:cubicBezTo>
                <a:cubicBezTo>
                  <a:pt x="147" y="874"/>
                  <a:pt x="146" y="873"/>
                  <a:pt x="146" y="874"/>
                </a:cubicBezTo>
                <a:cubicBezTo>
                  <a:pt x="144" y="878"/>
                  <a:pt x="143" y="882"/>
                  <a:pt x="142" y="886"/>
                </a:cubicBezTo>
                <a:cubicBezTo>
                  <a:pt x="141" y="886"/>
                  <a:pt x="139" y="886"/>
                  <a:pt x="138" y="886"/>
                </a:cubicBezTo>
                <a:cubicBezTo>
                  <a:pt x="138" y="884"/>
                  <a:pt x="137" y="883"/>
                  <a:pt x="137" y="881"/>
                </a:cubicBezTo>
                <a:cubicBezTo>
                  <a:pt x="138" y="878"/>
                  <a:pt x="139" y="875"/>
                  <a:pt x="140" y="872"/>
                </a:cubicBezTo>
                <a:cubicBezTo>
                  <a:pt x="144" y="870"/>
                  <a:pt x="147" y="869"/>
                  <a:pt x="150" y="868"/>
                </a:cubicBezTo>
                <a:cubicBezTo>
                  <a:pt x="149" y="874"/>
                  <a:pt x="149" y="880"/>
                  <a:pt x="149" y="886"/>
                </a:cubicBezTo>
                <a:cubicBezTo>
                  <a:pt x="147" y="886"/>
                  <a:pt x="145" y="886"/>
                  <a:pt x="143" y="886"/>
                </a:cubicBezTo>
                <a:close/>
                <a:moveTo>
                  <a:pt x="149" y="890"/>
                </a:moveTo>
                <a:cubicBezTo>
                  <a:pt x="149" y="889"/>
                  <a:pt x="149" y="888"/>
                  <a:pt x="149" y="887"/>
                </a:cubicBezTo>
                <a:cubicBezTo>
                  <a:pt x="151" y="887"/>
                  <a:pt x="154" y="887"/>
                  <a:pt x="156" y="887"/>
                </a:cubicBezTo>
                <a:cubicBezTo>
                  <a:pt x="156" y="888"/>
                  <a:pt x="156" y="889"/>
                  <a:pt x="156" y="890"/>
                </a:cubicBezTo>
                <a:cubicBezTo>
                  <a:pt x="154" y="890"/>
                  <a:pt x="151" y="890"/>
                  <a:pt x="149" y="890"/>
                </a:cubicBezTo>
                <a:close/>
                <a:moveTo>
                  <a:pt x="157" y="890"/>
                </a:moveTo>
                <a:cubicBezTo>
                  <a:pt x="157" y="889"/>
                  <a:pt x="157" y="888"/>
                  <a:pt x="157" y="887"/>
                </a:cubicBezTo>
                <a:cubicBezTo>
                  <a:pt x="158" y="887"/>
                  <a:pt x="159" y="886"/>
                  <a:pt x="160" y="886"/>
                </a:cubicBezTo>
                <a:cubicBezTo>
                  <a:pt x="160" y="888"/>
                  <a:pt x="159" y="889"/>
                  <a:pt x="159" y="890"/>
                </a:cubicBezTo>
                <a:cubicBezTo>
                  <a:pt x="158" y="890"/>
                  <a:pt x="158" y="890"/>
                  <a:pt x="157" y="890"/>
                </a:cubicBezTo>
                <a:close/>
                <a:moveTo>
                  <a:pt x="160" y="890"/>
                </a:moveTo>
                <a:cubicBezTo>
                  <a:pt x="160" y="889"/>
                  <a:pt x="160" y="888"/>
                  <a:pt x="160" y="886"/>
                </a:cubicBezTo>
                <a:cubicBezTo>
                  <a:pt x="161" y="886"/>
                  <a:pt x="161" y="886"/>
                  <a:pt x="162" y="886"/>
                </a:cubicBezTo>
                <a:cubicBezTo>
                  <a:pt x="161" y="888"/>
                  <a:pt x="161" y="889"/>
                  <a:pt x="161" y="890"/>
                </a:cubicBezTo>
                <a:cubicBezTo>
                  <a:pt x="161" y="890"/>
                  <a:pt x="160" y="890"/>
                  <a:pt x="160" y="890"/>
                </a:cubicBezTo>
                <a:close/>
                <a:moveTo>
                  <a:pt x="162" y="890"/>
                </a:moveTo>
                <a:cubicBezTo>
                  <a:pt x="162" y="889"/>
                  <a:pt x="162" y="888"/>
                  <a:pt x="163" y="886"/>
                </a:cubicBezTo>
                <a:cubicBezTo>
                  <a:pt x="166" y="886"/>
                  <a:pt x="170" y="886"/>
                  <a:pt x="174" y="886"/>
                </a:cubicBezTo>
                <a:cubicBezTo>
                  <a:pt x="174" y="886"/>
                  <a:pt x="174" y="887"/>
                  <a:pt x="174" y="887"/>
                </a:cubicBezTo>
                <a:cubicBezTo>
                  <a:pt x="174" y="887"/>
                  <a:pt x="174" y="887"/>
                  <a:pt x="174" y="887"/>
                </a:cubicBezTo>
                <a:cubicBezTo>
                  <a:pt x="174" y="888"/>
                  <a:pt x="173" y="888"/>
                  <a:pt x="173" y="888"/>
                </a:cubicBezTo>
                <a:cubicBezTo>
                  <a:pt x="172" y="888"/>
                  <a:pt x="172" y="889"/>
                  <a:pt x="173" y="889"/>
                </a:cubicBezTo>
                <a:cubicBezTo>
                  <a:pt x="173" y="888"/>
                  <a:pt x="174" y="888"/>
                  <a:pt x="174" y="888"/>
                </a:cubicBezTo>
                <a:cubicBezTo>
                  <a:pt x="174" y="889"/>
                  <a:pt x="174" y="889"/>
                  <a:pt x="174" y="890"/>
                </a:cubicBezTo>
                <a:cubicBezTo>
                  <a:pt x="170" y="890"/>
                  <a:pt x="166" y="890"/>
                  <a:pt x="162" y="890"/>
                </a:cubicBezTo>
                <a:close/>
                <a:moveTo>
                  <a:pt x="174" y="891"/>
                </a:moveTo>
                <a:cubicBezTo>
                  <a:pt x="174" y="891"/>
                  <a:pt x="174" y="891"/>
                  <a:pt x="174" y="891"/>
                </a:cubicBezTo>
                <a:cubicBezTo>
                  <a:pt x="174" y="893"/>
                  <a:pt x="174" y="895"/>
                  <a:pt x="174" y="897"/>
                </a:cubicBezTo>
                <a:cubicBezTo>
                  <a:pt x="174" y="897"/>
                  <a:pt x="174" y="897"/>
                  <a:pt x="174" y="897"/>
                </a:cubicBezTo>
                <a:cubicBezTo>
                  <a:pt x="174" y="895"/>
                  <a:pt x="174" y="893"/>
                  <a:pt x="174" y="891"/>
                </a:cubicBezTo>
                <a:close/>
                <a:moveTo>
                  <a:pt x="173" y="898"/>
                </a:moveTo>
                <a:cubicBezTo>
                  <a:pt x="174" y="898"/>
                  <a:pt x="174" y="898"/>
                  <a:pt x="174" y="898"/>
                </a:cubicBezTo>
                <a:cubicBezTo>
                  <a:pt x="174" y="908"/>
                  <a:pt x="174" y="918"/>
                  <a:pt x="174" y="928"/>
                </a:cubicBezTo>
                <a:cubicBezTo>
                  <a:pt x="174" y="928"/>
                  <a:pt x="174" y="928"/>
                  <a:pt x="174" y="929"/>
                </a:cubicBezTo>
                <a:cubicBezTo>
                  <a:pt x="174" y="933"/>
                  <a:pt x="174" y="937"/>
                  <a:pt x="175" y="941"/>
                </a:cubicBezTo>
                <a:cubicBezTo>
                  <a:pt x="173" y="927"/>
                  <a:pt x="172" y="913"/>
                  <a:pt x="173" y="898"/>
                </a:cubicBezTo>
                <a:close/>
                <a:moveTo>
                  <a:pt x="176" y="959"/>
                </a:moveTo>
                <a:cubicBezTo>
                  <a:pt x="176" y="960"/>
                  <a:pt x="176" y="961"/>
                  <a:pt x="176" y="962"/>
                </a:cubicBezTo>
                <a:cubicBezTo>
                  <a:pt x="176" y="962"/>
                  <a:pt x="176" y="962"/>
                  <a:pt x="176" y="962"/>
                </a:cubicBezTo>
                <a:cubicBezTo>
                  <a:pt x="176" y="961"/>
                  <a:pt x="176" y="960"/>
                  <a:pt x="176" y="959"/>
                </a:cubicBezTo>
                <a:close/>
                <a:moveTo>
                  <a:pt x="177" y="972"/>
                </a:moveTo>
                <a:cubicBezTo>
                  <a:pt x="177" y="969"/>
                  <a:pt x="177" y="966"/>
                  <a:pt x="176" y="963"/>
                </a:cubicBezTo>
                <a:cubicBezTo>
                  <a:pt x="176" y="963"/>
                  <a:pt x="176" y="963"/>
                  <a:pt x="176" y="963"/>
                </a:cubicBezTo>
                <a:cubicBezTo>
                  <a:pt x="177" y="966"/>
                  <a:pt x="177" y="969"/>
                  <a:pt x="177" y="972"/>
                </a:cubicBezTo>
                <a:close/>
                <a:moveTo>
                  <a:pt x="177" y="962"/>
                </a:moveTo>
                <a:cubicBezTo>
                  <a:pt x="176" y="957"/>
                  <a:pt x="176" y="953"/>
                  <a:pt x="175" y="949"/>
                </a:cubicBezTo>
                <a:cubicBezTo>
                  <a:pt x="175" y="942"/>
                  <a:pt x="175" y="935"/>
                  <a:pt x="175" y="929"/>
                </a:cubicBezTo>
                <a:cubicBezTo>
                  <a:pt x="175" y="929"/>
                  <a:pt x="175" y="929"/>
                  <a:pt x="176" y="929"/>
                </a:cubicBezTo>
                <a:cubicBezTo>
                  <a:pt x="176" y="940"/>
                  <a:pt x="177" y="951"/>
                  <a:pt x="178" y="961"/>
                </a:cubicBezTo>
                <a:cubicBezTo>
                  <a:pt x="177" y="961"/>
                  <a:pt x="177" y="962"/>
                  <a:pt x="177" y="962"/>
                </a:cubicBezTo>
                <a:close/>
                <a:moveTo>
                  <a:pt x="179" y="961"/>
                </a:moveTo>
                <a:cubicBezTo>
                  <a:pt x="178" y="951"/>
                  <a:pt x="177" y="940"/>
                  <a:pt x="177" y="929"/>
                </a:cubicBezTo>
                <a:cubicBezTo>
                  <a:pt x="181" y="929"/>
                  <a:pt x="184" y="929"/>
                  <a:pt x="188" y="929"/>
                </a:cubicBezTo>
                <a:cubicBezTo>
                  <a:pt x="188" y="933"/>
                  <a:pt x="188" y="937"/>
                  <a:pt x="188" y="941"/>
                </a:cubicBezTo>
                <a:cubicBezTo>
                  <a:pt x="186" y="941"/>
                  <a:pt x="184" y="941"/>
                  <a:pt x="182" y="942"/>
                </a:cubicBezTo>
                <a:cubicBezTo>
                  <a:pt x="182" y="942"/>
                  <a:pt x="182" y="943"/>
                  <a:pt x="183" y="943"/>
                </a:cubicBezTo>
                <a:cubicBezTo>
                  <a:pt x="185" y="942"/>
                  <a:pt x="186" y="942"/>
                  <a:pt x="188" y="942"/>
                </a:cubicBezTo>
                <a:cubicBezTo>
                  <a:pt x="188" y="948"/>
                  <a:pt x="188" y="954"/>
                  <a:pt x="188" y="960"/>
                </a:cubicBezTo>
                <a:cubicBezTo>
                  <a:pt x="185" y="960"/>
                  <a:pt x="182" y="960"/>
                  <a:pt x="179" y="961"/>
                </a:cubicBezTo>
                <a:close/>
                <a:moveTo>
                  <a:pt x="189" y="959"/>
                </a:moveTo>
                <a:cubicBezTo>
                  <a:pt x="189" y="954"/>
                  <a:pt x="189" y="948"/>
                  <a:pt x="189" y="942"/>
                </a:cubicBezTo>
                <a:cubicBezTo>
                  <a:pt x="190" y="942"/>
                  <a:pt x="190" y="942"/>
                  <a:pt x="190" y="942"/>
                </a:cubicBezTo>
                <a:cubicBezTo>
                  <a:pt x="191" y="948"/>
                  <a:pt x="191" y="953"/>
                  <a:pt x="192" y="959"/>
                </a:cubicBezTo>
                <a:cubicBezTo>
                  <a:pt x="191" y="959"/>
                  <a:pt x="190" y="959"/>
                  <a:pt x="189" y="959"/>
                </a:cubicBezTo>
                <a:close/>
                <a:moveTo>
                  <a:pt x="193" y="960"/>
                </a:moveTo>
                <a:cubicBezTo>
                  <a:pt x="195" y="960"/>
                  <a:pt x="197" y="960"/>
                  <a:pt x="199" y="961"/>
                </a:cubicBezTo>
                <a:cubicBezTo>
                  <a:pt x="199" y="965"/>
                  <a:pt x="200" y="969"/>
                  <a:pt x="200" y="973"/>
                </a:cubicBezTo>
                <a:cubicBezTo>
                  <a:pt x="198" y="973"/>
                  <a:pt x="196" y="973"/>
                  <a:pt x="194" y="973"/>
                </a:cubicBezTo>
                <a:cubicBezTo>
                  <a:pt x="194" y="969"/>
                  <a:pt x="193" y="965"/>
                  <a:pt x="193" y="960"/>
                </a:cubicBezTo>
                <a:close/>
                <a:moveTo>
                  <a:pt x="196" y="987"/>
                </a:moveTo>
                <a:cubicBezTo>
                  <a:pt x="196" y="983"/>
                  <a:pt x="195" y="979"/>
                  <a:pt x="195" y="974"/>
                </a:cubicBezTo>
                <a:cubicBezTo>
                  <a:pt x="196" y="974"/>
                  <a:pt x="198" y="974"/>
                  <a:pt x="200" y="974"/>
                </a:cubicBezTo>
                <a:cubicBezTo>
                  <a:pt x="200" y="979"/>
                  <a:pt x="201" y="983"/>
                  <a:pt x="201" y="988"/>
                </a:cubicBezTo>
                <a:cubicBezTo>
                  <a:pt x="200" y="987"/>
                  <a:pt x="198" y="987"/>
                  <a:pt x="196" y="987"/>
                </a:cubicBezTo>
                <a:close/>
                <a:moveTo>
                  <a:pt x="203" y="989"/>
                </a:moveTo>
                <a:cubicBezTo>
                  <a:pt x="203" y="989"/>
                  <a:pt x="203" y="988"/>
                  <a:pt x="202" y="988"/>
                </a:cubicBezTo>
                <a:cubicBezTo>
                  <a:pt x="202" y="984"/>
                  <a:pt x="201" y="979"/>
                  <a:pt x="201" y="974"/>
                </a:cubicBezTo>
                <a:cubicBezTo>
                  <a:pt x="201" y="974"/>
                  <a:pt x="202" y="975"/>
                  <a:pt x="202" y="975"/>
                </a:cubicBezTo>
                <a:cubicBezTo>
                  <a:pt x="202" y="979"/>
                  <a:pt x="203" y="984"/>
                  <a:pt x="203" y="989"/>
                </a:cubicBezTo>
                <a:close/>
                <a:moveTo>
                  <a:pt x="208" y="975"/>
                </a:moveTo>
                <a:cubicBezTo>
                  <a:pt x="206" y="974"/>
                  <a:pt x="204" y="974"/>
                  <a:pt x="202" y="974"/>
                </a:cubicBezTo>
                <a:cubicBezTo>
                  <a:pt x="202" y="969"/>
                  <a:pt x="202" y="965"/>
                  <a:pt x="201" y="961"/>
                </a:cubicBezTo>
                <a:cubicBezTo>
                  <a:pt x="203" y="961"/>
                  <a:pt x="205" y="961"/>
                  <a:pt x="207" y="962"/>
                </a:cubicBezTo>
                <a:cubicBezTo>
                  <a:pt x="207" y="966"/>
                  <a:pt x="208" y="971"/>
                  <a:pt x="208" y="975"/>
                </a:cubicBezTo>
                <a:close/>
                <a:moveTo>
                  <a:pt x="207" y="961"/>
                </a:moveTo>
                <a:cubicBezTo>
                  <a:pt x="205" y="960"/>
                  <a:pt x="203" y="960"/>
                  <a:pt x="201" y="960"/>
                </a:cubicBezTo>
                <a:cubicBezTo>
                  <a:pt x="201" y="954"/>
                  <a:pt x="201" y="948"/>
                  <a:pt x="201" y="942"/>
                </a:cubicBezTo>
                <a:cubicBezTo>
                  <a:pt x="203" y="943"/>
                  <a:pt x="205" y="943"/>
                  <a:pt x="207" y="944"/>
                </a:cubicBezTo>
                <a:cubicBezTo>
                  <a:pt x="207" y="949"/>
                  <a:pt x="207" y="955"/>
                  <a:pt x="207" y="961"/>
                </a:cubicBezTo>
                <a:close/>
                <a:moveTo>
                  <a:pt x="207" y="943"/>
                </a:moveTo>
                <a:cubicBezTo>
                  <a:pt x="205" y="942"/>
                  <a:pt x="203" y="942"/>
                  <a:pt x="201" y="941"/>
                </a:cubicBezTo>
                <a:cubicBezTo>
                  <a:pt x="201" y="937"/>
                  <a:pt x="201" y="934"/>
                  <a:pt x="201" y="930"/>
                </a:cubicBezTo>
                <a:cubicBezTo>
                  <a:pt x="203" y="930"/>
                  <a:pt x="205" y="930"/>
                  <a:pt x="206" y="931"/>
                </a:cubicBezTo>
                <a:cubicBezTo>
                  <a:pt x="207" y="935"/>
                  <a:pt x="207" y="939"/>
                  <a:pt x="207" y="943"/>
                </a:cubicBezTo>
                <a:close/>
                <a:moveTo>
                  <a:pt x="201" y="929"/>
                </a:moveTo>
                <a:cubicBezTo>
                  <a:pt x="202" y="925"/>
                  <a:pt x="202" y="920"/>
                  <a:pt x="203" y="916"/>
                </a:cubicBezTo>
                <a:cubicBezTo>
                  <a:pt x="203" y="916"/>
                  <a:pt x="202" y="916"/>
                  <a:pt x="202" y="916"/>
                </a:cubicBezTo>
                <a:cubicBezTo>
                  <a:pt x="202" y="920"/>
                  <a:pt x="201" y="925"/>
                  <a:pt x="201" y="929"/>
                </a:cubicBezTo>
                <a:cubicBezTo>
                  <a:pt x="200" y="929"/>
                  <a:pt x="200" y="929"/>
                  <a:pt x="199" y="929"/>
                </a:cubicBezTo>
                <a:cubicBezTo>
                  <a:pt x="199" y="923"/>
                  <a:pt x="199" y="917"/>
                  <a:pt x="199" y="912"/>
                </a:cubicBezTo>
                <a:cubicBezTo>
                  <a:pt x="202" y="912"/>
                  <a:pt x="204" y="912"/>
                  <a:pt x="206" y="913"/>
                </a:cubicBezTo>
                <a:cubicBezTo>
                  <a:pt x="206" y="918"/>
                  <a:pt x="206" y="924"/>
                  <a:pt x="206" y="930"/>
                </a:cubicBezTo>
                <a:cubicBezTo>
                  <a:pt x="205" y="929"/>
                  <a:pt x="203" y="929"/>
                  <a:pt x="201" y="929"/>
                </a:cubicBezTo>
                <a:close/>
                <a:moveTo>
                  <a:pt x="206" y="912"/>
                </a:moveTo>
                <a:cubicBezTo>
                  <a:pt x="204" y="911"/>
                  <a:pt x="202" y="911"/>
                  <a:pt x="199" y="911"/>
                </a:cubicBezTo>
                <a:cubicBezTo>
                  <a:pt x="199" y="908"/>
                  <a:pt x="199" y="906"/>
                  <a:pt x="199" y="904"/>
                </a:cubicBezTo>
                <a:cubicBezTo>
                  <a:pt x="200" y="904"/>
                  <a:pt x="201" y="905"/>
                  <a:pt x="201" y="906"/>
                </a:cubicBezTo>
                <a:cubicBezTo>
                  <a:pt x="203" y="907"/>
                  <a:pt x="205" y="909"/>
                  <a:pt x="206" y="911"/>
                </a:cubicBezTo>
                <a:cubicBezTo>
                  <a:pt x="206" y="911"/>
                  <a:pt x="206" y="911"/>
                  <a:pt x="206" y="912"/>
                </a:cubicBezTo>
                <a:close/>
                <a:moveTo>
                  <a:pt x="220" y="956"/>
                </a:moveTo>
                <a:cubicBezTo>
                  <a:pt x="220" y="949"/>
                  <a:pt x="220" y="942"/>
                  <a:pt x="219" y="935"/>
                </a:cubicBezTo>
                <a:cubicBezTo>
                  <a:pt x="219" y="934"/>
                  <a:pt x="219" y="930"/>
                  <a:pt x="218" y="928"/>
                </a:cubicBezTo>
                <a:cubicBezTo>
                  <a:pt x="220" y="928"/>
                  <a:pt x="222" y="928"/>
                  <a:pt x="224" y="928"/>
                </a:cubicBezTo>
                <a:cubicBezTo>
                  <a:pt x="225" y="930"/>
                  <a:pt x="226" y="931"/>
                  <a:pt x="228" y="932"/>
                </a:cubicBezTo>
                <a:cubicBezTo>
                  <a:pt x="227" y="936"/>
                  <a:pt x="226" y="940"/>
                  <a:pt x="226" y="943"/>
                </a:cubicBezTo>
                <a:cubicBezTo>
                  <a:pt x="225" y="943"/>
                  <a:pt x="224" y="944"/>
                  <a:pt x="223" y="944"/>
                </a:cubicBezTo>
                <a:cubicBezTo>
                  <a:pt x="223" y="939"/>
                  <a:pt x="223" y="934"/>
                  <a:pt x="223" y="930"/>
                </a:cubicBezTo>
                <a:cubicBezTo>
                  <a:pt x="223" y="929"/>
                  <a:pt x="222" y="929"/>
                  <a:pt x="222" y="930"/>
                </a:cubicBezTo>
                <a:cubicBezTo>
                  <a:pt x="222" y="931"/>
                  <a:pt x="222" y="933"/>
                  <a:pt x="222" y="934"/>
                </a:cubicBezTo>
                <a:cubicBezTo>
                  <a:pt x="222" y="934"/>
                  <a:pt x="222" y="934"/>
                  <a:pt x="222" y="934"/>
                </a:cubicBezTo>
                <a:cubicBezTo>
                  <a:pt x="222" y="938"/>
                  <a:pt x="222" y="941"/>
                  <a:pt x="222" y="944"/>
                </a:cubicBezTo>
                <a:cubicBezTo>
                  <a:pt x="222" y="944"/>
                  <a:pt x="222" y="945"/>
                  <a:pt x="222" y="945"/>
                </a:cubicBezTo>
                <a:cubicBezTo>
                  <a:pt x="222" y="948"/>
                  <a:pt x="222" y="952"/>
                  <a:pt x="223" y="955"/>
                </a:cubicBezTo>
                <a:cubicBezTo>
                  <a:pt x="222" y="955"/>
                  <a:pt x="221" y="955"/>
                  <a:pt x="220" y="956"/>
                </a:cubicBezTo>
                <a:close/>
                <a:moveTo>
                  <a:pt x="223" y="945"/>
                </a:moveTo>
                <a:cubicBezTo>
                  <a:pt x="224" y="945"/>
                  <a:pt x="225" y="944"/>
                  <a:pt x="226" y="944"/>
                </a:cubicBezTo>
                <a:cubicBezTo>
                  <a:pt x="226" y="948"/>
                  <a:pt x="226" y="951"/>
                  <a:pt x="226" y="955"/>
                </a:cubicBezTo>
                <a:cubicBezTo>
                  <a:pt x="225" y="955"/>
                  <a:pt x="224" y="955"/>
                  <a:pt x="224" y="955"/>
                </a:cubicBezTo>
                <a:cubicBezTo>
                  <a:pt x="223" y="952"/>
                  <a:pt x="223" y="948"/>
                  <a:pt x="223" y="945"/>
                </a:cubicBezTo>
                <a:close/>
                <a:moveTo>
                  <a:pt x="226" y="944"/>
                </a:moveTo>
                <a:cubicBezTo>
                  <a:pt x="227" y="944"/>
                  <a:pt x="227" y="944"/>
                  <a:pt x="227" y="944"/>
                </a:cubicBezTo>
                <a:cubicBezTo>
                  <a:pt x="226" y="947"/>
                  <a:pt x="226" y="951"/>
                  <a:pt x="226" y="955"/>
                </a:cubicBezTo>
                <a:cubicBezTo>
                  <a:pt x="226" y="955"/>
                  <a:pt x="226" y="955"/>
                  <a:pt x="226" y="955"/>
                </a:cubicBezTo>
                <a:cubicBezTo>
                  <a:pt x="226" y="951"/>
                  <a:pt x="226" y="948"/>
                  <a:pt x="226" y="944"/>
                </a:cubicBezTo>
                <a:close/>
                <a:moveTo>
                  <a:pt x="239" y="970"/>
                </a:moveTo>
                <a:cubicBezTo>
                  <a:pt x="239" y="971"/>
                  <a:pt x="239" y="971"/>
                  <a:pt x="239" y="972"/>
                </a:cubicBezTo>
                <a:cubicBezTo>
                  <a:pt x="238" y="972"/>
                  <a:pt x="238" y="972"/>
                  <a:pt x="237" y="972"/>
                </a:cubicBezTo>
                <a:cubicBezTo>
                  <a:pt x="237" y="966"/>
                  <a:pt x="237" y="961"/>
                  <a:pt x="237" y="955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8" y="960"/>
                  <a:pt x="239" y="965"/>
                  <a:pt x="239" y="970"/>
                </a:cubicBezTo>
                <a:close/>
                <a:moveTo>
                  <a:pt x="228" y="965"/>
                </a:moveTo>
                <a:cubicBezTo>
                  <a:pt x="228" y="962"/>
                  <a:pt x="227" y="959"/>
                  <a:pt x="227" y="956"/>
                </a:cubicBezTo>
                <a:cubicBezTo>
                  <a:pt x="230" y="955"/>
                  <a:pt x="233" y="955"/>
                  <a:pt x="236" y="955"/>
                </a:cubicBezTo>
                <a:cubicBezTo>
                  <a:pt x="236" y="961"/>
                  <a:pt x="236" y="966"/>
                  <a:pt x="236" y="972"/>
                </a:cubicBezTo>
                <a:cubicBezTo>
                  <a:pt x="234" y="972"/>
                  <a:pt x="231" y="972"/>
                  <a:pt x="228" y="972"/>
                </a:cubicBezTo>
                <a:cubicBezTo>
                  <a:pt x="228" y="969"/>
                  <a:pt x="228" y="967"/>
                  <a:pt x="228" y="965"/>
                </a:cubicBezTo>
                <a:close/>
                <a:moveTo>
                  <a:pt x="237" y="954"/>
                </a:moveTo>
                <a:cubicBezTo>
                  <a:pt x="237" y="951"/>
                  <a:pt x="237" y="948"/>
                  <a:pt x="237" y="945"/>
                </a:cubicBezTo>
                <a:cubicBezTo>
                  <a:pt x="238" y="948"/>
                  <a:pt x="238" y="951"/>
                  <a:pt x="238" y="953"/>
                </a:cubicBezTo>
                <a:cubicBezTo>
                  <a:pt x="238" y="953"/>
                  <a:pt x="238" y="954"/>
                  <a:pt x="238" y="954"/>
                </a:cubicBezTo>
                <a:cubicBezTo>
                  <a:pt x="238" y="954"/>
                  <a:pt x="237" y="954"/>
                  <a:pt x="237" y="954"/>
                </a:cubicBezTo>
                <a:close/>
                <a:moveTo>
                  <a:pt x="237" y="944"/>
                </a:moveTo>
                <a:cubicBezTo>
                  <a:pt x="236" y="944"/>
                  <a:pt x="236" y="944"/>
                  <a:pt x="236" y="944"/>
                </a:cubicBezTo>
                <a:cubicBezTo>
                  <a:pt x="236" y="948"/>
                  <a:pt x="236" y="951"/>
                  <a:pt x="236" y="954"/>
                </a:cubicBezTo>
                <a:cubicBezTo>
                  <a:pt x="233" y="954"/>
                  <a:pt x="230" y="954"/>
                  <a:pt x="227" y="955"/>
                </a:cubicBezTo>
                <a:cubicBezTo>
                  <a:pt x="227" y="951"/>
                  <a:pt x="227" y="947"/>
                  <a:pt x="229" y="944"/>
                </a:cubicBezTo>
                <a:cubicBezTo>
                  <a:pt x="231" y="943"/>
                  <a:pt x="234" y="943"/>
                  <a:pt x="237" y="944"/>
                </a:cubicBezTo>
                <a:cubicBezTo>
                  <a:pt x="237" y="944"/>
                  <a:pt x="237" y="944"/>
                  <a:pt x="237" y="944"/>
                </a:cubicBezTo>
                <a:close/>
                <a:moveTo>
                  <a:pt x="237" y="942"/>
                </a:moveTo>
                <a:cubicBezTo>
                  <a:pt x="237" y="942"/>
                  <a:pt x="236" y="942"/>
                  <a:pt x="236" y="943"/>
                </a:cubicBezTo>
                <a:cubicBezTo>
                  <a:pt x="234" y="942"/>
                  <a:pt x="231" y="942"/>
                  <a:pt x="229" y="943"/>
                </a:cubicBezTo>
                <a:cubicBezTo>
                  <a:pt x="229" y="943"/>
                  <a:pt x="229" y="943"/>
                  <a:pt x="229" y="943"/>
                </a:cubicBezTo>
                <a:cubicBezTo>
                  <a:pt x="229" y="942"/>
                  <a:pt x="228" y="941"/>
                  <a:pt x="228" y="942"/>
                </a:cubicBezTo>
                <a:cubicBezTo>
                  <a:pt x="228" y="942"/>
                  <a:pt x="228" y="943"/>
                  <a:pt x="228" y="943"/>
                </a:cubicBezTo>
                <a:cubicBezTo>
                  <a:pt x="227" y="943"/>
                  <a:pt x="227" y="943"/>
                  <a:pt x="226" y="943"/>
                </a:cubicBezTo>
                <a:cubicBezTo>
                  <a:pt x="227" y="940"/>
                  <a:pt x="227" y="936"/>
                  <a:pt x="228" y="933"/>
                </a:cubicBezTo>
                <a:cubicBezTo>
                  <a:pt x="231" y="936"/>
                  <a:pt x="235" y="939"/>
                  <a:pt x="238" y="943"/>
                </a:cubicBezTo>
                <a:cubicBezTo>
                  <a:pt x="238" y="943"/>
                  <a:pt x="238" y="943"/>
                  <a:pt x="237" y="943"/>
                </a:cubicBezTo>
                <a:cubicBezTo>
                  <a:pt x="237" y="942"/>
                  <a:pt x="237" y="942"/>
                  <a:pt x="237" y="942"/>
                </a:cubicBezTo>
                <a:close/>
                <a:moveTo>
                  <a:pt x="226" y="956"/>
                </a:moveTo>
                <a:cubicBezTo>
                  <a:pt x="226" y="957"/>
                  <a:pt x="226" y="959"/>
                  <a:pt x="227" y="960"/>
                </a:cubicBezTo>
                <a:cubicBezTo>
                  <a:pt x="227" y="963"/>
                  <a:pt x="227" y="967"/>
                  <a:pt x="227" y="970"/>
                </a:cubicBezTo>
                <a:cubicBezTo>
                  <a:pt x="227" y="965"/>
                  <a:pt x="226" y="961"/>
                  <a:pt x="226" y="956"/>
                </a:cubicBezTo>
                <a:cubicBezTo>
                  <a:pt x="226" y="956"/>
                  <a:pt x="226" y="956"/>
                  <a:pt x="226" y="956"/>
                </a:cubicBezTo>
                <a:close/>
                <a:moveTo>
                  <a:pt x="229" y="986"/>
                </a:moveTo>
                <a:cubicBezTo>
                  <a:pt x="229" y="982"/>
                  <a:pt x="229" y="978"/>
                  <a:pt x="228" y="974"/>
                </a:cubicBezTo>
                <a:cubicBezTo>
                  <a:pt x="231" y="973"/>
                  <a:pt x="233" y="973"/>
                  <a:pt x="235" y="973"/>
                </a:cubicBezTo>
                <a:cubicBezTo>
                  <a:pt x="235" y="973"/>
                  <a:pt x="236" y="973"/>
                  <a:pt x="236" y="973"/>
                </a:cubicBezTo>
                <a:cubicBezTo>
                  <a:pt x="236" y="979"/>
                  <a:pt x="236" y="984"/>
                  <a:pt x="236" y="990"/>
                </a:cubicBezTo>
                <a:cubicBezTo>
                  <a:pt x="236" y="990"/>
                  <a:pt x="236" y="990"/>
                  <a:pt x="236" y="990"/>
                </a:cubicBezTo>
                <a:cubicBezTo>
                  <a:pt x="234" y="990"/>
                  <a:pt x="232" y="991"/>
                  <a:pt x="230" y="991"/>
                </a:cubicBezTo>
                <a:cubicBezTo>
                  <a:pt x="229" y="989"/>
                  <a:pt x="229" y="988"/>
                  <a:pt x="229" y="986"/>
                </a:cubicBezTo>
                <a:close/>
                <a:moveTo>
                  <a:pt x="237" y="990"/>
                </a:moveTo>
                <a:cubicBezTo>
                  <a:pt x="237" y="984"/>
                  <a:pt x="237" y="979"/>
                  <a:pt x="237" y="973"/>
                </a:cubicBezTo>
                <a:cubicBezTo>
                  <a:pt x="238" y="973"/>
                  <a:pt x="238" y="973"/>
                  <a:pt x="239" y="973"/>
                </a:cubicBezTo>
                <a:cubicBezTo>
                  <a:pt x="239" y="978"/>
                  <a:pt x="240" y="984"/>
                  <a:pt x="240" y="990"/>
                </a:cubicBezTo>
                <a:cubicBezTo>
                  <a:pt x="239" y="990"/>
                  <a:pt x="238" y="990"/>
                  <a:pt x="237" y="990"/>
                </a:cubicBezTo>
                <a:cubicBezTo>
                  <a:pt x="237" y="990"/>
                  <a:pt x="237" y="990"/>
                  <a:pt x="237" y="990"/>
                </a:cubicBezTo>
                <a:close/>
                <a:moveTo>
                  <a:pt x="240" y="966"/>
                </a:moveTo>
                <a:cubicBezTo>
                  <a:pt x="240" y="963"/>
                  <a:pt x="240" y="959"/>
                  <a:pt x="240" y="955"/>
                </a:cubicBezTo>
                <a:cubicBezTo>
                  <a:pt x="241" y="955"/>
                  <a:pt x="242" y="955"/>
                  <a:pt x="242" y="955"/>
                </a:cubicBezTo>
                <a:cubicBezTo>
                  <a:pt x="243" y="960"/>
                  <a:pt x="243" y="966"/>
                  <a:pt x="243" y="971"/>
                </a:cubicBezTo>
                <a:cubicBezTo>
                  <a:pt x="242" y="971"/>
                  <a:pt x="241" y="971"/>
                  <a:pt x="240" y="972"/>
                </a:cubicBezTo>
                <a:cubicBezTo>
                  <a:pt x="240" y="970"/>
                  <a:pt x="240" y="968"/>
                  <a:pt x="240" y="966"/>
                </a:cubicBezTo>
                <a:close/>
                <a:moveTo>
                  <a:pt x="240" y="954"/>
                </a:moveTo>
                <a:cubicBezTo>
                  <a:pt x="239" y="950"/>
                  <a:pt x="239" y="946"/>
                  <a:pt x="238" y="944"/>
                </a:cubicBezTo>
                <a:cubicBezTo>
                  <a:pt x="238" y="944"/>
                  <a:pt x="239" y="944"/>
                  <a:pt x="239" y="944"/>
                </a:cubicBezTo>
                <a:cubicBezTo>
                  <a:pt x="242" y="947"/>
                  <a:pt x="246" y="950"/>
                  <a:pt x="249" y="954"/>
                </a:cubicBezTo>
                <a:cubicBezTo>
                  <a:pt x="246" y="954"/>
                  <a:pt x="243" y="954"/>
                  <a:pt x="240" y="954"/>
                </a:cubicBezTo>
                <a:close/>
                <a:moveTo>
                  <a:pt x="240" y="944"/>
                </a:moveTo>
                <a:cubicBezTo>
                  <a:pt x="242" y="944"/>
                  <a:pt x="244" y="944"/>
                  <a:pt x="246" y="945"/>
                </a:cubicBezTo>
                <a:cubicBezTo>
                  <a:pt x="247" y="945"/>
                  <a:pt x="247" y="944"/>
                  <a:pt x="247" y="944"/>
                </a:cubicBezTo>
                <a:cubicBezTo>
                  <a:pt x="244" y="943"/>
                  <a:pt x="241" y="943"/>
                  <a:pt x="239" y="943"/>
                </a:cubicBezTo>
                <a:cubicBezTo>
                  <a:pt x="235" y="939"/>
                  <a:pt x="232" y="936"/>
                  <a:pt x="228" y="932"/>
                </a:cubicBezTo>
                <a:cubicBezTo>
                  <a:pt x="228" y="932"/>
                  <a:pt x="229" y="931"/>
                  <a:pt x="229" y="930"/>
                </a:cubicBezTo>
                <a:cubicBezTo>
                  <a:pt x="229" y="930"/>
                  <a:pt x="229" y="930"/>
                  <a:pt x="228" y="930"/>
                </a:cubicBezTo>
                <a:cubicBezTo>
                  <a:pt x="228" y="931"/>
                  <a:pt x="228" y="931"/>
                  <a:pt x="228" y="932"/>
                </a:cubicBezTo>
                <a:cubicBezTo>
                  <a:pt x="227" y="931"/>
                  <a:pt x="226" y="930"/>
                  <a:pt x="224" y="928"/>
                </a:cubicBezTo>
                <a:cubicBezTo>
                  <a:pt x="226" y="929"/>
                  <a:pt x="227" y="929"/>
                  <a:pt x="228" y="929"/>
                </a:cubicBezTo>
                <a:cubicBezTo>
                  <a:pt x="234" y="929"/>
                  <a:pt x="240" y="929"/>
                  <a:pt x="246" y="930"/>
                </a:cubicBezTo>
                <a:cubicBezTo>
                  <a:pt x="246" y="935"/>
                  <a:pt x="247" y="940"/>
                  <a:pt x="248" y="945"/>
                </a:cubicBezTo>
                <a:cubicBezTo>
                  <a:pt x="248" y="948"/>
                  <a:pt x="249" y="951"/>
                  <a:pt x="250" y="954"/>
                </a:cubicBezTo>
                <a:cubicBezTo>
                  <a:pt x="246" y="950"/>
                  <a:pt x="243" y="947"/>
                  <a:pt x="240" y="944"/>
                </a:cubicBezTo>
                <a:close/>
                <a:moveTo>
                  <a:pt x="224" y="956"/>
                </a:moveTo>
                <a:cubicBezTo>
                  <a:pt x="224" y="956"/>
                  <a:pt x="225" y="956"/>
                  <a:pt x="226" y="956"/>
                </a:cubicBezTo>
                <a:cubicBezTo>
                  <a:pt x="226" y="961"/>
                  <a:pt x="226" y="967"/>
                  <a:pt x="227" y="972"/>
                </a:cubicBezTo>
                <a:cubicBezTo>
                  <a:pt x="226" y="972"/>
                  <a:pt x="225" y="972"/>
                  <a:pt x="224" y="972"/>
                </a:cubicBezTo>
                <a:cubicBezTo>
                  <a:pt x="224" y="967"/>
                  <a:pt x="224" y="962"/>
                  <a:pt x="224" y="956"/>
                </a:cubicBezTo>
                <a:close/>
                <a:moveTo>
                  <a:pt x="226" y="1002"/>
                </a:moveTo>
                <a:cubicBezTo>
                  <a:pt x="225" y="992"/>
                  <a:pt x="225" y="983"/>
                  <a:pt x="224" y="974"/>
                </a:cubicBezTo>
                <a:cubicBezTo>
                  <a:pt x="225" y="974"/>
                  <a:pt x="226" y="974"/>
                  <a:pt x="227" y="974"/>
                </a:cubicBezTo>
                <a:cubicBezTo>
                  <a:pt x="227" y="975"/>
                  <a:pt x="228" y="977"/>
                  <a:pt x="228" y="978"/>
                </a:cubicBezTo>
                <a:cubicBezTo>
                  <a:pt x="228" y="982"/>
                  <a:pt x="228" y="985"/>
                  <a:pt x="228" y="988"/>
                </a:cubicBezTo>
                <a:cubicBezTo>
                  <a:pt x="228" y="989"/>
                  <a:pt x="229" y="989"/>
                  <a:pt x="229" y="989"/>
                </a:cubicBezTo>
                <a:cubicBezTo>
                  <a:pt x="229" y="989"/>
                  <a:pt x="229" y="990"/>
                  <a:pt x="229" y="991"/>
                </a:cubicBezTo>
                <a:cubicBezTo>
                  <a:pt x="228" y="991"/>
                  <a:pt x="227" y="992"/>
                  <a:pt x="226" y="992"/>
                </a:cubicBezTo>
                <a:cubicBezTo>
                  <a:pt x="226" y="992"/>
                  <a:pt x="226" y="993"/>
                  <a:pt x="227" y="993"/>
                </a:cubicBezTo>
                <a:cubicBezTo>
                  <a:pt x="228" y="993"/>
                  <a:pt x="229" y="992"/>
                  <a:pt x="229" y="992"/>
                </a:cubicBezTo>
                <a:cubicBezTo>
                  <a:pt x="230" y="995"/>
                  <a:pt x="230" y="998"/>
                  <a:pt x="231" y="1001"/>
                </a:cubicBezTo>
                <a:cubicBezTo>
                  <a:pt x="229" y="1001"/>
                  <a:pt x="228" y="1001"/>
                  <a:pt x="226" y="1002"/>
                </a:cubicBezTo>
                <a:close/>
                <a:moveTo>
                  <a:pt x="231" y="1001"/>
                </a:moveTo>
                <a:cubicBezTo>
                  <a:pt x="231" y="998"/>
                  <a:pt x="230" y="995"/>
                  <a:pt x="230" y="992"/>
                </a:cubicBezTo>
                <a:cubicBezTo>
                  <a:pt x="233" y="991"/>
                  <a:pt x="237" y="991"/>
                  <a:pt x="240" y="991"/>
                </a:cubicBezTo>
                <a:cubicBezTo>
                  <a:pt x="240" y="995"/>
                  <a:pt x="240" y="998"/>
                  <a:pt x="240" y="1001"/>
                </a:cubicBezTo>
                <a:cubicBezTo>
                  <a:pt x="237" y="1001"/>
                  <a:pt x="234" y="1001"/>
                  <a:pt x="231" y="1001"/>
                </a:cubicBezTo>
                <a:close/>
                <a:moveTo>
                  <a:pt x="244" y="1002"/>
                </a:moveTo>
                <a:cubicBezTo>
                  <a:pt x="243" y="1002"/>
                  <a:pt x="242" y="1002"/>
                  <a:pt x="241" y="1001"/>
                </a:cubicBezTo>
                <a:cubicBezTo>
                  <a:pt x="241" y="998"/>
                  <a:pt x="241" y="995"/>
                  <a:pt x="241" y="992"/>
                </a:cubicBezTo>
                <a:cubicBezTo>
                  <a:pt x="242" y="992"/>
                  <a:pt x="243" y="992"/>
                  <a:pt x="244" y="992"/>
                </a:cubicBezTo>
                <a:cubicBezTo>
                  <a:pt x="244" y="995"/>
                  <a:pt x="244" y="999"/>
                  <a:pt x="244" y="1002"/>
                </a:cubicBezTo>
                <a:close/>
                <a:moveTo>
                  <a:pt x="244" y="991"/>
                </a:moveTo>
                <a:cubicBezTo>
                  <a:pt x="243" y="991"/>
                  <a:pt x="242" y="991"/>
                  <a:pt x="241" y="991"/>
                </a:cubicBezTo>
                <a:cubicBezTo>
                  <a:pt x="241" y="985"/>
                  <a:pt x="240" y="978"/>
                  <a:pt x="240" y="972"/>
                </a:cubicBezTo>
                <a:cubicBezTo>
                  <a:pt x="241" y="972"/>
                  <a:pt x="242" y="972"/>
                  <a:pt x="243" y="972"/>
                </a:cubicBezTo>
                <a:cubicBezTo>
                  <a:pt x="243" y="978"/>
                  <a:pt x="243" y="985"/>
                  <a:pt x="244" y="991"/>
                </a:cubicBezTo>
                <a:close/>
                <a:moveTo>
                  <a:pt x="253" y="971"/>
                </a:moveTo>
                <a:cubicBezTo>
                  <a:pt x="253" y="971"/>
                  <a:pt x="253" y="971"/>
                  <a:pt x="253" y="971"/>
                </a:cubicBezTo>
                <a:cubicBezTo>
                  <a:pt x="253" y="971"/>
                  <a:pt x="253" y="970"/>
                  <a:pt x="253" y="969"/>
                </a:cubicBezTo>
                <a:cubicBezTo>
                  <a:pt x="253" y="970"/>
                  <a:pt x="253" y="971"/>
                  <a:pt x="253" y="971"/>
                </a:cubicBezTo>
                <a:close/>
                <a:moveTo>
                  <a:pt x="253" y="971"/>
                </a:moveTo>
                <a:cubicBezTo>
                  <a:pt x="250" y="971"/>
                  <a:pt x="246" y="971"/>
                  <a:pt x="243" y="971"/>
                </a:cubicBezTo>
                <a:cubicBezTo>
                  <a:pt x="243" y="966"/>
                  <a:pt x="243" y="960"/>
                  <a:pt x="243" y="955"/>
                </a:cubicBezTo>
                <a:cubicBezTo>
                  <a:pt x="245" y="955"/>
                  <a:pt x="248" y="955"/>
                  <a:pt x="250" y="955"/>
                </a:cubicBezTo>
                <a:cubicBezTo>
                  <a:pt x="251" y="959"/>
                  <a:pt x="252" y="964"/>
                  <a:pt x="253" y="968"/>
                </a:cubicBezTo>
                <a:cubicBezTo>
                  <a:pt x="253" y="969"/>
                  <a:pt x="253" y="970"/>
                  <a:pt x="253" y="971"/>
                </a:cubicBezTo>
                <a:close/>
                <a:moveTo>
                  <a:pt x="251" y="955"/>
                </a:moveTo>
                <a:cubicBezTo>
                  <a:pt x="251" y="955"/>
                  <a:pt x="251" y="955"/>
                  <a:pt x="251" y="955"/>
                </a:cubicBezTo>
                <a:cubicBezTo>
                  <a:pt x="251" y="955"/>
                  <a:pt x="251" y="955"/>
                  <a:pt x="251" y="955"/>
                </a:cubicBezTo>
                <a:cubicBezTo>
                  <a:pt x="251" y="955"/>
                  <a:pt x="251" y="954"/>
                  <a:pt x="251" y="954"/>
                </a:cubicBezTo>
                <a:cubicBezTo>
                  <a:pt x="249" y="947"/>
                  <a:pt x="247" y="939"/>
                  <a:pt x="247" y="930"/>
                </a:cubicBezTo>
                <a:cubicBezTo>
                  <a:pt x="247" y="931"/>
                  <a:pt x="248" y="931"/>
                  <a:pt x="248" y="931"/>
                </a:cubicBezTo>
                <a:cubicBezTo>
                  <a:pt x="249" y="931"/>
                  <a:pt x="249" y="930"/>
                  <a:pt x="249" y="930"/>
                </a:cubicBezTo>
                <a:cubicBezTo>
                  <a:pt x="248" y="930"/>
                  <a:pt x="247" y="930"/>
                  <a:pt x="247" y="929"/>
                </a:cubicBezTo>
                <a:cubicBezTo>
                  <a:pt x="246" y="924"/>
                  <a:pt x="246" y="919"/>
                  <a:pt x="247" y="914"/>
                </a:cubicBezTo>
                <a:cubicBezTo>
                  <a:pt x="249" y="914"/>
                  <a:pt x="252" y="914"/>
                  <a:pt x="254" y="915"/>
                </a:cubicBezTo>
                <a:cubicBezTo>
                  <a:pt x="255" y="915"/>
                  <a:pt x="255" y="914"/>
                  <a:pt x="255" y="914"/>
                </a:cubicBezTo>
                <a:cubicBezTo>
                  <a:pt x="252" y="913"/>
                  <a:pt x="249" y="913"/>
                  <a:pt x="247" y="913"/>
                </a:cubicBezTo>
                <a:cubicBezTo>
                  <a:pt x="247" y="908"/>
                  <a:pt x="249" y="903"/>
                  <a:pt x="251" y="899"/>
                </a:cubicBezTo>
                <a:cubicBezTo>
                  <a:pt x="251" y="899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43" y="898"/>
                  <a:pt x="235" y="898"/>
                  <a:pt x="227" y="899"/>
                </a:cubicBezTo>
                <a:cubicBezTo>
                  <a:pt x="224" y="899"/>
                  <a:pt x="218" y="899"/>
                  <a:pt x="216" y="902"/>
                </a:cubicBezTo>
                <a:cubicBezTo>
                  <a:pt x="216" y="903"/>
                  <a:pt x="217" y="903"/>
                  <a:pt x="217" y="903"/>
                </a:cubicBezTo>
                <a:cubicBezTo>
                  <a:pt x="220" y="899"/>
                  <a:pt x="229" y="899"/>
                  <a:pt x="233" y="899"/>
                </a:cubicBezTo>
                <a:cubicBezTo>
                  <a:pt x="238" y="899"/>
                  <a:pt x="244" y="899"/>
                  <a:pt x="250" y="899"/>
                </a:cubicBezTo>
                <a:cubicBezTo>
                  <a:pt x="248" y="903"/>
                  <a:pt x="246" y="908"/>
                  <a:pt x="246" y="913"/>
                </a:cubicBezTo>
                <a:cubicBezTo>
                  <a:pt x="240" y="912"/>
                  <a:pt x="234" y="913"/>
                  <a:pt x="228" y="914"/>
                </a:cubicBezTo>
                <a:cubicBezTo>
                  <a:pt x="228" y="914"/>
                  <a:pt x="228" y="915"/>
                  <a:pt x="229" y="915"/>
                </a:cubicBezTo>
                <a:cubicBezTo>
                  <a:pt x="234" y="914"/>
                  <a:pt x="240" y="913"/>
                  <a:pt x="246" y="914"/>
                </a:cubicBezTo>
                <a:cubicBezTo>
                  <a:pt x="245" y="919"/>
                  <a:pt x="245" y="924"/>
                  <a:pt x="246" y="929"/>
                </a:cubicBezTo>
                <a:cubicBezTo>
                  <a:pt x="241" y="929"/>
                  <a:pt x="237" y="928"/>
                  <a:pt x="233" y="928"/>
                </a:cubicBezTo>
                <a:cubicBezTo>
                  <a:pt x="230" y="928"/>
                  <a:pt x="227" y="928"/>
                  <a:pt x="224" y="928"/>
                </a:cubicBezTo>
                <a:cubicBezTo>
                  <a:pt x="218" y="922"/>
                  <a:pt x="213" y="917"/>
                  <a:pt x="207" y="911"/>
                </a:cubicBezTo>
                <a:cubicBezTo>
                  <a:pt x="207" y="910"/>
                  <a:pt x="207" y="908"/>
                  <a:pt x="207" y="906"/>
                </a:cubicBezTo>
                <a:cubicBezTo>
                  <a:pt x="207" y="906"/>
                  <a:pt x="206" y="906"/>
                  <a:pt x="206" y="906"/>
                </a:cubicBezTo>
                <a:cubicBezTo>
                  <a:pt x="206" y="908"/>
                  <a:pt x="206" y="909"/>
                  <a:pt x="206" y="910"/>
                </a:cubicBezTo>
                <a:cubicBezTo>
                  <a:pt x="204" y="908"/>
                  <a:pt x="201" y="905"/>
                  <a:pt x="199" y="903"/>
                </a:cubicBezTo>
                <a:cubicBezTo>
                  <a:pt x="199" y="902"/>
                  <a:pt x="199" y="901"/>
                  <a:pt x="199" y="900"/>
                </a:cubicBezTo>
                <a:cubicBezTo>
                  <a:pt x="199" y="900"/>
                  <a:pt x="198" y="900"/>
                  <a:pt x="198" y="900"/>
                </a:cubicBezTo>
                <a:cubicBezTo>
                  <a:pt x="198" y="901"/>
                  <a:pt x="198" y="902"/>
                  <a:pt x="198" y="902"/>
                </a:cubicBezTo>
                <a:cubicBezTo>
                  <a:pt x="197" y="900"/>
                  <a:pt x="195" y="899"/>
                  <a:pt x="193" y="897"/>
                </a:cubicBezTo>
                <a:cubicBezTo>
                  <a:pt x="197" y="897"/>
                  <a:pt x="201" y="897"/>
                  <a:pt x="205" y="897"/>
                </a:cubicBezTo>
                <a:cubicBezTo>
                  <a:pt x="205" y="897"/>
                  <a:pt x="205" y="896"/>
                  <a:pt x="205" y="896"/>
                </a:cubicBezTo>
                <a:cubicBezTo>
                  <a:pt x="201" y="896"/>
                  <a:pt x="196" y="896"/>
                  <a:pt x="192" y="896"/>
                </a:cubicBezTo>
                <a:cubicBezTo>
                  <a:pt x="192" y="896"/>
                  <a:pt x="191" y="895"/>
                  <a:pt x="190" y="894"/>
                </a:cubicBezTo>
                <a:cubicBezTo>
                  <a:pt x="201" y="894"/>
                  <a:pt x="213" y="893"/>
                  <a:pt x="226" y="892"/>
                </a:cubicBezTo>
                <a:cubicBezTo>
                  <a:pt x="247" y="892"/>
                  <a:pt x="268" y="893"/>
                  <a:pt x="288" y="893"/>
                </a:cubicBezTo>
                <a:cubicBezTo>
                  <a:pt x="288" y="893"/>
                  <a:pt x="288" y="893"/>
                  <a:pt x="288" y="893"/>
                </a:cubicBezTo>
                <a:cubicBezTo>
                  <a:pt x="288" y="895"/>
                  <a:pt x="288" y="897"/>
                  <a:pt x="288" y="899"/>
                </a:cubicBezTo>
                <a:cubicBezTo>
                  <a:pt x="281" y="898"/>
                  <a:pt x="271" y="896"/>
                  <a:pt x="265" y="900"/>
                </a:cubicBezTo>
                <a:cubicBezTo>
                  <a:pt x="265" y="899"/>
                  <a:pt x="265" y="897"/>
                  <a:pt x="265" y="895"/>
                </a:cubicBezTo>
                <a:cubicBezTo>
                  <a:pt x="265" y="895"/>
                  <a:pt x="264" y="895"/>
                  <a:pt x="264" y="895"/>
                </a:cubicBezTo>
                <a:cubicBezTo>
                  <a:pt x="264" y="897"/>
                  <a:pt x="264" y="899"/>
                  <a:pt x="264" y="901"/>
                </a:cubicBezTo>
                <a:cubicBezTo>
                  <a:pt x="263" y="902"/>
                  <a:pt x="263" y="903"/>
                  <a:pt x="262" y="904"/>
                </a:cubicBezTo>
                <a:cubicBezTo>
                  <a:pt x="262" y="905"/>
                  <a:pt x="263" y="905"/>
                  <a:pt x="263" y="905"/>
                </a:cubicBezTo>
                <a:cubicBezTo>
                  <a:pt x="263" y="904"/>
                  <a:pt x="264" y="903"/>
                  <a:pt x="264" y="903"/>
                </a:cubicBezTo>
                <a:cubicBezTo>
                  <a:pt x="264" y="910"/>
                  <a:pt x="264" y="917"/>
                  <a:pt x="264" y="924"/>
                </a:cubicBezTo>
                <a:cubicBezTo>
                  <a:pt x="262" y="924"/>
                  <a:pt x="260" y="924"/>
                  <a:pt x="259" y="924"/>
                </a:cubicBezTo>
                <a:cubicBezTo>
                  <a:pt x="258" y="924"/>
                  <a:pt x="258" y="925"/>
                  <a:pt x="259" y="925"/>
                </a:cubicBezTo>
                <a:cubicBezTo>
                  <a:pt x="260" y="925"/>
                  <a:pt x="262" y="925"/>
                  <a:pt x="264" y="925"/>
                </a:cubicBezTo>
                <a:cubicBezTo>
                  <a:pt x="264" y="939"/>
                  <a:pt x="264" y="953"/>
                  <a:pt x="264" y="967"/>
                </a:cubicBezTo>
                <a:cubicBezTo>
                  <a:pt x="260" y="963"/>
                  <a:pt x="255" y="959"/>
                  <a:pt x="251" y="955"/>
                </a:cubicBezTo>
                <a:close/>
                <a:moveTo>
                  <a:pt x="269" y="913"/>
                </a:moveTo>
                <a:cubicBezTo>
                  <a:pt x="276" y="910"/>
                  <a:pt x="282" y="909"/>
                  <a:pt x="289" y="911"/>
                </a:cubicBezTo>
                <a:cubicBezTo>
                  <a:pt x="290" y="915"/>
                  <a:pt x="290" y="919"/>
                  <a:pt x="290" y="922"/>
                </a:cubicBezTo>
                <a:cubicBezTo>
                  <a:pt x="282" y="923"/>
                  <a:pt x="273" y="923"/>
                  <a:pt x="265" y="924"/>
                </a:cubicBezTo>
                <a:cubicBezTo>
                  <a:pt x="265" y="917"/>
                  <a:pt x="265" y="911"/>
                  <a:pt x="265" y="904"/>
                </a:cubicBezTo>
                <a:cubicBezTo>
                  <a:pt x="265" y="904"/>
                  <a:pt x="265" y="904"/>
                  <a:pt x="265" y="904"/>
                </a:cubicBezTo>
                <a:cubicBezTo>
                  <a:pt x="265" y="903"/>
                  <a:pt x="265" y="903"/>
                  <a:pt x="265" y="902"/>
                </a:cubicBezTo>
                <a:cubicBezTo>
                  <a:pt x="270" y="897"/>
                  <a:pt x="281" y="899"/>
                  <a:pt x="288" y="900"/>
                </a:cubicBezTo>
                <a:cubicBezTo>
                  <a:pt x="289" y="904"/>
                  <a:pt x="289" y="907"/>
                  <a:pt x="289" y="910"/>
                </a:cubicBezTo>
                <a:cubicBezTo>
                  <a:pt x="282" y="908"/>
                  <a:pt x="275" y="909"/>
                  <a:pt x="268" y="912"/>
                </a:cubicBezTo>
                <a:cubicBezTo>
                  <a:pt x="268" y="912"/>
                  <a:pt x="268" y="913"/>
                  <a:pt x="269" y="913"/>
                </a:cubicBezTo>
                <a:close/>
                <a:moveTo>
                  <a:pt x="271" y="974"/>
                </a:moveTo>
                <a:cubicBezTo>
                  <a:pt x="271" y="974"/>
                  <a:pt x="271" y="973"/>
                  <a:pt x="271" y="972"/>
                </a:cubicBezTo>
                <a:cubicBezTo>
                  <a:pt x="271" y="972"/>
                  <a:pt x="270" y="972"/>
                  <a:pt x="270" y="972"/>
                </a:cubicBezTo>
                <a:cubicBezTo>
                  <a:pt x="270" y="973"/>
                  <a:pt x="270" y="973"/>
                  <a:pt x="270" y="973"/>
                </a:cubicBezTo>
                <a:cubicBezTo>
                  <a:pt x="268" y="972"/>
                  <a:pt x="267" y="970"/>
                  <a:pt x="265" y="968"/>
                </a:cubicBezTo>
                <a:cubicBezTo>
                  <a:pt x="265" y="954"/>
                  <a:pt x="265" y="939"/>
                  <a:pt x="265" y="925"/>
                </a:cubicBezTo>
                <a:cubicBezTo>
                  <a:pt x="273" y="924"/>
                  <a:pt x="282" y="924"/>
                  <a:pt x="290" y="923"/>
                </a:cubicBezTo>
                <a:cubicBezTo>
                  <a:pt x="291" y="929"/>
                  <a:pt x="291" y="934"/>
                  <a:pt x="291" y="939"/>
                </a:cubicBezTo>
                <a:cubicBezTo>
                  <a:pt x="284" y="938"/>
                  <a:pt x="276" y="938"/>
                  <a:pt x="268" y="940"/>
                </a:cubicBezTo>
                <a:cubicBezTo>
                  <a:pt x="268" y="940"/>
                  <a:pt x="268" y="941"/>
                  <a:pt x="269" y="941"/>
                </a:cubicBezTo>
                <a:cubicBezTo>
                  <a:pt x="276" y="939"/>
                  <a:pt x="284" y="939"/>
                  <a:pt x="291" y="940"/>
                </a:cubicBezTo>
                <a:cubicBezTo>
                  <a:pt x="292" y="943"/>
                  <a:pt x="292" y="946"/>
                  <a:pt x="292" y="950"/>
                </a:cubicBezTo>
                <a:cubicBezTo>
                  <a:pt x="292" y="950"/>
                  <a:pt x="292" y="950"/>
                  <a:pt x="292" y="950"/>
                </a:cubicBezTo>
                <a:cubicBezTo>
                  <a:pt x="284" y="950"/>
                  <a:pt x="276" y="950"/>
                  <a:pt x="269" y="950"/>
                </a:cubicBezTo>
                <a:cubicBezTo>
                  <a:pt x="268" y="950"/>
                  <a:pt x="268" y="951"/>
                  <a:pt x="269" y="951"/>
                </a:cubicBezTo>
                <a:cubicBezTo>
                  <a:pt x="276" y="951"/>
                  <a:pt x="284" y="951"/>
                  <a:pt x="292" y="951"/>
                </a:cubicBezTo>
                <a:cubicBezTo>
                  <a:pt x="292" y="956"/>
                  <a:pt x="293" y="960"/>
                  <a:pt x="293" y="965"/>
                </a:cubicBezTo>
                <a:cubicBezTo>
                  <a:pt x="286" y="963"/>
                  <a:pt x="279" y="963"/>
                  <a:pt x="272" y="966"/>
                </a:cubicBezTo>
                <a:cubicBezTo>
                  <a:pt x="272" y="966"/>
                  <a:pt x="272" y="967"/>
                  <a:pt x="273" y="967"/>
                </a:cubicBezTo>
                <a:cubicBezTo>
                  <a:pt x="280" y="964"/>
                  <a:pt x="286" y="964"/>
                  <a:pt x="293" y="966"/>
                </a:cubicBezTo>
                <a:cubicBezTo>
                  <a:pt x="293" y="970"/>
                  <a:pt x="293" y="973"/>
                  <a:pt x="293" y="977"/>
                </a:cubicBezTo>
                <a:cubicBezTo>
                  <a:pt x="288" y="976"/>
                  <a:pt x="282" y="977"/>
                  <a:pt x="276" y="978"/>
                </a:cubicBezTo>
                <a:cubicBezTo>
                  <a:pt x="276" y="978"/>
                  <a:pt x="276" y="979"/>
                  <a:pt x="277" y="979"/>
                </a:cubicBezTo>
                <a:cubicBezTo>
                  <a:pt x="282" y="978"/>
                  <a:pt x="288" y="977"/>
                  <a:pt x="293" y="978"/>
                </a:cubicBezTo>
                <a:cubicBezTo>
                  <a:pt x="293" y="983"/>
                  <a:pt x="294" y="988"/>
                  <a:pt x="294" y="993"/>
                </a:cubicBezTo>
                <a:cubicBezTo>
                  <a:pt x="293" y="993"/>
                  <a:pt x="292" y="993"/>
                  <a:pt x="291" y="993"/>
                </a:cubicBezTo>
                <a:cubicBezTo>
                  <a:pt x="284" y="986"/>
                  <a:pt x="278" y="980"/>
                  <a:pt x="271" y="974"/>
                </a:cubicBezTo>
                <a:close/>
                <a:moveTo>
                  <a:pt x="294" y="994"/>
                </a:moveTo>
                <a:cubicBezTo>
                  <a:pt x="294" y="994"/>
                  <a:pt x="294" y="995"/>
                  <a:pt x="294" y="995"/>
                </a:cubicBezTo>
                <a:cubicBezTo>
                  <a:pt x="293" y="995"/>
                  <a:pt x="293" y="994"/>
                  <a:pt x="292" y="994"/>
                </a:cubicBezTo>
                <a:cubicBezTo>
                  <a:pt x="293" y="994"/>
                  <a:pt x="293" y="994"/>
                  <a:pt x="294" y="994"/>
                </a:cubicBezTo>
                <a:close/>
                <a:moveTo>
                  <a:pt x="294" y="1008"/>
                </a:moveTo>
                <a:cubicBezTo>
                  <a:pt x="293" y="1012"/>
                  <a:pt x="293" y="1016"/>
                  <a:pt x="293" y="1020"/>
                </a:cubicBezTo>
                <a:cubicBezTo>
                  <a:pt x="293" y="1020"/>
                  <a:pt x="292" y="1020"/>
                  <a:pt x="292" y="1020"/>
                </a:cubicBezTo>
                <a:cubicBezTo>
                  <a:pt x="291" y="1017"/>
                  <a:pt x="291" y="1014"/>
                  <a:pt x="291" y="1010"/>
                </a:cubicBezTo>
                <a:cubicBezTo>
                  <a:pt x="291" y="1010"/>
                  <a:pt x="290" y="1010"/>
                  <a:pt x="290" y="1010"/>
                </a:cubicBezTo>
                <a:cubicBezTo>
                  <a:pt x="290" y="1014"/>
                  <a:pt x="290" y="1017"/>
                  <a:pt x="291" y="1020"/>
                </a:cubicBezTo>
                <a:cubicBezTo>
                  <a:pt x="288" y="1020"/>
                  <a:pt x="286" y="1021"/>
                  <a:pt x="284" y="1021"/>
                </a:cubicBezTo>
                <a:cubicBezTo>
                  <a:pt x="283" y="1018"/>
                  <a:pt x="283" y="1013"/>
                  <a:pt x="283" y="1008"/>
                </a:cubicBezTo>
                <a:cubicBezTo>
                  <a:pt x="286" y="1008"/>
                  <a:pt x="290" y="1007"/>
                  <a:pt x="294" y="1007"/>
                </a:cubicBezTo>
                <a:cubicBezTo>
                  <a:pt x="294" y="1007"/>
                  <a:pt x="294" y="1008"/>
                  <a:pt x="294" y="1008"/>
                </a:cubicBezTo>
                <a:close/>
                <a:moveTo>
                  <a:pt x="291" y="1021"/>
                </a:moveTo>
                <a:cubicBezTo>
                  <a:pt x="291" y="1024"/>
                  <a:pt x="291" y="1028"/>
                  <a:pt x="292" y="1031"/>
                </a:cubicBezTo>
                <a:cubicBezTo>
                  <a:pt x="289" y="1031"/>
                  <a:pt x="287" y="1031"/>
                  <a:pt x="285" y="1031"/>
                </a:cubicBezTo>
                <a:cubicBezTo>
                  <a:pt x="285" y="1028"/>
                  <a:pt x="284" y="1025"/>
                  <a:pt x="284" y="1022"/>
                </a:cubicBezTo>
                <a:cubicBezTo>
                  <a:pt x="286" y="1022"/>
                  <a:pt x="288" y="1021"/>
                  <a:pt x="291" y="1021"/>
                </a:cubicBezTo>
                <a:close/>
                <a:moveTo>
                  <a:pt x="283" y="1014"/>
                </a:moveTo>
                <a:cubicBezTo>
                  <a:pt x="283" y="1016"/>
                  <a:pt x="283" y="1019"/>
                  <a:pt x="283" y="1021"/>
                </a:cubicBezTo>
                <a:cubicBezTo>
                  <a:pt x="283" y="1021"/>
                  <a:pt x="282" y="1021"/>
                  <a:pt x="281" y="1022"/>
                </a:cubicBezTo>
                <a:cubicBezTo>
                  <a:pt x="281" y="1017"/>
                  <a:pt x="280" y="1013"/>
                  <a:pt x="280" y="1009"/>
                </a:cubicBezTo>
                <a:cubicBezTo>
                  <a:pt x="280" y="1009"/>
                  <a:pt x="281" y="1009"/>
                  <a:pt x="281" y="1009"/>
                </a:cubicBezTo>
                <a:cubicBezTo>
                  <a:pt x="281" y="1009"/>
                  <a:pt x="282" y="1009"/>
                  <a:pt x="283" y="1008"/>
                </a:cubicBezTo>
                <a:cubicBezTo>
                  <a:pt x="283" y="1011"/>
                  <a:pt x="283" y="1012"/>
                  <a:pt x="283" y="1014"/>
                </a:cubicBezTo>
                <a:close/>
                <a:moveTo>
                  <a:pt x="282" y="1032"/>
                </a:moveTo>
                <a:cubicBezTo>
                  <a:pt x="282" y="1029"/>
                  <a:pt x="281" y="1026"/>
                  <a:pt x="281" y="1023"/>
                </a:cubicBezTo>
                <a:cubicBezTo>
                  <a:pt x="282" y="1022"/>
                  <a:pt x="283" y="1022"/>
                  <a:pt x="283" y="1022"/>
                </a:cubicBezTo>
                <a:cubicBezTo>
                  <a:pt x="284" y="1025"/>
                  <a:pt x="284" y="1028"/>
                  <a:pt x="284" y="1032"/>
                </a:cubicBezTo>
                <a:cubicBezTo>
                  <a:pt x="284" y="1032"/>
                  <a:pt x="283" y="1032"/>
                  <a:pt x="282" y="1032"/>
                </a:cubicBezTo>
                <a:close/>
                <a:moveTo>
                  <a:pt x="294" y="1048"/>
                </a:moveTo>
                <a:cubicBezTo>
                  <a:pt x="292" y="1047"/>
                  <a:pt x="289" y="1047"/>
                  <a:pt x="287" y="1047"/>
                </a:cubicBezTo>
                <a:cubicBezTo>
                  <a:pt x="286" y="1042"/>
                  <a:pt x="286" y="1037"/>
                  <a:pt x="285" y="1032"/>
                </a:cubicBezTo>
                <a:cubicBezTo>
                  <a:pt x="287" y="1032"/>
                  <a:pt x="290" y="1032"/>
                  <a:pt x="292" y="1032"/>
                </a:cubicBezTo>
                <a:cubicBezTo>
                  <a:pt x="292" y="1035"/>
                  <a:pt x="292" y="1037"/>
                  <a:pt x="292" y="1040"/>
                </a:cubicBezTo>
                <a:cubicBezTo>
                  <a:pt x="292" y="1041"/>
                  <a:pt x="293" y="1041"/>
                  <a:pt x="293" y="1040"/>
                </a:cubicBezTo>
                <a:cubicBezTo>
                  <a:pt x="293" y="1038"/>
                  <a:pt x="293" y="1035"/>
                  <a:pt x="293" y="1032"/>
                </a:cubicBezTo>
                <a:cubicBezTo>
                  <a:pt x="293" y="1032"/>
                  <a:pt x="293" y="1032"/>
                  <a:pt x="293" y="1032"/>
                </a:cubicBezTo>
                <a:cubicBezTo>
                  <a:pt x="293" y="1037"/>
                  <a:pt x="294" y="1043"/>
                  <a:pt x="294" y="1048"/>
                </a:cubicBezTo>
                <a:close/>
                <a:moveTo>
                  <a:pt x="293" y="1031"/>
                </a:moveTo>
                <a:cubicBezTo>
                  <a:pt x="293" y="1031"/>
                  <a:pt x="293" y="1031"/>
                  <a:pt x="293" y="1031"/>
                </a:cubicBezTo>
                <a:cubicBezTo>
                  <a:pt x="292" y="1028"/>
                  <a:pt x="292" y="1024"/>
                  <a:pt x="292" y="1021"/>
                </a:cubicBezTo>
                <a:cubicBezTo>
                  <a:pt x="292" y="1021"/>
                  <a:pt x="293" y="1021"/>
                  <a:pt x="293" y="1021"/>
                </a:cubicBezTo>
                <a:cubicBezTo>
                  <a:pt x="293" y="1025"/>
                  <a:pt x="293" y="1028"/>
                  <a:pt x="293" y="1031"/>
                </a:cubicBezTo>
                <a:close/>
                <a:moveTo>
                  <a:pt x="293" y="1020"/>
                </a:moveTo>
                <a:cubicBezTo>
                  <a:pt x="293" y="1017"/>
                  <a:pt x="294" y="1014"/>
                  <a:pt x="294" y="1011"/>
                </a:cubicBezTo>
                <a:cubicBezTo>
                  <a:pt x="294" y="1014"/>
                  <a:pt x="294" y="1017"/>
                  <a:pt x="294" y="1021"/>
                </a:cubicBezTo>
                <a:cubicBezTo>
                  <a:pt x="294" y="1020"/>
                  <a:pt x="294" y="1020"/>
                  <a:pt x="293" y="1020"/>
                </a:cubicBezTo>
                <a:close/>
                <a:moveTo>
                  <a:pt x="294" y="1006"/>
                </a:moveTo>
                <a:cubicBezTo>
                  <a:pt x="290" y="1006"/>
                  <a:pt x="286" y="1007"/>
                  <a:pt x="283" y="1007"/>
                </a:cubicBezTo>
                <a:cubicBezTo>
                  <a:pt x="282" y="1003"/>
                  <a:pt x="283" y="999"/>
                  <a:pt x="285" y="996"/>
                </a:cubicBezTo>
                <a:cubicBezTo>
                  <a:pt x="285" y="996"/>
                  <a:pt x="285" y="996"/>
                  <a:pt x="284" y="996"/>
                </a:cubicBezTo>
                <a:cubicBezTo>
                  <a:pt x="282" y="999"/>
                  <a:pt x="282" y="1003"/>
                  <a:pt x="282" y="1007"/>
                </a:cubicBezTo>
                <a:cubicBezTo>
                  <a:pt x="282" y="1008"/>
                  <a:pt x="281" y="1008"/>
                  <a:pt x="280" y="1008"/>
                </a:cubicBezTo>
                <a:cubicBezTo>
                  <a:pt x="280" y="1008"/>
                  <a:pt x="280" y="1008"/>
                  <a:pt x="280" y="1008"/>
                </a:cubicBezTo>
                <a:cubicBezTo>
                  <a:pt x="280" y="1003"/>
                  <a:pt x="280" y="998"/>
                  <a:pt x="281" y="993"/>
                </a:cubicBezTo>
                <a:cubicBezTo>
                  <a:pt x="284" y="993"/>
                  <a:pt x="288" y="993"/>
                  <a:pt x="292" y="994"/>
                </a:cubicBezTo>
                <a:cubicBezTo>
                  <a:pt x="292" y="994"/>
                  <a:pt x="293" y="995"/>
                  <a:pt x="294" y="996"/>
                </a:cubicBezTo>
                <a:cubicBezTo>
                  <a:pt x="294" y="999"/>
                  <a:pt x="294" y="1003"/>
                  <a:pt x="294" y="1006"/>
                </a:cubicBezTo>
                <a:close/>
                <a:moveTo>
                  <a:pt x="295" y="994"/>
                </a:moveTo>
                <a:cubicBezTo>
                  <a:pt x="296" y="994"/>
                  <a:pt x="297" y="995"/>
                  <a:pt x="298" y="995"/>
                </a:cubicBezTo>
                <a:cubicBezTo>
                  <a:pt x="299" y="995"/>
                  <a:pt x="299" y="994"/>
                  <a:pt x="299" y="994"/>
                </a:cubicBezTo>
                <a:cubicBezTo>
                  <a:pt x="297" y="994"/>
                  <a:pt x="296" y="993"/>
                  <a:pt x="295" y="993"/>
                </a:cubicBezTo>
                <a:cubicBezTo>
                  <a:pt x="295" y="988"/>
                  <a:pt x="294" y="983"/>
                  <a:pt x="294" y="978"/>
                </a:cubicBezTo>
                <a:cubicBezTo>
                  <a:pt x="297" y="978"/>
                  <a:pt x="300" y="978"/>
                  <a:pt x="302" y="979"/>
                </a:cubicBezTo>
                <a:cubicBezTo>
                  <a:pt x="303" y="979"/>
                  <a:pt x="303" y="978"/>
                  <a:pt x="303" y="978"/>
                </a:cubicBezTo>
                <a:cubicBezTo>
                  <a:pt x="300" y="977"/>
                  <a:pt x="297" y="977"/>
                  <a:pt x="294" y="977"/>
                </a:cubicBezTo>
                <a:cubicBezTo>
                  <a:pt x="294" y="973"/>
                  <a:pt x="294" y="970"/>
                  <a:pt x="294" y="966"/>
                </a:cubicBezTo>
                <a:cubicBezTo>
                  <a:pt x="296" y="967"/>
                  <a:pt x="298" y="968"/>
                  <a:pt x="300" y="969"/>
                </a:cubicBezTo>
                <a:cubicBezTo>
                  <a:pt x="301" y="969"/>
                  <a:pt x="301" y="968"/>
                  <a:pt x="301" y="968"/>
                </a:cubicBezTo>
                <a:cubicBezTo>
                  <a:pt x="299" y="967"/>
                  <a:pt x="296" y="966"/>
                  <a:pt x="294" y="965"/>
                </a:cubicBezTo>
                <a:cubicBezTo>
                  <a:pt x="294" y="961"/>
                  <a:pt x="293" y="956"/>
                  <a:pt x="293" y="952"/>
                </a:cubicBezTo>
                <a:cubicBezTo>
                  <a:pt x="297" y="952"/>
                  <a:pt x="301" y="952"/>
                  <a:pt x="304" y="953"/>
                </a:cubicBezTo>
                <a:cubicBezTo>
                  <a:pt x="305" y="953"/>
                  <a:pt x="305" y="952"/>
                  <a:pt x="305" y="952"/>
                </a:cubicBezTo>
                <a:cubicBezTo>
                  <a:pt x="301" y="951"/>
                  <a:pt x="297" y="951"/>
                  <a:pt x="293" y="951"/>
                </a:cubicBezTo>
                <a:cubicBezTo>
                  <a:pt x="293" y="950"/>
                  <a:pt x="293" y="950"/>
                  <a:pt x="293" y="950"/>
                </a:cubicBezTo>
                <a:cubicBezTo>
                  <a:pt x="293" y="946"/>
                  <a:pt x="293" y="943"/>
                  <a:pt x="292" y="940"/>
                </a:cubicBezTo>
                <a:cubicBezTo>
                  <a:pt x="293" y="941"/>
                  <a:pt x="294" y="941"/>
                  <a:pt x="294" y="941"/>
                </a:cubicBezTo>
                <a:cubicBezTo>
                  <a:pt x="295" y="941"/>
                  <a:pt x="295" y="940"/>
                  <a:pt x="295" y="940"/>
                </a:cubicBezTo>
                <a:cubicBezTo>
                  <a:pt x="294" y="940"/>
                  <a:pt x="293" y="940"/>
                  <a:pt x="292" y="939"/>
                </a:cubicBezTo>
                <a:cubicBezTo>
                  <a:pt x="292" y="934"/>
                  <a:pt x="292" y="929"/>
                  <a:pt x="291" y="923"/>
                </a:cubicBezTo>
                <a:cubicBezTo>
                  <a:pt x="296" y="923"/>
                  <a:pt x="300" y="923"/>
                  <a:pt x="305" y="923"/>
                </a:cubicBezTo>
                <a:cubicBezTo>
                  <a:pt x="305" y="923"/>
                  <a:pt x="305" y="922"/>
                  <a:pt x="305" y="922"/>
                </a:cubicBezTo>
                <a:cubicBezTo>
                  <a:pt x="300" y="922"/>
                  <a:pt x="296" y="922"/>
                  <a:pt x="291" y="922"/>
                </a:cubicBezTo>
                <a:cubicBezTo>
                  <a:pt x="291" y="919"/>
                  <a:pt x="291" y="915"/>
                  <a:pt x="290" y="911"/>
                </a:cubicBezTo>
                <a:cubicBezTo>
                  <a:pt x="292" y="912"/>
                  <a:pt x="293" y="912"/>
                  <a:pt x="294" y="913"/>
                </a:cubicBezTo>
                <a:cubicBezTo>
                  <a:pt x="295" y="913"/>
                  <a:pt x="295" y="912"/>
                  <a:pt x="295" y="912"/>
                </a:cubicBezTo>
                <a:cubicBezTo>
                  <a:pt x="293" y="911"/>
                  <a:pt x="292" y="911"/>
                  <a:pt x="290" y="910"/>
                </a:cubicBezTo>
                <a:cubicBezTo>
                  <a:pt x="290" y="910"/>
                  <a:pt x="290" y="910"/>
                  <a:pt x="290" y="910"/>
                </a:cubicBezTo>
                <a:cubicBezTo>
                  <a:pt x="290" y="907"/>
                  <a:pt x="290" y="904"/>
                  <a:pt x="289" y="901"/>
                </a:cubicBezTo>
                <a:cubicBezTo>
                  <a:pt x="291" y="901"/>
                  <a:pt x="292" y="901"/>
                  <a:pt x="293" y="901"/>
                </a:cubicBezTo>
                <a:cubicBezTo>
                  <a:pt x="293" y="901"/>
                  <a:pt x="293" y="900"/>
                  <a:pt x="293" y="900"/>
                </a:cubicBezTo>
                <a:cubicBezTo>
                  <a:pt x="292" y="900"/>
                  <a:pt x="291" y="900"/>
                  <a:pt x="289" y="900"/>
                </a:cubicBezTo>
                <a:cubicBezTo>
                  <a:pt x="289" y="897"/>
                  <a:pt x="289" y="895"/>
                  <a:pt x="289" y="893"/>
                </a:cubicBezTo>
                <a:cubicBezTo>
                  <a:pt x="289" y="893"/>
                  <a:pt x="289" y="893"/>
                  <a:pt x="289" y="893"/>
                </a:cubicBezTo>
                <a:cubicBezTo>
                  <a:pt x="290" y="893"/>
                  <a:pt x="292" y="893"/>
                  <a:pt x="293" y="893"/>
                </a:cubicBezTo>
                <a:cubicBezTo>
                  <a:pt x="301" y="893"/>
                  <a:pt x="310" y="893"/>
                  <a:pt x="318" y="894"/>
                </a:cubicBezTo>
                <a:cubicBezTo>
                  <a:pt x="318" y="895"/>
                  <a:pt x="318" y="896"/>
                  <a:pt x="318" y="896"/>
                </a:cubicBezTo>
                <a:cubicBezTo>
                  <a:pt x="318" y="896"/>
                  <a:pt x="318" y="895"/>
                  <a:pt x="317" y="894"/>
                </a:cubicBezTo>
                <a:cubicBezTo>
                  <a:pt x="317" y="894"/>
                  <a:pt x="316" y="894"/>
                  <a:pt x="316" y="895"/>
                </a:cubicBezTo>
                <a:cubicBezTo>
                  <a:pt x="317" y="896"/>
                  <a:pt x="318" y="897"/>
                  <a:pt x="318" y="899"/>
                </a:cubicBezTo>
                <a:cubicBezTo>
                  <a:pt x="318" y="899"/>
                  <a:pt x="318" y="899"/>
                  <a:pt x="318" y="900"/>
                </a:cubicBezTo>
                <a:cubicBezTo>
                  <a:pt x="318" y="900"/>
                  <a:pt x="317" y="900"/>
                  <a:pt x="317" y="900"/>
                </a:cubicBezTo>
                <a:cubicBezTo>
                  <a:pt x="316" y="900"/>
                  <a:pt x="316" y="901"/>
                  <a:pt x="317" y="901"/>
                </a:cubicBezTo>
                <a:cubicBezTo>
                  <a:pt x="317" y="901"/>
                  <a:pt x="318" y="901"/>
                  <a:pt x="318" y="901"/>
                </a:cubicBezTo>
                <a:cubicBezTo>
                  <a:pt x="318" y="910"/>
                  <a:pt x="318" y="920"/>
                  <a:pt x="318" y="929"/>
                </a:cubicBezTo>
                <a:cubicBezTo>
                  <a:pt x="318" y="942"/>
                  <a:pt x="317" y="954"/>
                  <a:pt x="317" y="966"/>
                </a:cubicBezTo>
                <a:cubicBezTo>
                  <a:pt x="317" y="966"/>
                  <a:pt x="317" y="966"/>
                  <a:pt x="316" y="966"/>
                </a:cubicBezTo>
                <a:cubicBezTo>
                  <a:pt x="316" y="966"/>
                  <a:pt x="316" y="967"/>
                  <a:pt x="317" y="967"/>
                </a:cubicBezTo>
                <a:cubicBezTo>
                  <a:pt x="317" y="967"/>
                  <a:pt x="317" y="967"/>
                  <a:pt x="317" y="967"/>
                </a:cubicBezTo>
                <a:cubicBezTo>
                  <a:pt x="317" y="969"/>
                  <a:pt x="317" y="971"/>
                  <a:pt x="317" y="973"/>
                </a:cubicBezTo>
                <a:cubicBezTo>
                  <a:pt x="317" y="976"/>
                  <a:pt x="317" y="980"/>
                  <a:pt x="317" y="984"/>
                </a:cubicBezTo>
                <a:cubicBezTo>
                  <a:pt x="316" y="984"/>
                  <a:pt x="316" y="984"/>
                  <a:pt x="316" y="984"/>
                </a:cubicBezTo>
                <a:cubicBezTo>
                  <a:pt x="316" y="984"/>
                  <a:pt x="316" y="985"/>
                  <a:pt x="317" y="985"/>
                </a:cubicBezTo>
                <a:cubicBezTo>
                  <a:pt x="316" y="990"/>
                  <a:pt x="316" y="994"/>
                  <a:pt x="316" y="999"/>
                </a:cubicBezTo>
                <a:cubicBezTo>
                  <a:pt x="315" y="999"/>
                  <a:pt x="314" y="1000"/>
                  <a:pt x="312" y="1000"/>
                </a:cubicBezTo>
                <a:cubicBezTo>
                  <a:pt x="312" y="1000"/>
                  <a:pt x="312" y="1001"/>
                  <a:pt x="313" y="1001"/>
                </a:cubicBezTo>
                <a:cubicBezTo>
                  <a:pt x="314" y="1001"/>
                  <a:pt x="315" y="1000"/>
                  <a:pt x="316" y="1000"/>
                </a:cubicBezTo>
                <a:cubicBezTo>
                  <a:pt x="316" y="1005"/>
                  <a:pt x="316" y="1011"/>
                  <a:pt x="317" y="1016"/>
                </a:cubicBezTo>
                <a:cubicBezTo>
                  <a:pt x="309" y="1009"/>
                  <a:pt x="302" y="1003"/>
                  <a:pt x="295" y="996"/>
                </a:cubicBezTo>
                <a:cubicBezTo>
                  <a:pt x="295" y="995"/>
                  <a:pt x="295" y="995"/>
                  <a:pt x="295" y="994"/>
                </a:cubicBezTo>
                <a:close/>
                <a:moveTo>
                  <a:pt x="317" y="1017"/>
                </a:moveTo>
                <a:cubicBezTo>
                  <a:pt x="318" y="1016"/>
                  <a:pt x="320" y="1016"/>
                  <a:pt x="321" y="1015"/>
                </a:cubicBezTo>
                <a:cubicBezTo>
                  <a:pt x="321" y="1017"/>
                  <a:pt x="321" y="1018"/>
                  <a:pt x="321" y="1020"/>
                </a:cubicBezTo>
                <a:cubicBezTo>
                  <a:pt x="320" y="1019"/>
                  <a:pt x="319" y="1018"/>
                  <a:pt x="317" y="1017"/>
                </a:cubicBezTo>
                <a:close/>
                <a:moveTo>
                  <a:pt x="322" y="1034"/>
                </a:moveTo>
                <a:cubicBezTo>
                  <a:pt x="322" y="1029"/>
                  <a:pt x="322" y="1025"/>
                  <a:pt x="321" y="1021"/>
                </a:cubicBezTo>
                <a:cubicBezTo>
                  <a:pt x="324" y="1024"/>
                  <a:pt x="327" y="1027"/>
                  <a:pt x="330" y="1029"/>
                </a:cubicBezTo>
                <a:cubicBezTo>
                  <a:pt x="330" y="1030"/>
                  <a:pt x="330" y="1031"/>
                  <a:pt x="330" y="1032"/>
                </a:cubicBezTo>
                <a:cubicBezTo>
                  <a:pt x="328" y="1033"/>
                  <a:pt x="325" y="1033"/>
                  <a:pt x="322" y="1034"/>
                </a:cubicBezTo>
                <a:close/>
                <a:moveTo>
                  <a:pt x="331" y="1032"/>
                </a:moveTo>
                <a:cubicBezTo>
                  <a:pt x="331" y="1031"/>
                  <a:pt x="331" y="1031"/>
                  <a:pt x="331" y="1030"/>
                </a:cubicBezTo>
                <a:cubicBezTo>
                  <a:pt x="332" y="1031"/>
                  <a:pt x="332" y="1031"/>
                  <a:pt x="333" y="1032"/>
                </a:cubicBezTo>
                <a:cubicBezTo>
                  <a:pt x="332" y="1032"/>
                  <a:pt x="332" y="1032"/>
                  <a:pt x="331" y="1032"/>
                </a:cubicBezTo>
                <a:close/>
                <a:moveTo>
                  <a:pt x="367" y="1048"/>
                </a:moveTo>
                <a:cubicBezTo>
                  <a:pt x="361" y="1047"/>
                  <a:pt x="355" y="1046"/>
                  <a:pt x="349" y="1046"/>
                </a:cubicBezTo>
                <a:cubicBezTo>
                  <a:pt x="344" y="1042"/>
                  <a:pt x="340" y="1038"/>
                  <a:pt x="336" y="1034"/>
                </a:cubicBezTo>
                <a:cubicBezTo>
                  <a:pt x="336" y="1034"/>
                  <a:pt x="335" y="1033"/>
                  <a:pt x="334" y="1032"/>
                </a:cubicBezTo>
                <a:cubicBezTo>
                  <a:pt x="340" y="1031"/>
                  <a:pt x="345" y="1031"/>
                  <a:pt x="350" y="1031"/>
                </a:cubicBezTo>
                <a:cubicBezTo>
                  <a:pt x="350" y="1031"/>
                  <a:pt x="350" y="1032"/>
                  <a:pt x="350" y="1032"/>
                </a:cubicBezTo>
                <a:cubicBezTo>
                  <a:pt x="350" y="1033"/>
                  <a:pt x="351" y="1033"/>
                  <a:pt x="351" y="1032"/>
                </a:cubicBezTo>
                <a:cubicBezTo>
                  <a:pt x="351" y="1032"/>
                  <a:pt x="351" y="1031"/>
                  <a:pt x="351" y="1031"/>
                </a:cubicBezTo>
                <a:cubicBezTo>
                  <a:pt x="356" y="1031"/>
                  <a:pt x="360" y="1031"/>
                  <a:pt x="364" y="1033"/>
                </a:cubicBezTo>
                <a:cubicBezTo>
                  <a:pt x="365" y="1033"/>
                  <a:pt x="365" y="1032"/>
                  <a:pt x="365" y="1032"/>
                </a:cubicBezTo>
                <a:cubicBezTo>
                  <a:pt x="361" y="1030"/>
                  <a:pt x="356" y="1030"/>
                  <a:pt x="351" y="1030"/>
                </a:cubicBezTo>
                <a:cubicBezTo>
                  <a:pt x="351" y="1024"/>
                  <a:pt x="351" y="1019"/>
                  <a:pt x="351" y="1014"/>
                </a:cubicBezTo>
                <a:cubicBezTo>
                  <a:pt x="355" y="1014"/>
                  <a:pt x="359" y="1014"/>
                  <a:pt x="363" y="1015"/>
                </a:cubicBezTo>
                <a:cubicBezTo>
                  <a:pt x="363" y="1017"/>
                  <a:pt x="363" y="1019"/>
                  <a:pt x="362" y="1020"/>
                </a:cubicBezTo>
                <a:cubicBezTo>
                  <a:pt x="362" y="1021"/>
                  <a:pt x="363" y="1021"/>
                  <a:pt x="363" y="1020"/>
                </a:cubicBezTo>
                <a:cubicBezTo>
                  <a:pt x="363" y="1019"/>
                  <a:pt x="363" y="1017"/>
                  <a:pt x="364" y="1015"/>
                </a:cubicBezTo>
                <a:cubicBezTo>
                  <a:pt x="365" y="1015"/>
                  <a:pt x="366" y="1016"/>
                  <a:pt x="367" y="1016"/>
                </a:cubicBezTo>
                <a:cubicBezTo>
                  <a:pt x="367" y="1026"/>
                  <a:pt x="367" y="1037"/>
                  <a:pt x="367" y="1048"/>
                </a:cubicBezTo>
                <a:close/>
                <a:moveTo>
                  <a:pt x="364" y="1014"/>
                </a:moveTo>
                <a:cubicBezTo>
                  <a:pt x="365" y="1008"/>
                  <a:pt x="365" y="1003"/>
                  <a:pt x="366" y="997"/>
                </a:cubicBezTo>
                <a:cubicBezTo>
                  <a:pt x="366" y="997"/>
                  <a:pt x="366" y="997"/>
                  <a:pt x="367" y="997"/>
                </a:cubicBezTo>
                <a:cubicBezTo>
                  <a:pt x="367" y="997"/>
                  <a:pt x="367" y="996"/>
                  <a:pt x="367" y="996"/>
                </a:cubicBezTo>
                <a:cubicBezTo>
                  <a:pt x="366" y="996"/>
                  <a:pt x="366" y="996"/>
                  <a:pt x="366" y="996"/>
                </a:cubicBezTo>
                <a:cubicBezTo>
                  <a:pt x="367" y="991"/>
                  <a:pt x="367" y="985"/>
                  <a:pt x="368" y="980"/>
                </a:cubicBezTo>
                <a:cubicBezTo>
                  <a:pt x="368" y="991"/>
                  <a:pt x="367" y="1003"/>
                  <a:pt x="367" y="1015"/>
                </a:cubicBezTo>
                <a:cubicBezTo>
                  <a:pt x="366" y="1015"/>
                  <a:pt x="365" y="1014"/>
                  <a:pt x="364" y="1014"/>
                </a:cubicBezTo>
                <a:close/>
                <a:moveTo>
                  <a:pt x="368" y="977"/>
                </a:moveTo>
                <a:cubicBezTo>
                  <a:pt x="368" y="976"/>
                  <a:pt x="368" y="975"/>
                  <a:pt x="368" y="974"/>
                </a:cubicBezTo>
                <a:cubicBezTo>
                  <a:pt x="369" y="967"/>
                  <a:pt x="369" y="959"/>
                  <a:pt x="370" y="952"/>
                </a:cubicBezTo>
                <a:cubicBezTo>
                  <a:pt x="370" y="961"/>
                  <a:pt x="371" y="969"/>
                  <a:pt x="372" y="977"/>
                </a:cubicBezTo>
                <a:cubicBezTo>
                  <a:pt x="371" y="977"/>
                  <a:pt x="369" y="977"/>
                  <a:pt x="368" y="977"/>
                </a:cubicBezTo>
                <a:close/>
                <a:moveTo>
                  <a:pt x="369" y="936"/>
                </a:moveTo>
                <a:cubicBezTo>
                  <a:pt x="369" y="936"/>
                  <a:pt x="369" y="936"/>
                  <a:pt x="369" y="936"/>
                </a:cubicBezTo>
                <a:cubicBezTo>
                  <a:pt x="369" y="936"/>
                  <a:pt x="369" y="936"/>
                  <a:pt x="369" y="936"/>
                </a:cubicBezTo>
                <a:cubicBezTo>
                  <a:pt x="369" y="936"/>
                  <a:pt x="369" y="936"/>
                  <a:pt x="369" y="936"/>
                </a:cubicBezTo>
                <a:close/>
                <a:moveTo>
                  <a:pt x="374" y="936"/>
                </a:moveTo>
                <a:cubicBezTo>
                  <a:pt x="373" y="935"/>
                  <a:pt x="372" y="935"/>
                  <a:pt x="370" y="935"/>
                </a:cubicBezTo>
                <a:cubicBezTo>
                  <a:pt x="370" y="931"/>
                  <a:pt x="370" y="927"/>
                  <a:pt x="370" y="923"/>
                </a:cubicBezTo>
                <a:cubicBezTo>
                  <a:pt x="371" y="923"/>
                  <a:pt x="372" y="923"/>
                  <a:pt x="373" y="923"/>
                </a:cubicBezTo>
                <a:cubicBezTo>
                  <a:pt x="373" y="923"/>
                  <a:pt x="373" y="922"/>
                  <a:pt x="373" y="922"/>
                </a:cubicBezTo>
                <a:cubicBezTo>
                  <a:pt x="372" y="922"/>
                  <a:pt x="371" y="922"/>
                  <a:pt x="370" y="922"/>
                </a:cubicBezTo>
                <a:cubicBezTo>
                  <a:pt x="371" y="912"/>
                  <a:pt x="370" y="903"/>
                  <a:pt x="370" y="893"/>
                </a:cubicBezTo>
                <a:cubicBezTo>
                  <a:pt x="372" y="893"/>
                  <a:pt x="374" y="892"/>
                  <a:pt x="376" y="891"/>
                </a:cubicBezTo>
                <a:cubicBezTo>
                  <a:pt x="375" y="906"/>
                  <a:pt x="375" y="921"/>
                  <a:pt x="374" y="936"/>
                </a:cubicBezTo>
                <a:close/>
                <a:moveTo>
                  <a:pt x="376" y="890"/>
                </a:moveTo>
                <a:cubicBezTo>
                  <a:pt x="374" y="891"/>
                  <a:pt x="372" y="892"/>
                  <a:pt x="370" y="892"/>
                </a:cubicBezTo>
                <a:cubicBezTo>
                  <a:pt x="370" y="890"/>
                  <a:pt x="370" y="888"/>
                  <a:pt x="370" y="885"/>
                </a:cubicBezTo>
                <a:cubicBezTo>
                  <a:pt x="372" y="885"/>
                  <a:pt x="374" y="886"/>
                  <a:pt x="376" y="886"/>
                </a:cubicBezTo>
                <a:cubicBezTo>
                  <a:pt x="376" y="887"/>
                  <a:pt x="376" y="889"/>
                  <a:pt x="376" y="890"/>
                </a:cubicBezTo>
                <a:close/>
                <a:moveTo>
                  <a:pt x="377" y="885"/>
                </a:moveTo>
                <a:cubicBezTo>
                  <a:pt x="377" y="885"/>
                  <a:pt x="377" y="884"/>
                  <a:pt x="377" y="883"/>
                </a:cubicBezTo>
                <a:cubicBezTo>
                  <a:pt x="378" y="883"/>
                  <a:pt x="378" y="883"/>
                  <a:pt x="379" y="883"/>
                </a:cubicBezTo>
                <a:cubicBezTo>
                  <a:pt x="379" y="884"/>
                  <a:pt x="379" y="885"/>
                  <a:pt x="379" y="886"/>
                </a:cubicBezTo>
                <a:cubicBezTo>
                  <a:pt x="378" y="886"/>
                  <a:pt x="378" y="885"/>
                  <a:pt x="377" y="885"/>
                </a:cubicBezTo>
                <a:close/>
                <a:moveTo>
                  <a:pt x="380" y="895"/>
                </a:moveTo>
                <a:cubicBezTo>
                  <a:pt x="380" y="892"/>
                  <a:pt x="380" y="889"/>
                  <a:pt x="380" y="886"/>
                </a:cubicBezTo>
                <a:cubicBezTo>
                  <a:pt x="380" y="886"/>
                  <a:pt x="380" y="886"/>
                  <a:pt x="380" y="886"/>
                </a:cubicBezTo>
                <a:cubicBezTo>
                  <a:pt x="380" y="889"/>
                  <a:pt x="380" y="892"/>
                  <a:pt x="380" y="895"/>
                </a:cubicBezTo>
                <a:close/>
                <a:moveTo>
                  <a:pt x="380" y="886"/>
                </a:moveTo>
                <a:cubicBezTo>
                  <a:pt x="380" y="886"/>
                  <a:pt x="380" y="886"/>
                  <a:pt x="380" y="886"/>
                </a:cubicBezTo>
                <a:cubicBezTo>
                  <a:pt x="380" y="885"/>
                  <a:pt x="379" y="884"/>
                  <a:pt x="379" y="883"/>
                </a:cubicBezTo>
                <a:cubicBezTo>
                  <a:pt x="380" y="883"/>
                  <a:pt x="380" y="883"/>
                  <a:pt x="380" y="883"/>
                </a:cubicBezTo>
                <a:cubicBezTo>
                  <a:pt x="380" y="884"/>
                  <a:pt x="380" y="885"/>
                  <a:pt x="380" y="886"/>
                </a:cubicBezTo>
                <a:close/>
                <a:moveTo>
                  <a:pt x="379" y="881"/>
                </a:moveTo>
                <a:cubicBezTo>
                  <a:pt x="378" y="881"/>
                  <a:pt x="378" y="881"/>
                  <a:pt x="377" y="881"/>
                </a:cubicBezTo>
                <a:cubicBezTo>
                  <a:pt x="377" y="874"/>
                  <a:pt x="377" y="867"/>
                  <a:pt x="378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8" y="867"/>
                  <a:pt x="379" y="874"/>
                  <a:pt x="379" y="881"/>
                </a:cubicBezTo>
                <a:close/>
                <a:moveTo>
                  <a:pt x="378" y="858"/>
                </a:moveTo>
                <a:cubicBezTo>
                  <a:pt x="378" y="858"/>
                  <a:pt x="378" y="858"/>
                  <a:pt x="378" y="858"/>
                </a:cubicBezTo>
                <a:cubicBezTo>
                  <a:pt x="378" y="855"/>
                  <a:pt x="378" y="852"/>
                  <a:pt x="378" y="849"/>
                </a:cubicBezTo>
                <a:cubicBezTo>
                  <a:pt x="378" y="849"/>
                  <a:pt x="378" y="849"/>
                  <a:pt x="378" y="849"/>
                </a:cubicBezTo>
                <a:cubicBezTo>
                  <a:pt x="378" y="852"/>
                  <a:pt x="378" y="855"/>
                  <a:pt x="378" y="858"/>
                </a:cubicBezTo>
                <a:close/>
                <a:moveTo>
                  <a:pt x="378" y="848"/>
                </a:moveTo>
                <a:cubicBezTo>
                  <a:pt x="378" y="848"/>
                  <a:pt x="378" y="848"/>
                  <a:pt x="378" y="848"/>
                </a:cubicBezTo>
                <a:cubicBezTo>
                  <a:pt x="378" y="847"/>
                  <a:pt x="378" y="846"/>
                  <a:pt x="378" y="845"/>
                </a:cubicBezTo>
                <a:cubicBezTo>
                  <a:pt x="378" y="846"/>
                  <a:pt x="378" y="847"/>
                  <a:pt x="378" y="848"/>
                </a:cubicBezTo>
                <a:close/>
                <a:moveTo>
                  <a:pt x="381" y="704"/>
                </a:moveTo>
                <a:cubicBezTo>
                  <a:pt x="381" y="693"/>
                  <a:pt x="381" y="683"/>
                  <a:pt x="381" y="672"/>
                </a:cubicBezTo>
                <a:cubicBezTo>
                  <a:pt x="381" y="669"/>
                  <a:pt x="381" y="667"/>
                  <a:pt x="381" y="664"/>
                </a:cubicBezTo>
                <a:cubicBezTo>
                  <a:pt x="381" y="663"/>
                  <a:pt x="382" y="663"/>
                  <a:pt x="382" y="663"/>
                </a:cubicBezTo>
                <a:cubicBezTo>
                  <a:pt x="382" y="677"/>
                  <a:pt x="381" y="690"/>
                  <a:pt x="381" y="704"/>
                </a:cubicBezTo>
                <a:close/>
                <a:moveTo>
                  <a:pt x="382" y="663"/>
                </a:moveTo>
                <a:cubicBezTo>
                  <a:pt x="382" y="663"/>
                  <a:pt x="381" y="663"/>
                  <a:pt x="381" y="663"/>
                </a:cubicBezTo>
                <a:cubicBezTo>
                  <a:pt x="381" y="662"/>
                  <a:pt x="380" y="661"/>
                  <a:pt x="380" y="660"/>
                </a:cubicBezTo>
                <a:cubicBezTo>
                  <a:pt x="381" y="659"/>
                  <a:pt x="382" y="658"/>
                  <a:pt x="382" y="657"/>
                </a:cubicBezTo>
                <a:cubicBezTo>
                  <a:pt x="382" y="659"/>
                  <a:pt x="382" y="661"/>
                  <a:pt x="382" y="663"/>
                </a:cubicBezTo>
                <a:close/>
                <a:moveTo>
                  <a:pt x="449" y="615"/>
                </a:moveTo>
                <a:cubicBezTo>
                  <a:pt x="449" y="616"/>
                  <a:pt x="449" y="616"/>
                  <a:pt x="449" y="616"/>
                </a:cubicBezTo>
                <a:cubicBezTo>
                  <a:pt x="436" y="615"/>
                  <a:pt x="421" y="620"/>
                  <a:pt x="408" y="627"/>
                </a:cubicBezTo>
                <a:cubicBezTo>
                  <a:pt x="408" y="625"/>
                  <a:pt x="408" y="624"/>
                  <a:pt x="408" y="623"/>
                </a:cubicBezTo>
                <a:cubicBezTo>
                  <a:pt x="413" y="614"/>
                  <a:pt x="435" y="613"/>
                  <a:pt x="449" y="615"/>
                </a:cubicBezTo>
                <a:close/>
                <a:moveTo>
                  <a:pt x="408" y="624"/>
                </a:moveTo>
                <a:cubicBezTo>
                  <a:pt x="408" y="625"/>
                  <a:pt x="408" y="626"/>
                  <a:pt x="408" y="627"/>
                </a:cubicBezTo>
                <a:cubicBezTo>
                  <a:pt x="408" y="627"/>
                  <a:pt x="407" y="627"/>
                  <a:pt x="407" y="627"/>
                </a:cubicBezTo>
                <a:cubicBezTo>
                  <a:pt x="407" y="626"/>
                  <a:pt x="407" y="625"/>
                  <a:pt x="408" y="624"/>
                </a:cubicBezTo>
                <a:close/>
                <a:moveTo>
                  <a:pt x="403" y="632"/>
                </a:moveTo>
                <a:cubicBezTo>
                  <a:pt x="404" y="631"/>
                  <a:pt x="405" y="631"/>
                  <a:pt x="406" y="630"/>
                </a:cubicBezTo>
                <a:cubicBezTo>
                  <a:pt x="406" y="630"/>
                  <a:pt x="406" y="630"/>
                  <a:pt x="406" y="631"/>
                </a:cubicBezTo>
                <a:cubicBezTo>
                  <a:pt x="406" y="631"/>
                  <a:pt x="406" y="631"/>
                  <a:pt x="407" y="631"/>
                </a:cubicBezTo>
                <a:cubicBezTo>
                  <a:pt x="404" y="632"/>
                  <a:pt x="402" y="634"/>
                  <a:pt x="400" y="635"/>
                </a:cubicBezTo>
                <a:cubicBezTo>
                  <a:pt x="400" y="635"/>
                  <a:pt x="400" y="634"/>
                  <a:pt x="400" y="633"/>
                </a:cubicBezTo>
                <a:cubicBezTo>
                  <a:pt x="401" y="633"/>
                  <a:pt x="402" y="632"/>
                  <a:pt x="403" y="632"/>
                </a:cubicBezTo>
                <a:close/>
                <a:moveTo>
                  <a:pt x="400" y="635"/>
                </a:moveTo>
                <a:cubicBezTo>
                  <a:pt x="398" y="635"/>
                  <a:pt x="396" y="636"/>
                  <a:pt x="395" y="636"/>
                </a:cubicBezTo>
                <a:cubicBezTo>
                  <a:pt x="397" y="635"/>
                  <a:pt x="398" y="634"/>
                  <a:pt x="399" y="634"/>
                </a:cubicBezTo>
                <a:cubicBezTo>
                  <a:pt x="400" y="634"/>
                  <a:pt x="400" y="635"/>
                  <a:pt x="400" y="635"/>
                </a:cubicBezTo>
                <a:close/>
                <a:moveTo>
                  <a:pt x="397" y="608"/>
                </a:moveTo>
                <a:cubicBezTo>
                  <a:pt x="397" y="608"/>
                  <a:pt x="397" y="608"/>
                  <a:pt x="397" y="608"/>
                </a:cubicBezTo>
                <a:cubicBezTo>
                  <a:pt x="397" y="606"/>
                  <a:pt x="397" y="607"/>
                  <a:pt x="397" y="608"/>
                </a:cubicBezTo>
                <a:close/>
                <a:moveTo>
                  <a:pt x="384" y="625"/>
                </a:moveTo>
                <a:cubicBezTo>
                  <a:pt x="384" y="625"/>
                  <a:pt x="384" y="625"/>
                  <a:pt x="384" y="626"/>
                </a:cubicBezTo>
                <a:cubicBezTo>
                  <a:pt x="384" y="625"/>
                  <a:pt x="384" y="625"/>
                  <a:pt x="384" y="625"/>
                </a:cubicBezTo>
                <a:cubicBezTo>
                  <a:pt x="384" y="625"/>
                  <a:pt x="384" y="625"/>
                  <a:pt x="384" y="625"/>
                </a:cubicBezTo>
                <a:close/>
                <a:moveTo>
                  <a:pt x="382" y="624"/>
                </a:moveTo>
                <a:cubicBezTo>
                  <a:pt x="382" y="625"/>
                  <a:pt x="382" y="627"/>
                  <a:pt x="382" y="628"/>
                </a:cubicBezTo>
                <a:cubicBezTo>
                  <a:pt x="382" y="629"/>
                  <a:pt x="381" y="629"/>
                  <a:pt x="380" y="630"/>
                </a:cubicBezTo>
                <a:cubicBezTo>
                  <a:pt x="380" y="630"/>
                  <a:pt x="381" y="631"/>
                  <a:pt x="381" y="630"/>
                </a:cubicBezTo>
                <a:cubicBezTo>
                  <a:pt x="381" y="630"/>
                  <a:pt x="382" y="629"/>
                  <a:pt x="382" y="628"/>
                </a:cubicBezTo>
                <a:cubicBezTo>
                  <a:pt x="382" y="634"/>
                  <a:pt x="382" y="639"/>
                  <a:pt x="382" y="644"/>
                </a:cubicBezTo>
                <a:cubicBezTo>
                  <a:pt x="382" y="644"/>
                  <a:pt x="381" y="644"/>
                  <a:pt x="381" y="644"/>
                </a:cubicBezTo>
                <a:cubicBezTo>
                  <a:pt x="377" y="645"/>
                  <a:pt x="374" y="646"/>
                  <a:pt x="371" y="648"/>
                </a:cubicBezTo>
                <a:cubicBezTo>
                  <a:pt x="371" y="643"/>
                  <a:pt x="371" y="637"/>
                  <a:pt x="371" y="632"/>
                </a:cubicBezTo>
                <a:cubicBezTo>
                  <a:pt x="371" y="632"/>
                  <a:pt x="370" y="632"/>
                  <a:pt x="370" y="632"/>
                </a:cubicBezTo>
                <a:cubicBezTo>
                  <a:pt x="370" y="635"/>
                  <a:pt x="370" y="638"/>
                  <a:pt x="370" y="641"/>
                </a:cubicBezTo>
                <a:cubicBezTo>
                  <a:pt x="370" y="643"/>
                  <a:pt x="370" y="646"/>
                  <a:pt x="370" y="648"/>
                </a:cubicBezTo>
                <a:cubicBezTo>
                  <a:pt x="370" y="648"/>
                  <a:pt x="370" y="648"/>
                  <a:pt x="370" y="648"/>
                </a:cubicBezTo>
                <a:cubicBezTo>
                  <a:pt x="370" y="648"/>
                  <a:pt x="370" y="648"/>
                  <a:pt x="370" y="648"/>
                </a:cubicBezTo>
                <a:cubicBezTo>
                  <a:pt x="370" y="643"/>
                  <a:pt x="370" y="638"/>
                  <a:pt x="370" y="633"/>
                </a:cubicBezTo>
                <a:cubicBezTo>
                  <a:pt x="370" y="631"/>
                  <a:pt x="370" y="628"/>
                  <a:pt x="370" y="626"/>
                </a:cubicBezTo>
                <a:cubicBezTo>
                  <a:pt x="370" y="625"/>
                  <a:pt x="370" y="625"/>
                  <a:pt x="370" y="625"/>
                </a:cubicBezTo>
                <a:cubicBezTo>
                  <a:pt x="371" y="625"/>
                  <a:pt x="372" y="625"/>
                  <a:pt x="372" y="624"/>
                </a:cubicBezTo>
                <a:cubicBezTo>
                  <a:pt x="372" y="624"/>
                  <a:pt x="372" y="624"/>
                  <a:pt x="372" y="624"/>
                </a:cubicBezTo>
                <a:cubicBezTo>
                  <a:pt x="373" y="623"/>
                  <a:pt x="374" y="622"/>
                  <a:pt x="375" y="621"/>
                </a:cubicBezTo>
                <a:cubicBezTo>
                  <a:pt x="375" y="621"/>
                  <a:pt x="376" y="621"/>
                  <a:pt x="376" y="620"/>
                </a:cubicBezTo>
                <a:cubicBezTo>
                  <a:pt x="376" y="622"/>
                  <a:pt x="376" y="623"/>
                  <a:pt x="376" y="624"/>
                </a:cubicBezTo>
                <a:cubicBezTo>
                  <a:pt x="377" y="625"/>
                  <a:pt x="377" y="625"/>
                  <a:pt x="377" y="624"/>
                </a:cubicBezTo>
                <a:cubicBezTo>
                  <a:pt x="376" y="623"/>
                  <a:pt x="376" y="622"/>
                  <a:pt x="376" y="620"/>
                </a:cubicBezTo>
                <a:cubicBezTo>
                  <a:pt x="377" y="620"/>
                  <a:pt x="378" y="619"/>
                  <a:pt x="380" y="619"/>
                </a:cubicBezTo>
                <a:cubicBezTo>
                  <a:pt x="381" y="621"/>
                  <a:pt x="383" y="624"/>
                  <a:pt x="384" y="625"/>
                </a:cubicBezTo>
                <a:cubicBezTo>
                  <a:pt x="384" y="625"/>
                  <a:pt x="384" y="625"/>
                  <a:pt x="384" y="625"/>
                </a:cubicBezTo>
                <a:cubicBezTo>
                  <a:pt x="384" y="625"/>
                  <a:pt x="384" y="625"/>
                  <a:pt x="384" y="626"/>
                </a:cubicBezTo>
                <a:cubicBezTo>
                  <a:pt x="384" y="626"/>
                  <a:pt x="383" y="627"/>
                  <a:pt x="383" y="627"/>
                </a:cubicBezTo>
                <a:cubicBezTo>
                  <a:pt x="383" y="626"/>
                  <a:pt x="383" y="625"/>
                  <a:pt x="383" y="624"/>
                </a:cubicBezTo>
                <a:cubicBezTo>
                  <a:pt x="383" y="624"/>
                  <a:pt x="382" y="624"/>
                  <a:pt x="382" y="624"/>
                </a:cubicBezTo>
                <a:close/>
                <a:moveTo>
                  <a:pt x="370" y="625"/>
                </a:moveTo>
                <a:cubicBezTo>
                  <a:pt x="370" y="625"/>
                  <a:pt x="370" y="625"/>
                  <a:pt x="370" y="625"/>
                </a:cubicBezTo>
                <a:cubicBezTo>
                  <a:pt x="370" y="625"/>
                  <a:pt x="370" y="625"/>
                  <a:pt x="370" y="625"/>
                </a:cubicBezTo>
                <a:cubicBezTo>
                  <a:pt x="370" y="625"/>
                  <a:pt x="370" y="625"/>
                  <a:pt x="370" y="625"/>
                </a:cubicBezTo>
                <a:close/>
                <a:moveTo>
                  <a:pt x="368" y="631"/>
                </a:moveTo>
                <a:cubicBezTo>
                  <a:pt x="368" y="631"/>
                  <a:pt x="368" y="632"/>
                  <a:pt x="367" y="632"/>
                </a:cubicBezTo>
                <a:cubicBezTo>
                  <a:pt x="368" y="631"/>
                  <a:pt x="368" y="629"/>
                  <a:pt x="368" y="628"/>
                </a:cubicBezTo>
                <a:cubicBezTo>
                  <a:pt x="368" y="629"/>
                  <a:pt x="368" y="630"/>
                  <a:pt x="368" y="631"/>
                </a:cubicBezTo>
                <a:close/>
                <a:moveTo>
                  <a:pt x="367" y="635"/>
                </a:moveTo>
                <a:cubicBezTo>
                  <a:pt x="367" y="635"/>
                  <a:pt x="367" y="634"/>
                  <a:pt x="367" y="634"/>
                </a:cubicBezTo>
                <a:cubicBezTo>
                  <a:pt x="367" y="633"/>
                  <a:pt x="368" y="632"/>
                  <a:pt x="368" y="631"/>
                </a:cubicBezTo>
                <a:cubicBezTo>
                  <a:pt x="368" y="634"/>
                  <a:pt x="368" y="637"/>
                  <a:pt x="368" y="640"/>
                </a:cubicBezTo>
                <a:cubicBezTo>
                  <a:pt x="367" y="638"/>
                  <a:pt x="367" y="637"/>
                  <a:pt x="367" y="635"/>
                </a:cubicBezTo>
                <a:close/>
                <a:moveTo>
                  <a:pt x="383" y="620"/>
                </a:moveTo>
                <a:cubicBezTo>
                  <a:pt x="383" y="620"/>
                  <a:pt x="383" y="621"/>
                  <a:pt x="383" y="621"/>
                </a:cubicBezTo>
                <a:cubicBezTo>
                  <a:pt x="383" y="620"/>
                  <a:pt x="382" y="620"/>
                  <a:pt x="382" y="619"/>
                </a:cubicBezTo>
                <a:cubicBezTo>
                  <a:pt x="382" y="619"/>
                  <a:pt x="383" y="620"/>
                  <a:pt x="383" y="620"/>
                </a:cubicBezTo>
                <a:close/>
                <a:moveTo>
                  <a:pt x="379" y="619"/>
                </a:moveTo>
                <a:cubicBezTo>
                  <a:pt x="378" y="619"/>
                  <a:pt x="377" y="620"/>
                  <a:pt x="376" y="620"/>
                </a:cubicBezTo>
                <a:cubicBezTo>
                  <a:pt x="376" y="619"/>
                  <a:pt x="376" y="617"/>
                  <a:pt x="375" y="616"/>
                </a:cubicBezTo>
                <a:cubicBezTo>
                  <a:pt x="377" y="616"/>
                  <a:pt x="378" y="617"/>
                  <a:pt x="379" y="619"/>
                </a:cubicBezTo>
                <a:close/>
                <a:moveTo>
                  <a:pt x="375" y="614"/>
                </a:moveTo>
                <a:cubicBezTo>
                  <a:pt x="375" y="614"/>
                  <a:pt x="375" y="614"/>
                  <a:pt x="375" y="614"/>
                </a:cubicBezTo>
                <a:cubicBezTo>
                  <a:pt x="375" y="614"/>
                  <a:pt x="375" y="614"/>
                  <a:pt x="375" y="614"/>
                </a:cubicBezTo>
                <a:cubicBezTo>
                  <a:pt x="375" y="614"/>
                  <a:pt x="375" y="614"/>
                  <a:pt x="375" y="614"/>
                </a:cubicBezTo>
                <a:close/>
                <a:moveTo>
                  <a:pt x="376" y="606"/>
                </a:moveTo>
                <a:cubicBezTo>
                  <a:pt x="376" y="606"/>
                  <a:pt x="376" y="606"/>
                  <a:pt x="376" y="605"/>
                </a:cubicBezTo>
                <a:cubicBezTo>
                  <a:pt x="376" y="605"/>
                  <a:pt x="376" y="604"/>
                  <a:pt x="376" y="602"/>
                </a:cubicBezTo>
                <a:cubicBezTo>
                  <a:pt x="376" y="603"/>
                  <a:pt x="376" y="604"/>
                  <a:pt x="376" y="605"/>
                </a:cubicBezTo>
                <a:cubicBezTo>
                  <a:pt x="376" y="605"/>
                  <a:pt x="376" y="606"/>
                  <a:pt x="376" y="606"/>
                </a:cubicBezTo>
                <a:close/>
                <a:moveTo>
                  <a:pt x="373" y="571"/>
                </a:moveTo>
                <a:cubicBezTo>
                  <a:pt x="373" y="570"/>
                  <a:pt x="375" y="572"/>
                  <a:pt x="376" y="574"/>
                </a:cubicBezTo>
                <a:cubicBezTo>
                  <a:pt x="375" y="582"/>
                  <a:pt x="375" y="591"/>
                  <a:pt x="376" y="599"/>
                </a:cubicBezTo>
                <a:cubicBezTo>
                  <a:pt x="376" y="600"/>
                  <a:pt x="376" y="600"/>
                  <a:pt x="376" y="601"/>
                </a:cubicBezTo>
                <a:cubicBezTo>
                  <a:pt x="376" y="600"/>
                  <a:pt x="375" y="599"/>
                  <a:pt x="375" y="599"/>
                </a:cubicBezTo>
                <a:cubicBezTo>
                  <a:pt x="375" y="597"/>
                  <a:pt x="375" y="595"/>
                  <a:pt x="375" y="593"/>
                </a:cubicBezTo>
                <a:cubicBezTo>
                  <a:pt x="375" y="588"/>
                  <a:pt x="375" y="582"/>
                  <a:pt x="374" y="577"/>
                </a:cubicBezTo>
                <a:cubicBezTo>
                  <a:pt x="374" y="575"/>
                  <a:pt x="374" y="573"/>
                  <a:pt x="373" y="571"/>
                </a:cubicBezTo>
                <a:close/>
                <a:moveTo>
                  <a:pt x="373" y="610"/>
                </a:moveTo>
                <a:cubicBezTo>
                  <a:pt x="373" y="611"/>
                  <a:pt x="373" y="613"/>
                  <a:pt x="373" y="614"/>
                </a:cubicBezTo>
                <a:cubicBezTo>
                  <a:pt x="373" y="613"/>
                  <a:pt x="373" y="611"/>
                  <a:pt x="373" y="610"/>
                </a:cubicBezTo>
                <a:close/>
                <a:moveTo>
                  <a:pt x="372" y="619"/>
                </a:moveTo>
                <a:cubicBezTo>
                  <a:pt x="372" y="619"/>
                  <a:pt x="373" y="620"/>
                  <a:pt x="374" y="619"/>
                </a:cubicBezTo>
                <a:cubicBezTo>
                  <a:pt x="374" y="618"/>
                  <a:pt x="374" y="617"/>
                  <a:pt x="374" y="616"/>
                </a:cubicBezTo>
                <a:cubicBezTo>
                  <a:pt x="374" y="616"/>
                  <a:pt x="375" y="616"/>
                  <a:pt x="375" y="616"/>
                </a:cubicBezTo>
                <a:cubicBezTo>
                  <a:pt x="375" y="618"/>
                  <a:pt x="375" y="619"/>
                  <a:pt x="376" y="620"/>
                </a:cubicBezTo>
                <a:cubicBezTo>
                  <a:pt x="374" y="621"/>
                  <a:pt x="373" y="622"/>
                  <a:pt x="372" y="624"/>
                </a:cubicBezTo>
                <a:cubicBezTo>
                  <a:pt x="371" y="622"/>
                  <a:pt x="371" y="620"/>
                  <a:pt x="370" y="619"/>
                </a:cubicBezTo>
                <a:cubicBezTo>
                  <a:pt x="371" y="619"/>
                  <a:pt x="371" y="618"/>
                  <a:pt x="371" y="618"/>
                </a:cubicBezTo>
                <a:cubicBezTo>
                  <a:pt x="372" y="618"/>
                  <a:pt x="372" y="618"/>
                  <a:pt x="372" y="619"/>
                </a:cubicBezTo>
                <a:close/>
                <a:moveTo>
                  <a:pt x="387" y="644"/>
                </a:moveTo>
                <a:cubicBezTo>
                  <a:pt x="387" y="643"/>
                  <a:pt x="387" y="643"/>
                  <a:pt x="386" y="643"/>
                </a:cubicBezTo>
                <a:cubicBezTo>
                  <a:pt x="386" y="643"/>
                  <a:pt x="385" y="644"/>
                  <a:pt x="384" y="644"/>
                </a:cubicBezTo>
                <a:cubicBezTo>
                  <a:pt x="385" y="643"/>
                  <a:pt x="387" y="643"/>
                  <a:pt x="388" y="643"/>
                </a:cubicBezTo>
                <a:cubicBezTo>
                  <a:pt x="388" y="643"/>
                  <a:pt x="388" y="643"/>
                  <a:pt x="388" y="643"/>
                </a:cubicBezTo>
                <a:cubicBezTo>
                  <a:pt x="388" y="643"/>
                  <a:pt x="387" y="643"/>
                  <a:pt x="387" y="644"/>
                </a:cubicBezTo>
                <a:close/>
                <a:moveTo>
                  <a:pt x="394" y="639"/>
                </a:moveTo>
                <a:cubicBezTo>
                  <a:pt x="392" y="641"/>
                  <a:pt x="390" y="642"/>
                  <a:pt x="388" y="643"/>
                </a:cubicBezTo>
                <a:cubicBezTo>
                  <a:pt x="388" y="643"/>
                  <a:pt x="388" y="643"/>
                  <a:pt x="388" y="643"/>
                </a:cubicBezTo>
                <a:cubicBezTo>
                  <a:pt x="389" y="643"/>
                  <a:pt x="389" y="643"/>
                  <a:pt x="389" y="643"/>
                </a:cubicBezTo>
                <a:cubicBezTo>
                  <a:pt x="389" y="642"/>
                  <a:pt x="389" y="642"/>
                  <a:pt x="389" y="642"/>
                </a:cubicBezTo>
                <a:cubicBezTo>
                  <a:pt x="389" y="642"/>
                  <a:pt x="389" y="642"/>
                  <a:pt x="388" y="642"/>
                </a:cubicBezTo>
                <a:cubicBezTo>
                  <a:pt x="389" y="636"/>
                  <a:pt x="389" y="630"/>
                  <a:pt x="390" y="624"/>
                </a:cubicBezTo>
                <a:cubicBezTo>
                  <a:pt x="390" y="624"/>
                  <a:pt x="390" y="624"/>
                  <a:pt x="390" y="624"/>
                </a:cubicBezTo>
                <a:cubicBezTo>
                  <a:pt x="389" y="627"/>
                  <a:pt x="389" y="626"/>
                  <a:pt x="389" y="628"/>
                </a:cubicBezTo>
                <a:cubicBezTo>
                  <a:pt x="389" y="629"/>
                  <a:pt x="389" y="630"/>
                  <a:pt x="389" y="632"/>
                </a:cubicBezTo>
                <a:cubicBezTo>
                  <a:pt x="389" y="635"/>
                  <a:pt x="388" y="639"/>
                  <a:pt x="388" y="642"/>
                </a:cubicBezTo>
                <a:cubicBezTo>
                  <a:pt x="386" y="643"/>
                  <a:pt x="384" y="643"/>
                  <a:pt x="383" y="644"/>
                </a:cubicBezTo>
                <a:cubicBezTo>
                  <a:pt x="383" y="639"/>
                  <a:pt x="383" y="633"/>
                  <a:pt x="383" y="628"/>
                </a:cubicBezTo>
                <a:cubicBezTo>
                  <a:pt x="383" y="627"/>
                  <a:pt x="384" y="627"/>
                  <a:pt x="384" y="626"/>
                </a:cubicBezTo>
                <a:cubicBezTo>
                  <a:pt x="384" y="627"/>
                  <a:pt x="384" y="628"/>
                  <a:pt x="384" y="628"/>
                </a:cubicBezTo>
                <a:cubicBezTo>
                  <a:pt x="385" y="629"/>
                  <a:pt x="385" y="629"/>
                  <a:pt x="385" y="628"/>
                </a:cubicBezTo>
                <a:cubicBezTo>
                  <a:pt x="385" y="628"/>
                  <a:pt x="384" y="627"/>
                  <a:pt x="384" y="626"/>
                </a:cubicBezTo>
                <a:cubicBezTo>
                  <a:pt x="384" y="626"/>
                  <a:pt x="385" y="626"/>
                  <a:pt x="385" y="625"/>
                </a:cubicBezTo>
                <a:cubicBezTo>
                  <a:pt x="385" y="625"/>
                  <a:pt x="385" y="625"/>
                  <a:pt x="385" y="625"/>
                </a:cubicBezTo>
                <a:cubicBezTo>
                  <a:pt x="386" y="629"/>
                  <a:pt x="386" y="633"/>
                  <a:pt x="386" y="636"/>
                </a:cubicBezTo>
                <a:cubicBezTo>
                  <a:pt x="386" y="637"/>
                  <a:pt x="387" y="637"/>
                  <a:pt x="387" y="636"/>
                </a:cubicBezTo>
                <a:cubicBezTo>
                  <a:pt x="386" y="632"/>
                  <a:pt x="386" y="629"/>
                  <a:pt x="386" y="625"/>
                </a:cubicBezTo>
                <a:cubicBezTo>
                  <a:pt x="386" y="624"/>
                  <a:pt x="386" y="624"/>
                  <a:pt x="386" y="624"/>
                </a:cubicBezTo>
                <a:cubicBezTo>
                  <a:pt x="390" y="619"/>
                  <a:pt x="393" y="614"/>
                  <a:pt x="397" y="609"/>
                </a:cubicBezTo>
                <a:cubicBezTo>
                  <a:pt x="398" y="617"/>
                  <a:pt x="399" y="624"/>
                  <a:pt x="399" y="631"/>
                </a:cubicBezTo>
                <a:cubicBezTo>
                  <a:pt x="398" y="632"/>
                  <a:pt x="396" y="633"/>
                  <a:pt x="394" y="634"/>
                </a:cubicBezTo>
                <a:cubicBezTo>
                  <a:pt x="394" y="630"/>
                  <a:pt x="393" y="626"/>
                  <a:pt x="391" y="622"/>
                </a:cubicBezTo>
                <a:cubicBezTo>
                  <a:pt x="391" y="621"/>
                  <a:pt x="391" y="621"/>
                  <a:pt x="391" y="622"/>
                </a:cubicBezTo>
                <a:cubicBezTo>
                  <a:pt x="393" y="626"/>
                  <a:pt x="393" y="630"/>
                  <a:pt x="394" y="634"/>
                </a:cubicBezTo>
                <a:cubicBezTo>
                  <a:pt x="393" y="635"/>
                  <a:pt x="393" y="635"/>
                  <a:pt x="392" y="635"/>
                </a:cubicBezTo>
                <a:cubicBezTo>
                  <a:pt x="391" y="636"/>
                  <a:pt x="392" y="637"/>
                  <a:pt x="393" y="637"/>
                </a:cubicBezTo>
                <a:cubicBezTo>
                  <a:pt x="393" y="637"/>
                  <a:pt x="394" y="637"/>
                  <a:pt x="394" y="637"/>
                </a:cubicBezTo>
                <a:cubicBezTo>
                  <a:pt x="394" y="638"/>
                  <a:pt x="394" y="638"/>
                  <a:pt x="394" y="639"/>
                </a:cubicBezTo>
                <a:cubicBezTo>
                  <a:pt x="394" y="639"/>
                  <a:pt x="394" y="639"/>
                  <a:pt x="394" y="639"/>
                </a:cubicBezTo>
                <a:close/>
                <a:moveTo>
                  <a:pt x="395" y="639"/>
                </a:moveTo>
                <a:cubicBezTo>
                  <a:pt x="395" y="638"/>
                  <a:pt x="395" y="638"/>
                  <a:pt x="395" y="637"/>
                </a:cubicBezTo>
                <a:cubicBezTo>
                  <a:pt x="395" y="637"/>
                  <a:pt x="396" y="637"/>
                  <a:pt x="397" y="637"/>
                </a:cubicBezTo>
                <a:cubicBezTo>
                  <a:pt x="396" y="638"/>
                  <a:pt x="395" y="638"/>
                  <a:pt x="395" y="639"/>
                </a:cubicBezTo>
                <a:close/>
                <a:moveTo>
                  <a:pt x="408" y="630"/>
                </a:moveTo>
                <a:cubicBezTo>
                  <a:pt x="408" y="631"/>
                  <a:pt x="408" y="631"/>
                  <a:pt x="407" y="631"/>
                </a:cubicBezTo>
                <a:cubicBezTo>
                  <a:pt x="408" y="631"/>
                  <a:pt x="408" y="630"/>
                  <a:pt x="408" y="630"/>
                </a:cubicBezTo>
                <a:cubicBezTo>
                  <a:pt x="408" y="630"/>
                  <a:pt x="408" y="630"/>
                  <a:pt x="407" y="629"/>
                </a:cubicBezTo>
                <a:cubicBezTo>
                  <a:pt x="408" y="629"/>
                  <a:pt x="408" y="629"/>
                  <a:pt x="408" y="629"/>
                </a:cubicBezTo>
                <a:cubicBezTo>
                  <a:pt x="408" y="630"/>
                  <a:pt x="408" y="630"/>
                  <a:pt x="408" y="630"/>
                </a:cubicBezTo>
                <a:close/>
                <a:moveTo>
                  <a:pt x="429" y="621"/>
                </a:moveTo>
                <a:cubicBezTo>
                  <a:pt x="428" y="621"/>
                  <a:pt x="427" y="621"/>
                  <a:pt x="426" y="621"/>
                </a:cubicBezTo>
                <a:cubicBezTo>
                  <a:pt x="434" y="619"/>
                  <a:pt x="442" y="618"/>
                  <a:pt x="449" y="618"/>
                </a:cubicBezTo>
                <a:cubicBezTo>
                  <a:pt x="449" y="618"/>
                  <a:pt x="449" y="619"/>
                  <a:pt x="449" y="619"/>
                </a:cubicBezTo>
                <a:cubicBezTo>
                  <a:pt x="443" y="619"/>
                  <a:pt x="436" y="620"/>
                  <a:pt x="429" y="621"/>
                </a:cubicBezTo>
                <a:close/>
                <a:moveTo>
                  <a:pt x="450" y="619"/>
                </a:moveTo>
                <a:cubicBezTo>
                  <a:pt x="450" y="619"/>
                  <a:pt x="450" y="619"/>
                  <a:pt x="450" y="618"/>
                </a:cubicBezTo>
                <a:cubicBezTo>
                  <a:pt x="453" y="618"/>
                  <a:pt x="455" y="619"/>
                  <a:pt x="458" y="620"/>
                </a:cubicBezTo>
                <a:cubicBezTo>
                  <a:pt x="458" y="620"/>
                  <a:pt x="458" y="620"/>
                  <a:pt x="458" y="620"/>
                </a:cubicBezTo>
                <a:cubicBezTo>
                  <a:pt x="455" y="619"/>
                  <a:pt x="453" y="619"/>
                  <a:pt x="450" y="619"/>
                </a:cubicBezTo>
                <a:close/>
                <a:moveTo>
                  <a:pt x="458" y="620"/>
                </a:moveTo>
                <a:cubicBezTo>
                  <a:pt x="458" y="620"/>
                  <a:pt x="458" y="620"/>
                  <a:pt x="458" y="620"/>
                </a:cubicBezTo>
                <a:cubicBezTo>
                  <a:pt x="458" y="620"/>
                  <a:pt x="458" y="620"/>
                  <a:pt x="459" y="620"/>
                </a:cubicBezTo>
                <a:cubicBezTo>
                  <a:pt x="459" y="620"/>
                  <a:pt x="459" y="620"/>
                  <a:pt x="459" y="620"/>
                </a:cubicBezTo>
                <a:cubicBezTo>
                  <a:pt x="458" y="620"/>
                  <a:pt x="458" y="620"/>
                  <a:pt x="458" y="620"/>
                </a:cubicBezTo>
                <a:close/>
                <a:moveTo>
                  <a:pt x="459" y="618"/>
                </a:moveTo>
                <a:cubicBezTo>
                  <a:pt x="459" y="618"/>
                  <a:pt x="459" y="618"/>
                  <a:pt x="459" y="618"/>
                </a:cubicBezTo>
                <a:cubicBezTo>
                  <a:pt x="459" y="618"/>
                  <a:pt x="459" y="618"/>
                  <a:pt x="459" y="618"/>
                </a:cubicBezTo>
                <a:cubicBezTo>
                  <a:pt x="459" y="618"/>
                  <a:pt x="459" y="618"/>
                  <a:pt x="459" y="618"/>
                </a:cubicBezTo>
                <a:close/>
                <a:moveTo>
                  <a:pt x="459" y="618"/>
                </a:moveTo>
                <a:cubicBezTo>
                  <a:pt x="458" y="618"/>
                  <a:pt x="458" y="618"/>
                  <a:pt x="458" y="618"/>
                </a:cubicBezTo>
                <a:cubicBezTo>
                  <a:pt x="458" y="618"/>
                  <a:pt x="458" y="617"/>
                  <a:pt x="458" y="617"/>
                </a:cubicBezTo>
                <a:cubicBezTo>
                  <a:pt x="458" y="617"/>
                  <a:pt x="458" y="618"/>
                  <a:pt x="459" y="618"/>
                </a:cubicBezTo>
                <a:cubicBezTo>
                  <a:pt x="459" y="618"/>
                  <a:pt x="459" y="618"/>
                  <a:pt x="459" y="618"/>
                </a:cubicBezTo>
                <a:close/>
                <a:moveTo>
                  <a:pt x="460" y="618"/>
                </a:moveTo>
                <a:cubicBezTo>
                  <a:pt x="460" y="618"/>
                  <a:pt x="460" y="618"/>
                  <a:pt x="460" y="618"/>
                </a:cubicBezTo>
                <a:cubicBezTo>
                  <a:pt x="461" y="618"/>
                  <a:pt x="461" y="619"/>
                  <a:pt x="461" y="619"/>
                </a:cubicBezTo>
                <a:cubicBezTo>
                  <a:pt x="461" y="619"/>
                  <a:pt x="461" y="619"/>
                  <a:pt x="460" y="618"/>
                </a:cubicBezTo>
                <a:close/>
                <a:moveTo>
                  <a:pt x="459" y="601"/>
                </a:moveTo>
                <a:cubicBezTo>
                  <a:pt x="459" y="601"/>
                  <a:pt x="459" y="601"/>
                  <a:pt x="459" y="601"/>
                </a:cubicBezTo>
                <a:cubicBezTo>
                  <a:pt x="459" y="601"/>
                  <a:pt x="459" y="601"/>
                  <a:pt x="459" y="601"/>
                </a:cubicBezTo>
                <a:close/>
                <a:moveTo>
                  <a:pt x="459" y="605"/>
                </a:moveTo>
                <a:cubicBezTo>
                  <a:pt x="459" y="605"/>
                  <a:pt x="459" y="605"/>
                  <a:pt x="459" y="606"/>
                </a:cubicBezTo>
                <a:cubicBezTo>
                  <a:pt x="459" y="608"/>
                  <a:pt x="459" y="611"/>
                  <a:pt x="459" y="614"/>
                </a:cubicBezTo>
                <a:cubicBezTo>
                  <a:pt x="459" y="615"/>
                  <a:pt x="459" y="615"/>
                  <a:pt x="459" y="615"/>
                </a:cubicBezTo>
                <a:cubicBezTo>
                  <a:pt x="459" y="615"/>
                  <a:pt x="459" y="615"/>
                  <a:pt x="459" y="615"/>
                </a:cubicBezTo>
                <a:cubicBezTo>
                  <a:pt x="459" y="614"/>
                  <a:pt x="459" y="612"/>
                  <a:pt x="458" y="610"/>
                </a:cubicBezTo>
                <a:cubicBezTo>
                  <a:pt x="458" y="608"/>
                  <a:pt x="459" y="607"/>
                  <a:pt x="459" y="605"/>
                </a:cubicBezTo>
                <a:close/>
                <a:moveTo>
                  <a:pt x="458" y="612"/>
                </a:moveTo>
                <a:cubicBezTo>
                  <a:pt x="458" y="613"/>
                  <a:pt x="458" y="614"/>
                  <a:pt x="459" y="615"/>
                </a:cubicBezTo>
                <a:cubicBezTo>
                  <a:pt x="458" y="615"/>
                  <a:pt x="458" y="615"/>
                  <a:pt x="458" y="615"/>
                </a:cubicBezTo>
                <a:cubicBezTo>
                  <a:pt x="458" y="614"/>
                  <a:pt x="458" y="613"/>
                  <a:pt x="458" y="612"/>
                </a:cubicBezTo>
                <a:close/>
                <a:moveTo>
                  <a:pt x="458" y="617"/>
                </a:moveTo>
                <a:cubicBezTo>
                  <a:pt x="458" y="617"/>
                  <a:pt x="458" y="617"/>
                  <a:pt x="458" y="618"/>
                </a:cubicBezTo>
                <a:cubicBezTo>
                  <a:pt x="455" y="617"/>
                  <a:pt x="453" y="616"/>
                  <a:pt x="450" y="616"/>
                </a:cubicBezTo>
                <a:cubicBezTo>
                  <a:pt x="450" y="616"/>
                  <a:pt x="450" y="616"/>
                  <a:pt x="450" y="616"/>
                </a:cubicBezTo>
                <a:cubicBezTo>
                  <a:pt x="453" y="616"/>
                  <a:pt x="456" y="617"/>
                  <a:pt x="458" y="617"/>
                </a:cubicBezTo>
                <a:close/>
                <a:moveTo>
                  <a:pt x="470" y="621"/>
                </a:moveTo>
                <a:cubicBezTo>
                  <a:pt x="470" y="621"/>
                  <a:pt x="470" y="621"/>
                  <a:pt x="470" y="621"/>
                </a:cubicBezTo>
                <a:cubicBezTo>
                  <a:pt x="470" y="621"/>
                  <a:pt x="470" y="620"/>
                  <a:pt x="470" y="620"/>
                </a:cubicBezTo>
                <a:cubicBezTo>
                  <a:pt x="470" y="620"/>
                  <a:pt x="470" y="621"/>
                  <a:pt x="470" y="621"/>
                </a:cubicBezTo>
                <a:close/>
                <a:moveTo>
                  <a:pt x="470" y="623"/>
                </a:moveTo>
                <a:cubicBezTo>
                  <a:pt x="470" y="623"/>
                  <a:pt x="470" y="622"/>
                  <a:pt x="470" y="622"/>
                </a:cubicBezTo>
                <a:cubicBezTo>
                  <a:pt x="470" y="622"/>
                  <a:pt x="470" y="622"/>
                  <a:pt x="470" y="622"/>
                </a:cubicBezTo>
                <a:cubicBezTo>
                  <a:pt x="470" y="622"/>
                  <a:pt x="470" y="623"/>
                  <a:pt x="470" y="623"/>
                </a:cubicBezTo>
                <a:cubicBezTo>
                  <a:pt x="470" y="623"/>
                  <a:pt x="470" y="623"/>
                  <a:pt x="470" y="623"/>
                </a:cubicBezTo>
                <a:close/>
                <a:moveTo>
                  <a:pt x="475" y="638"/>
                </a:moveTo>
                <a:cubicBezTo>
                  <a:pt x="475" y="646"/>
                  <a:pt x="475" y="654"/>
                  <a:pt x="475" y="662"/>
                </a:cubicBezTo>
                <a:cubicBezTo>
                  <a:pt x="474" y="650"/>
                  <a:pt x="472" y="637"/>
                  <a:pt x="471" y="625"/>
                </a:cubicBezTo>
                <a:cubicBezTo>
                  <a:pt x="472" y="626"/>
                  <a:pt x="473" y="626"/>
                  <a:pt x="474" y="627"/>
                </a:cubicBezTo>
                <a:cubicBezTo>
                  <a:pt x="474" y="627"/>
                  <a:pt x="474" y="628"/>
                  <a:pt x="475" y="628"/>
                </a:cubicBezTo>
                <a:cubicBezTo>
                  <a:pt x="475" y="631"/>
                  <a:pt x="475" y="635"/>
                  <a:pt x="475" y="638"/>
                </a:cubicBezTo>
                <a:close/>
                <a:moveTo>
                  <a:pt x="633" y="1018"/>
                </a:moveTo>
                <a:cubicBezTo>
                  <a:pt x="633" y="1018"/>
                  <a:pt x="632" y="1018"/>
                  <a:pt x="632" y="1018"/>
                </a:cubicBezTo>
                <a:cubicBezTo>
                  <a:pt x="630" y="1019"/>
                  <a:pt x="627" y="1019"/>
                  <a:pt x="625" y="1020"/>
                </a:cubicBezTo>
                <a:cubicBezTo>
                  <a:pt x="625" y="1006"/>
                  <a:pt x="624" y="992"/>
                  <a:pt x="624" y="978"/>
                </a:cubicBezTo>
                <a:cubicBezTo>
                  <a:pt x="625" y="978"/>
                  <a:pt x="626" y="978"/>
                  <a:pt x="627" y="978"/>
                </a:cubicBezTo>
                <a:cubicBezTo>
                  <a:pt x="627" y="978"/>
                  <a:pt x="628" y="978"/>
                  <a:pt x="628" y="977"/>
                </a:cubicBezTo>
                <a:cubicBezTo>
                  <a:pt x="630" y="987"/>
                  <a:pt x="631" y="996"/>
                  <a:pt x="632" y="1005"/>
                </a:cubicBezTo>
                <a:cubicBezTo>
                  <a:pt x="632" y="1010"/>
                  <a:pt x="633" y="1014"/>
                  <a:pt x="633" y="1018"/>
                </a:cubicBezTo>
                <a:close/>
                <a:moveTo>
                  <a:pt x="628" y="975"/>
                </a:moveTo>
                <a:cubicBezTo>
                  <a:pt x="628" y="975"/>
                  <a:pt x="627" y="974"/>
                  <a:pt x="627" y="974"/>
                </a:cubicBezTo>
                <a:cubicBezTo>
                  <a:pt x="626" y="974"/>
                  <a:pt x="625" y="974"/>
                  <a:pt x="624" y="974"/>
                </a:cubicBezTo>
                <a:cubicBezTo>
                  <a:pt x="624" y="969"/>
                  <a:pt x="624" y="965"/>
                  <a:pt x="624" y="960"/>
                </a:cubicBezTo>
                <a:cubicBezTo>
                  <a:pt x="625" y="959"/>
                  <a:pt x="625" y="957"/>
                  <a:pt x="624" y="957"/>
                </a:cubicBezTo>
                <a:cubicBezTo>
                  <a:pt x="624" y="952"/>
                  <a:pt x="624" y="947"/>
                  <a:pt x="624" y="942"/>
                </a:cubicBezTo>
                <a:cubicBezTo>
                  <a:pt x="625" y="953"/>
                  <a:pt x="627" y="964"/>
                  <a:pt x="628" y="975"/>
                </a:cubicBezTo>
                <a:close/>
                <a:moveTo>
                  <a:pt x="623" y="915"/>
                </a:moveTo>
                <a:cubicBezTo>
                  <a:pt x="623" y="921"/>
                  <a:pt x="623" y="927"/>
                  <a:pt x="623" y="932"/>
                </a:cubicBezTo>
                <a:cubicBezTo>
                  <a:pt x="623" y="932"/>
                  <a:pt x="623" y="932"/>
                  <a:pt x="623" y="932"/>
                </a:cubicBezTo>
                <a:cubicBezTo>
                  <a:pt x="622" y="927"/>
                  <a:pt x="622" y="921"/>
                  <a:pt x="621" y="915"/>
                </a:cubicBezTo>
                <a:cubicBezTo>
                  <a:pt x="622" y="915"/>
                  <a:pt x="622" y="915"/>
                  <a:pt x="623" y="915"/>
                </a:cubicBezTo>
                <a:close/>
                <a:moveTo>
                  <a:pt x="1022" y="797"/>
                </a:moveTo>
                <a:cubicBezTo>
                  <a:pt x="1022" y="797"/>
                  <a:pt x="1022" y="798"/>
                  <a:pt x="1022" y="798"/>
                </a:cubicBezTo>
                <a:cubicBezTo>
                  <a:pt x="1022" y="794"/>
                  <a:pt x="1022" y="790"/>
                  <a:pt x="1021" y="786"/>
                </a:cubicBezTo>
                <a:cubicBezTo>
                  <a:pt x="1022" y="778"/>
                  <a:pt x="1022" y="770"/>
                  <a:pt x="1022" y="762"/>
                </a:cubicBezTo>
                <a:cubicBezTo>
                  <a:pt x="1022" y="771"/>
                  <a:pt x="1022" y="779"/>
                  <a:pt x="1022" y="788"/>
                </a:cubicBezTo>
                <a:cubicBezTo>
                  <a:pt x="1022" y="791"/>
                  <a:pt x="1022" y="794"/>
                  <a:pt x="1022" y="797"/>
                </a:cubicBezTo>
                <a:close/>
                <a:moveTo>
                  <a:pt x="1022" y="740"/>
                </a:moveTo>
                <a:cubicBezTo>
                  <a:pt x="1022" y="743"/>
                  <a:pt x="1022" y="746"/>
                  <a:pt x="1022" y="748"/>
                </a:cubicBezTo>
                <a:cubicBezTo>
                  <a:pt x="1021" y="751"/>
                  <a:pt x="1021" y="754"/>
                  <a:pt x="1020" y="756"/>
                </a:cubicBezTo>
                <a:cubicBezTo>
                  <a:pt x="1020" y="757"/>
                  <a:pt x="1021" y="757"/>
                  <a:pt x="1021" y="756"/>
                </a:cubicBezTo>
                <a:cubicBezTo>
                  <a:pt x="1021" y="756"/>
                  <a:pt x="1021" y="755"/>
                  <a:pt x="1022" y="754"/>
                </a:cubicBezTo>
                <a:cubicBezTo>
                  <a:pt x="1022" y="755"/>
                  <a:pt x="1022" y="755"/>
                  <a:pt x="1021" y="756"/>
                </a:cubicBezTo>
                <a:cubicBezTo>
                  <a:pt x="1021" y="760"/>
                  <a:pt x="1021" y="765"/>
                  <a:pt x="1021" y="770"/>
                </a:cubicBezTo>
                <a:cubicBezTo>
                  <a:pt x="1021" y="772"/>
                  <a:pt x="1021" y="774"/>
                  <a:pt x="1021" y="776"/>
                </a:cubicBezTo>
                <a:cubicBezTo>
                  <a:pt x="1020" y="773"/>
                  <a:pt x="1020" y="771"/>
                  <a:pt x="1020" y="768"/>
                </a:cubicBezTo>
                <a:cubicBezTo>
                  <a:pt x="1020" y="759"/>
                  <a:pt x="1020" y="749"/>
                  <a:pt x="1020" y="740"/>
                </a:cubicBezTo>
                <a:cubicBezTo>
                  <a:pt x="1020" y="740"/>
                  <a:pt x="1020" y="740"/>
                  <a:pt x="1020" y="740"/>
                </a:cubicBezTo>
                <a:cubicBezTo>
                  <a:pt x="1021" y="741"/>
                  <a:pt x="1021" y="740"/>
                  <a:pt x="1021" y="740"/>
                </a:cubicBezTo>
                <a:cubicBezTo>
                  <a:pt x="1021" y="740"/>
                  <a:pt x="1020" y="740"/>
                  <a:pt x="1020" y="739"/>
                </a:cubicBezTo>
                <a:cubicBezTo>
                  <a:pt x="1021" y="740"/>
                  <a:pt x="1022" y="740"/>
                  <a:pt x="1022" y="740"/>
                </a:cubicBezTo>
                <a:cubicBezTo>
                  <a:pt x="1022" y="740"/>
                  <a:pt x="1022" y="740"/>
                  <a:pt x="1022" y="740"/>
                </a:cubicBezTo>
                <a:close/>
                <a:moveTo>
                  <a:pt x="1020" y="768"/>
                </a:moveTo>
                <a:cubicBezTo>
                  <a:pt x="1020" y="771"/>
                  <a:pt x="1020" y="774"/>
                  <a:pt x="1021" y="777"/>
                </a:cubicBezTo>
                <a:cubicBezTo>
                  <a:pt x="1021" y="778"/>
                  <a:pt x="1021" y="779"/>
                  <a:pt x="1020" y="780"/>
                </a:cubicBezTo>
                <a:cubicBezTo>
                  <a:pt x="1020" y="777"/>
                  <a:pt x="1020" y="773"/>
                  <a:pt x="1020" y="770"/>
                </a:cubicBezTo>
                <a:cubicBezTo>
                  <a:pt x="1020" y="769"/>
                  <a:pt x="1020" y="769"/>
                  <a:pt x="1020" y="768"/>
                </a:cubicBezTo>
                <a:close/>
                <a:moveTo>
                  <a:pt x="1020" y="715"/>
                </a:moveTo>
                <a:cubicBezTo>
                  <a:pt x="1020" y="716"/>
                  <a:pt x="1020" y="718"/>
                  <a:pt x="1020" y="719"/>
                </a:cubicBezTo>
                <a:cubicBezTo>
                  <a:pt x="1019" y="724"/>
                  <a:pt x="1019" y="728"/>
                  <a:pt x="1019" y="733"/>
                </a:cubicBezTo>
                <a:cubicBezTo>
                  <a:pt x="1019" y="735"/>
                  <a:pt x="1019" y="736"/>
                  <a:pt x="1019" y="738"/>
                </a:cubicBezTo>
                <a:cubicBezTo>
                  <a:pt x="1019" y="738"/>
                  <a:pt x="1019" y="738"/>
                  <a:pt x="1019" y="738"/>
                </a:cubicBezTo>
                <a:cubicBezTo>
                  <a:pt x="1018" y="730"/>
                  <a:pt x="1018" y="722"/>
                  <a:pt x="1017" y="714"/>
                </a:cubicBezTo>
                <a:cubicBezTo>
                  <a:pt x="1018" y="714"/>
                  <a:pt x="1019" y="714"/>
                  <a:pt x="1020" y="715"/>
                </a:cubicBezTo>
                <a:close/>
                <a:moveTo>
                  <a:pt x="1016" y="709"/>
                </a:moveTo>
                <a:cubicBezTo>
                  <a:pt x="1016" y="710"/>
                  <a:pt x="1016" y="711"/>
                  <a:pt x="1016" y="712"/>
                </a:cubicBezTo>
                <a:cubicBezTo>
                  <a:pt x="1016" y="712"/>
                  <a:pt x="1015" y="712"/>
                  <a:pt x="1015" y="712"/>
                </a:cubicBezTo>
                <a:cubicBezTo>
                  <a:pt x="1015" y="709"/>
                  <a:pt x="1014" y="702"/>
                  <a:pt x="1016" y="709"/>
                </a:cubicBezTo>
                <a:close/>
                <a:moveTo>
                  <a:pt x="1015" y="714"/>
                </a:moveTo>
                <a:cubicBezTo>
                  <a:pt x="1015" y="714"/>
                  <a:pt x="1016" y="714"/>
                  <a:pt x="1016" y="714"/>
                </a:cubicBezTo>
                <a:cubicBezTo>
                  <a:pt x="1017" y="721"/>
                  <a:pt x="1018" y="729"/>
                  <a:pt x="1018" y="737"/>
                </a:cubicBezTo>
                <a:cubicBezTo>
                  <a:pt x="1018" y="737"/>
                  <a:pt x="1018" y="736"/>
                  <a:pt x="1017" y="736"/>
                </a:cubicBezTo>
                <a:cubicBezTo>
                  <a:pt x="1017" y="735"/>
                  <a:pt x="1017" y="733"/>
                  <a:pt x="1017" y="732"/>
                </a:cubicBezTo>
                <a:cubicBezTo>
                  <a:pt x="1017" y="732"/>
                  <a:pt x="1016" y="732"/>
                  <a:pt x="1016" y="732"/>
                </a:cubicBezTo>
                <a:cubicBezTo>
                  <a:pt x="1016" y="733"/>
                  <a:pt x="1016" y="734"/>
                  <a:pt x="1016" y="735"/>
                </a:cubicBezTo>
                <a:cubicBezTo>
                  <a:pt x="1016" y="735"/>
                  <a:pt x="1016" y="735"/>
                  <a:pt x="1016" y="734"/>
                </a:cubicBezTo>
                <a:cubicBezTo>
                  <a:pt x="1016" y="733"/>
                  <a:pt x="1016" y="732"/>
                  <a:pt x="1016" y="731"/>
                </a:cubicBezTo>
                <a:cubicBezTo>
                  <a:pt x="1016" y="731"/>
                  <a:pt x="1016" y="731"/>
                  <a:pt x="1015" y="731"/>
                </a:cubicBezTo>
                <a:cubicBezTo>
                  <a:pt x="1015" y="731"/>
                  <a:pt x="1015" y="730"/>
                  <a:pt x="1015" y="730"/>
                </a:cubicBezTo>
                <a:cubicBezTo>
                  <a:pt x="1015" y="724"/>
                  <a:pt x="1015" y="719"/>
                  <a:pt x="1015" y="714"/>
                </a:cubicBezTo>
                <a:cubicBezTo>
                  <a:pt x="1015" y="714"/>
                  <a:pt x="1015" y="714"/>
                  <a:pt x="1015" y="714"/>
                </a:cubicBezTo>
                <a:close/>
                <a:moveTo>
                  <a:pt x="1016" y="738"/>
                </a:moveTo>
                <a:cubicBezTo>
                  <a:pt x="1016" y="738"/>
                  <a:pt x="1016" y="738"/>
                  <a:pt x="1016" y="738"/>
                </a:cubicBezTo>
                <a:cubicBezTo>
                  <a:pt x="1016" y="738"/>
                  <a:pt x="1016" y="738"/>
                  <a:pt x="1016" y="738"/>
                </a:cubicBezTo>
                <a:cubicBezTo>
                  <a:pt x="1016" y="738"/>
                  <a:pt x="1016" y="737"/>
                  <a:pt x="1016" y="737"/>
                </a:cubicBezTo>
                <a:cubicBezTo>
                  <a:pt x="1016" y="736"/>
                  <a:pt x="1016" y="736"/>
                  <a:pt x="1016" y="735"/>
                </a:cubicBezTo>
                <a:cubicBezTo>
                  <a:pt x="1016" y="735"/>
                  <a:pt x="1016" y="735"/>
                  <a:pt x="1016" y="735"/>
                </a:cubicBezTo>
                <a:cubicBezTo>
                  <a:pt x="1016" y="736"/>
                  <a:pt x="1016" y="737"/>
                  <a:pt x="1016" y="738"/>
                </a:cubicBezTo>
                <a:cubicBezTo>
                  <a:pt x="1016" y="738"/>
                  <a:pt x="1016" y="738"/>
                  <a:pt x="1016" y="738"/>
                </a:cubicBezTo>
                <a:close/>
                <a:moveTo>
                  <a:pt x="1015" y="741"/>
                </a:moveTo>
                <a:cubicBezTo>
                  <a:pt x="1015" y="741"/>
                  <a:pt x="1015" y="741"/>
                  <a:pt x="1015" y="741"/>
                </a:cubicBezTo>
                <a:cubicBezTo>
                  <a:pt x="1015" y="742"/>
                  <a:pt x="1015" y="742"/>
                  <a:pt x="1015" y="742"/>
                </a:cubicBezTo>
                <a:cubicBezTo>
                  <a:pt x="1015" y="741"/>
                  <a:pt x="1015" y="741"/>
                  <a:pt x="1015" y="741"/>
                </a:cubicBezTo>
                <a:close/>
                <a:moveTo>
                  <a:pt x="1000" y="725"/>
                </a:moveTo>
                <a:cubicBezTo>
                  <a:pt x="1000" y="724"/>
                  <a:pt x="999" y="724"/>
                  <a:pt x="998" y="724"/>
                </a:cubicBezTo>
                <a:cubicBezTo>
                  <a:pt x="998" y="723"/>
                  <a:pt x="998" y="723"/>
                  <a:pt x="998" y="722"/>
                </a:cubicBezTo>
                <a:cubicBezTo>
                  <a:pt x="999" y="722"/>
                  <a:pt x="1000" y="722"/>
                  <a:pt x="1001" y="722"/>
                </a:cubicBezTo>
                <a:cubicBezTo>
                  <a:pt x="1001" y="722"/>
                  <a:pt x="1000" y="722"/>
                  <a:pt x="1000" y="722"/>
                </a:cubicBezTo>
                <a:cubicBezTo>
                  <a:pt x="1000" y="723"/>
                  <a:pt x="1000" y="724"/>
                  <a:pt x="1000" y="725"/>
                </a:cubicBezTo>
                <a:close/>
                <a:moveTo>
                  <a:pt x="996" y="724"/>
                </a:moveTo>
                <a:cubicBezTo>
                  <a:pt x="996" y="726"/>
                  <a:pt x="996" y="727"/>
                  <a:pt x="996" y="728"/>
                </a:cubicBezTo>
                <a:cubicBezTo>
                  <a:pt x="994" y="729"/>
                  <a:pt x="991" y="730"/>
                  <a:pt x="989" y="731"/>
                </a:cubicBezTo>
                <a:cubicBezTo>
                  <a:pt x="989" y="731"/>
                  <a:pt x="988" y="730"/>
                  <a:pt x="988" y="730"/>
                </a:cubicBezTo>
                <a:cubicBezTo>
                  <a:pt x="989" y="730"/>
                  <a:pt x="989" y="729"/>
                  <a:pt x="990" y="729"/>
                </a:cubicBezTo>
                <a:cubicBezTo>
                  <a:pt x="990" y="728"/>
                  <a:pt x="990" y="728"/>
                  <a:pt x="989" y="728"/>
                </a:cubicBezTo>
                <a:cubicBezTo>
                  <a:pt x="989" y="728"/>
                  <a:pt x="988" y="729"/>
                  <a:pt x="987" y="729"/>
                </a:cubicBezTo>
                <a:cubicBezTo>
                  <a:pt x="987" y="729"/>
                  <a:pt x="987" y="728"/>
                  <a:pt x="987" y="728"/>
                </a:cubicBezTo>
                <a:cubicBezTo>
                  <a:pt x="987" y="728"/>
                  <a:pt x="986" y="728"/>
                  <a:pt x="986" y="728"/>
                </a:cubicBezTo>
                <a:cubicBezTo>
                  <a:pt x="987" y="729"/>
                  <a:pt x="987" y="729"/>
                  <a:pt x="987" y="730"/>
                </a:cubicBezTo>
                <a:cubicBezTo>
                  <a:pt x="985" y="731"/>
                  <a:pt x="983" y="732"/>
                  <a:pt x="981" y="734"/>
                </a:cubicBezTo>
                <a:cubicBezTo>
                  <a:pt x="980" y="732"/>
                  <a:pt x="980" y="730"/>
                  <a:pt x="979" y="728"/>
                </a:cubicBezTo>
                <a:cubicBezTo>
                  <a:pt x="979" y="728"/>
                  <a:pt x="978" y="728"/>
                  <a:pt x="978" y="728"/>
                </a:cubicBezTo>
                <a:cubicBezTo>
                  <a:pt x="978" y="731"/>
                  <a:pt x="978" y="735"/>
                  <a:pt x="978" y="738"/>
                </a:cubicBezTo>
                <a:cubicBezTo>
                  <a:pt x="978" y="737"/>
                  <a:pt x="978" y="736"/>
                  <a:pt x="977" y="735"/>
                </a:cubicBezTo>
                <a:cubicBezTo>
                  <a:pt x="977" y="731"/>
                  <a:pt x="978" y="728"/>
                  <a:pt x="978" y="724"/>
                </a:cubicBezTo>
                <a:cubicBezTo>
                  <a:pt x="978" y="724"/>
                  <a:pt x="977" y="724"/>
                  <a:pt x="977" y="724"/>
                </a:cubicBezTo>
                <a:cubicBezTo>
                  <a:pt x="977" y="727"/>
                  <a:pt x="976" y="729"/>
                  <a:pt x="976" y="732"/>
                </a:cubicBezTo>
                <a:cubicBezTo>
                  <a:pt x="976" y="730"/>
                  <a:pt x="975" y="727"/>
                  <a:pt x="974" y="724"/>
                </a:cubicBezTo>
                <a:cubicBezTo>
                  <a:pt x="974" y="723"/>
                  <a:pt x="974" y="722"/>
                  <a:pt x="975" y="721"/>
                </a:cubicBezTo>
                <a:cubicBezTo>
                  <a:pt x="975" y="721"/>
                  <a:pt x="975" y="720"/>
                  <a:pt x="975" y="720"/>
                </a:cubicBezTo>
                <a:cubicBezTo>
                  <a:pt x="975" y="721"/>
                  <a:pt x="976" y="722"/>
                  <a:pt x="976" y="723"/>
                </a:cubicBezTo>
                <a:cubicBezTo>
                  <a:pt x="976" y="723"/>
                  <a:pt x="977" y="723"/>
                  <a:pt x="977" y="723"/>
                </a:cubicBezTo>
                <a:cubicBezTo>
                  <a:pt x="978" y="722"/>
                  <a:pt x="978" y="720"/>
                  <a:pt x="978" y="719"/>
                </a:cubicBezTo>
                <a:cubicBezTo>
                  <a:pt x="981" y="720"/>
                  <a:pt x="983" y="720"/>
                  <a:pt x="986" y="721"/>
                </a:cubicBezTo>
                <a:cubicBezTo>
                  <a:pt x="986" y="721"/>
                  <a:pt x="986" y="721"/>
                  <a:pt x="986" y="721"/>
                </a:cubicBezTo>
                <a:cubicBezTo>
                  <a:pt x="986" y="722"/>
                  <a:pt x="987" y="722"/>
                  <a:pt x="987" y="722"/>
                </a:cubicBezTo>
                <a:cubicBezTo>
                  <a:pt x="987" y="723"/>
                  <a:pt x="988" y="723"/>
                  <a:pt x="988" y="724"/>
                </a:cubicBezTo>
                <a:cubicBezTo>
                  <a:pt x="989" y="725"/>
                  <a:pt x="989" y="724"/>
                  <a:pt x="989" y="724"/>
                </a:cubicBezTo>
                <a:cubicBezTo>
                  <a:pt x="988" y="723"/>
                  <a:pt x="988" y="722"/>
                  <a:pt x="987" y="721"/>
                </a:cubicBezTo>
                <a:cubicBezTo>
                  <a:pt x="987" y="721"/>
                  <a:pt x="987" y="721"/>
                  <a:pt x="987" y="721"/>
                </a:cubicBezTo>
                <a:cubicBezTo>
                  <a:pt x="988" y="721"/>
                  <a:pt x="988" y="721"/>
                  <a:pt x="988" y="721"/>
                </a:cubicBezTo>
                <a:cubicBezTo>
                  <a:pt x="988" y="721"/>
                  <a:pt x="988" y="722"/>
                  <a:pt x="988" y="722"/>
                </a:cubicBezTo>
                <a:cubicBezTo>
                  <a:pt x="988" y="723"/>
                  <a:pt x="989" y="723"/>
                  <a:pt x="989" y="722"/>
                </a:cubicBezTo>
                <a:cubicBezTo>
                  <a:pt x="989" y="722"/>
                  <a:pt x="989" y="722"/>
                  <a:pt x="989" y="721"/>
                </a:cubicBezTo>
                <a:cubicBezTo>
                  <a:pt x="989" y="721"/>
                  <a:pt x="990" y="721"/>
                  <a:pt x="990" y="722"/>
                </a:cubicBezTo>
                <a:cubicBezTo>
                  <a:pt x="990" y="722"/>
                  <a:pt x="990" y="723"/>
                  <a:pt x="990" y="724"/>
                </a:cubicBezTo>
                <a:cubicBezTo>
                  <a:pt x="990" y="725"/>
                  <a:pt x="991" y="725"/>
                  <a:pt x="991" y="724"/>
                </a:cubicBezTo>
                <a:cubicBezTo>
                  <a:pt x="991" y="724"/>
                  <a:pt x="991" y="723"/>
                  <a:pt x="991" y="722"/>
                </a:cubicBezTo>
                <a:cubicBezTo>
                  <a:pt x="993" y="722"/>
                  <a:pt x="995" y="723"/>
                  <a:pt x="996" y="724"/>
                </a:cubicBezTo>
                <a:cubicBezTo>
                  <a:pt x="996" y="724"/>
                  <a:pt x="996" y="724"/>
                  <a:pt x="996" y="724"/>
                </a:cubicBezTo>
                <a:cubicBezTo>
                  <a:pt x="996" y="724"/>
                  <a:pt x="996" y="724"/>
                  <a:pt x="996" y="724"/>
                </a:cubicBezTo>
                <a:cubicBezTo>
                  <a:pt x="996" y="724"/>
                  <a:pt x="996" y="724"/>
                  <a:pt x="996" y="724"/>
                </a:cubicBezTo>
                <a:close/>
                <a:moveTo>
                  <a:pt x="989" y="744"/>
                </a:moveTo>
                <a:cubicBezTo>
                  <a:pt x="989" y="744"/>
                  <a:pt x="989" y="744"/>
                  <a:pt x="989" y="743"/>
                </a:cubicBezTo>
                <a:cubicBezTo>
                  <a:pt x="992" y="741"/>
                  <a:pt x="994" y="739"/>
                  <a:pt x="996" y="736"/>
                </a:cubicBezTo>
                <a:cubicBezTo>
                  <a:pt x="996" y="737"/>
                  <a:pt x="996" y="738"/>
                  <a:pt x="996" y="740"/>
                </a:cubicBezTo>
                <a:cubicBezTo>
                  <a:pt x="994" y="741"/>
                  <a:pt x="992" y="743"/>
                  <a:pt x="989" y="744"/>
                </a:cubicBezTo>
                <a:close/>
                <a:moveTo>
                  <a:pt x="996" y="741"/>
                </a:moveTo>
                <a:cubicBezTo>
                  <a:pt x="996" y="741"/>
                  <a:pt x="996" y="742"/>
                  <a:pt x="996" y="743"/>
                </a:cubicBezTo>
                <a:cubicBezTo>
                  <a:pt x="995" y="745"/>
                  <a:pt x="993" y="747"/>
                  <a:pt x="992" y="747"/>
                </a:cubicBezTo>
                <a:cubicBezTo>
                  <a:pt x="991" y="748"/>
                  <a:pt x="991" y="749"/>
                  <a:pt x="990" y="750"/>
                </a:cubicBezTo>
                <a:cubicBezTo>
                  <a:pt x="990" y="748"/>
                  <a:pt x="990" y="747"/>
                  <a:pt x="989" y="746"/>
                </a:cubicBezTo>
                <a:cubicBezTo>
                  <a:pt x="992" y="744"/>
                  <a:pt x="994" y="743"/>
                  <a:pt x="996" y="741"/>
                </a:cubicBezTo>
                <a:close/>
                <a:moveTo>
                  <a:pt x="981" y="736"/>
                </a:moveTo>
                <a:cubicBezTo>
                  <a:pt x="981" y="735"/>
                  <a:pt x="981" y="735"/>
                  <a:pt x="981" y="735"/>
                </a:cubicBezTo>
                <a:cubicBezTo>
                  <a:pt x="983" y="734"/>
                  <a:pt x="985" y="732"/>
                  <a:pt x="987" y="731"/>
                </a:cubicBezTo>
                <a:cubicBezTo>
                  <a:pt x="987" y="731"/>
                  <a:pt x="987" y="731"/>
                  <a:pt x="987" y="731"/>
                </a:cubicBezTo>
                <a:cubicBezTo>
                  <a:pt x="985" y="732"/>
                  <a:pt x="983" y="734"/>
                  <a:pt x="981" y="736"/>
                </a:cubicBezTo>
                <a:close/>
                <a:moveTo>
                  <a:pt x="987" y="731"/>
                </a:moveTo>
                <a:cubicBezTo>
                  <a:pt x="987" y="732"/>
                  <a:pt x="987" y="732"/>
                  <a:pt x="987" y="732"/>
                </a:cubicBezTo>
                <a:cubicBezTo>
                  <a:pt x="986" y="733"/>
                  <a:pt x="982" y="736"/>
                  <a:pt x="982" y="735"/>
                </a:cubicBezTo>
                <a:cubicBezTo>
                  <a:pt x="984" y="734"/>
                  <a:pt x="985" y="733"/>
                  <a:pt x="987" y="731"/>
                </a:cubicBezTo>
                <a:close/>
                <a:moveTo>
                  <a:pt x="988" y="732"/>
                </a:moveTo>
                <a:cubicBezTo>
                  <a:pt x="989" y="733"/>
                  <a:pt x="990" y="734"/>
                  <a:pt x="991" y="734"/>
                </a:cubicBezTo>
                <a:cubicBezTo>
                  <a:pt x="990" y="735"/>
                  <a:pt x="989" y="736"/>
                  <a:pt x="988" y="737"/>
                </a:cubicBezTo>
                <a:cubicBezTo>
                  <a:pt x="988" y="736"/>
                  <a:pt x="988" y="734"/>
                  <a:pt x="988" y="733"/>
                </a:cubicBezTo>
                <a:cubicBezTo>
                  <a:pt x="988" y="733"/>
                  <a:pt x="988" y="733"/>
                  <a:pt x="988" y="732"/>
                </a:cubicBezTo>
                <a:close/>
                <a:moveTo>
                  <a:pt x="996" y="731"/>
                </a:moveTo>
                <a:cubicBezTo>
                  <a:pt x="996" y="731"/>
                  <a:pt x="996" y="732"/>
                  <a:pt x="996" y="733"/>
                </a:cubicBezTo>
                <a:cubicBezTo>
                  <a:pt x="995" y="734"/>
                  <a:pt x="994" y="735"/>
                  <a:pt x="992" y="735"/>
                </a:cubicBezTo>
                <a:cubicBezTo>
                  <a:pt x="992" y="735"/>
                  <a:pt x="992" y="735"/>
                  <a:pt x="992" y="735"/>
                </a:cubicBezTo>
                <a:cubicBezTo>
                  <a:pt x="994" y="734"/>
                  <a:pt x="995" y="732"/>
                  <a:pt x="996" y="731"/>
                </a:cubicBezTo>
                <a:close/>
                <a:moveTo>
                  <a:pt x="992" y="736"/>
                </a:moveTo>
                <a:cubicBezTo>
                  <a:pt x="992" y="736"/>
                  <a:pt x="992" y="736"/>
                  <a:pt x="992" y="736"/>
                </a:cubicBezTo>
                <a:cubicBezTo>
                  <a:pt x="991" y="736"/>
                  <a:pt x="991" y="736"/>
                  <a:pt x="991" y="736"/>
                </a:cubicBezTo>
                <a:cubicBezTo>
                  <a:pt x="991" y="736"/>
                  <a:pt x="991" y="736"/>
                  <a:pt x="992" y="736"/>
                </a:cubicBezTo>
                <a:close/>
                <a:moveTo>
                  <a:pt x="991" y="734"/>
                </a:moveTo>
                <a:cubicBezTo>
                  <a:pt x="991" y="733"/>
                  <a:pt x="990" y="733"/>
                  <a:pt x="990" y="732"/>
                </a:cubicBezTo>
                <a:cubicBezTo>
                  <a:pt x="992" y="731"/>
                  <a:pt x="994" y="730"/>
                  <a:pt x="996" y="729"/>
                </a:cubicBezTo>
                <a:cubicBezTo>
                  <a:pt x="995" y="729"/>
                  <a:pt x="993" y="731"/>
                  <a:pt x="991" y="734"/>
                </a:cubicBezTo>
                <a:close/>
                <a:moveTo>
                  <a:pt x="990" y="738"/>
                </a:moveTo>
                <a:cubicBezTo>
                  <a:pt x="990" y="738"/>
                  <a:pt x="991" y="737"/>
                  <a:pt x="992" y="736"/>
                </a:cubicBezTo>
                <a:cubicBezTo>
                  <a:pt x="992" y="736"/>
                  <a:pt x="992" y="736"/>
                  <a:pt x="992" y="736"/>
                </a:cubicBezTo>
                <a:cubicBezTo>
                  <a:pt x="993" y="737"/>
                  <a:pt x="993" y="736"/>
                  <a:pt x="993" y="736"/>
                </a:cubicBezTo>
                <a:cubicBezTo>
                  <a:pt x="993" y="736"/>
                  <a:pt x="993" y="736"/>
                  <a:pt x="993" y="736"/>
                </a:cubicBezTo>
                <a:cubicBezTo>
                  <a:pt x="995" y="734"/>
                  <a:pt x="998" y="733"/>
                  <a:pt x="994" y="737"/>
                </a:cubicBezTo>
                <a:cubicBezTo>
                  <a:pt x="993" y="739"/>
                  <a:pt x="991" y="741"/>
                  <a:pt x="989" y="742"/>
                </a:cubicBezTo>
                <a:cubicBezTo>
                  <a:pt x="989" y="741"/>
                  <a:pt x="989" y="740"/>
                  <a:pt x="989" y="739"/>
                </a:cubicBezTo>
                <a:cubicBezTo>
                  <a:pt x="989" y="739"/>
                  <a:pt x="990" y="739"/>
                  <a:pt x="990" y="738"/>
                </a:cubicBezTo>
                <a:close/>
                <a:moveTo>
                  <a:pt x="989" y="744"/>
                </a:moveTo>
                <a:cubicBezTo>
                  <a:pt x="988" y="745"/>
                  <a:pt x="986" y="746"/>
                  <a:pt x="986" y="747"/>
                </a:cubicBezTo>
                <a:cubicBezTo>
                  <a:pt x="987" y="746"/>
                  <a:pt x="988" y="745"/>
                  <a:pt x="989" y="744"/>
                </a:cubicBezTo>
                <a:cubicBezTo>
                  <a:pt x="989" y="744"/>
                  <a:pt x="989" y="744"/>
                  <a:pt x="989" y="744"/>
                </a:cubicBezTo>
                <a:close/>
                <a:moveTo>
                  <a:pt x="979" y="815"/>
                </a:moveTo>
                <a:cubicBezTo>
                  <a:pt x="979" y="809"/>
                  <a:pt x="978" y="803"/>
                  <a:pt x="978" y="796"/>
                </a:cubicBezTo>
                <a:cubicBezTo>
                  <a:pt x="978" y="787"/>
                  <a:pt x="978" y="778"/>
                  <a:pt x="978" y="768"/>
                </a:cubicBezTo>
                <a:cubicBezTo>
                  <a:pt x="979" y="758"/>
                  <a:pt x="977" y="747"/>
                  <a:pt x="977" y="736"/>
                </a:cubicBezTo>
                <a:cubicBezTo>
                  <a:pt x="977" y="737"/>
                  <a:pt x="978" y="738"/>
                  <a:pt x="978" y="739"/>
                </a:cubicBezTo>
                <a:cubicBezTo>
                  <a:pt x="978" y="764"/>
                  <a:pt x="981" y="790"/>
                  <a:pt x="979" y="815"/>
                </a:cubicBezTo>
                <a:close/>
                <a:moveTo>
                  <a:pt x="979" y="822"/>
                </a:moveTo>
                <a:cubicBezTo>
                  <a:pt x="977" y="822"/>
                  <a:pt x="976" y="823"/>
                  <a:pt x="975" y="823"/>
                </a:cubicBezTo>
                <a:cubicBezTo>
                  <a:pt x="974" y="822"/>
                  <a:pt x="974" y="821"/>
                  <a:pt x="974" y="820"/>
                </a:cubicBezTo>
                <a:cubicBezTo>
                  <a:pt x="974" y="820"/>
                  <a:pt x="975" y="819"/>
                  <a:pt x="976" y="819"/>
                </a:cubicBezTo>
                <a:cubicBezTo>
                  <a:pt x="976" y="819"/>
                  <a:pt x="976" y="820"/>
                  <a:pt x="976" y="820"/>
                </a:cubicBezTo>
                <a:cubicBezTo>
                  <a:pt x="976" y="821"/>
                  <a:pt x="977" y="821"/>
                  <a:pt x="977" y="820"/>
                </a:cubicBezTo>
                <a:cubicBezTo>
                  <a:pt x="977" y="820"/>
                  <a:pt x="977" y="819"/>
                  <a:pt x="977" y="818"/>
                </a:cubicBezTo>
                <a:cubicBezTo>
                  <a:pt x="977" y="819"/>
                  <a:pt x="978" y="820"/>
                  <a:pt x="978" y="821"/>
                </a:cubicBezTo>
                <a:cubicBezTo>
                  <a:pt x="978" y="822"/>
                  <a:pt x="978" y="822"/>
                  <a:pt x="979" y="822"/>
                </a:cubicBezTo>
                <a:cubicBezTo>
                  <a:pt x="979" y="822"/>
                  <a:pt x="979" y="822"/>
                  <a:pt x="979" y="822"/>
                </a:cubicBezTo>
                <a:close/>
                <a:moveTo>
                  <a:pt x="986" y="831"/>
                </a:moveTo>
                <a:cubicBezTo>
                  <a:pt x="986" y="833"/>
                  <a:pt x="986" y="835"/>
                  <a:pt x="986" y="836"/>
                </a:cubicBezTo>
                <a:cubicBezTo>
                  <a:pt x="985" y="837"/>
                  <a:pt x="983" y="837"/>
                  <a:pt x="982" y="837"/>
                </a:cubicBezTo>
                <a:cubicBezTo>
                  <a:pt x="982" y="835"/>
                  <a:pt x="981" y="833"/>
                  <a:pt x="981" y="831"/>
                </a:cubicBezTo>
                <a:cubicBezTo>
                  <a:pt x="981" y="831"/>
                  <a:pt x="980" y="831"/>
                  <a:pt x="980" y="831"/>
                </a:cubicBezTo>
                <a:cubicBezTo>
                  <a:pt x="980" y="833"/>
                  <a:pt x="980" y="835"/>
                  <a:pt x="980" y="837"/>
                </a:cubicBezTo>
                <a:cubicBezTo>
                  <a:pt x="979" y="837"/>
                  <a:pt x="979" y="837"/>
                  <a:pt x="978" y="837"/>
                </a:cubicBezTo>
                <a:cubicBezTo>
                  <a:pt x="978" y="835"/>
                  <a:pt x="978" y="833"/>
                  <a:pt x="977" y="832"/>
                </a:cubicBezTo>
                <a:cubicBezTo>
                  <a:pt x="977" y="832"/>
                  <a:pt x="977" y="832"/>
                  <a:pt x="977" y="832"/>
                </a:cubicBezTo>
                <a:cubicBezTo>
                  <a:pt x="978" y="832"/>
                  <a:pt x="978" y="831"/>
                  <a:pt x="978" y="831"/>
                </a:cubicBezTo>
                <a:cubicBezTo>
                  <a:pt x="977" y="831"/>
                  <a:pt x="977" y="831"/>
                  <a:pt x="977" y="831"/>
                </a:cubicBezTo>
                <a:cubicBezTo>
                  <a:pt x="977" y="830"/>
                  <a:pt x="977" y="830"/>
                  <a:pt x="977" y="830"/>
                </a:cubicBezTo>
                <a:cubicBezTo>
                  <a:pt x="980" y="831"/>
                  <a:pt x="983" y="831"/>
                  <a:pt x="986" y="831"/>
                </a:cubicBezTo>
                <a:close/>
                <a:moveTo>
                  <a:pt x="993" y="834"/>
                </a:moveTo>
                <a:cubicBezTo>
                  <a:pt x="992" y="835"/>
                  <a:pt x="990" y="836"/>
                  <a:pt x="988" y="836"/>
                </a:cubicBezTo>
                <a:cubicBezTo>
                  <a:pt x="988" y="834"/>
                  <a:pt x="988" y="833"/>
                  <a:pt x="987" y="831"/>
                </a:cubicBezTo>
                <a:cubicBezTo>
                  <a:pt x="988" y="832"/>
                  <a:pt x="989" y="832"/>
                  <a:pt x="990" y="832"/>
                </a:cubicBezTo>
                <a:cubicBezTo>
                  <a:pt x="991" y="832"/>
                  <a:pt x="993" y="832"/>
                  <a:pt x="995" y="833"/>
                </a:cubicBezTo>
                <a:cubicBezTo>
                  <a:pt x="994" y="833"/>
                  <a:pt x="994" y="833"/>
                  <a:pt x="994" y="834"/>
                </a:cubicBezTo>
                <a:cubicBezTo>
                  <a:pt x="994" y="834"/>
                  <a:pt x="994" y="834"/>
                  <a:pt x="993" y="834"/>
                </a:cubicBezTo>
                <a:close/>
                <a:moveTo>
                  <a:pt x="988" y="839"/>
                </a:moveTo>
                <a:cubicBezTo>
                  <a:pt x="987" y="839"/>
                  <a:pt x="987" y="839"/>
                  <a:pt x="987" y="839"/>
                </a:cubicBezTo>
                <a:cubicBezTo>
                  <a:pt x="987" y="839"/>
                  <a:pt x="987" y="838"/>
                  <a:pt x="987" y="838"/>
                </a:cubicBezTo>
                <a:cubicBezTo>
                  <a:pt x="987" y="838"/>
                  <a:pt x="987" y="838"/>
                  <a:pt x="987" y="838"/>
                </a:cubicBezTo>
                <a:cubicBezTo>
                  <a:pt x="987" y="838"/>
                  <a:pt x="987" y="839"/>
                  <a:pt x="988" y="839"/>
                </a:cubicBezTo>
                <a:close/>
                <a:moveTo>
                  <a:pt x="988" y="838"/>
                </a:moveTo>
                <a:cubicBezTo>
                  <a:pt x="989" y="838"/>
                  <a:pt x="989" y="838"/>
                  <a:pt x="989" y="838"/>
                </a:cubicBezTo>
                <a:cubicBezTo>
                  <a:pt x="992" y="838"/>
                  <a:pt x="994" y="837"/>
                  <a:pt x="990" y="838"/>
                </a:cubicBezTo>
                <a:cubicBezTo>
                  <a:pt x="989" y="838"/>
                  <a:pt x="989" y="839"/>
                  <a:pt x="988" y="839"/>
                </a:cubicBezTo>
                <a:cubicBezTo>
                  <a:pt x="988" y="838"/>
                  <a:pt x="988" y="838"/>
                  <a:pt x="988" y="838"/>
                </a:cubicBezTo>
                <a:close/>
                <a:moveTo>
                  <a:pt x="988" y="844"/>
                </a:moveTo>
                <a:cubicBezTo>
                  <a:pt x="988" y="844"/>
                  <a:pt x="988" y="844"/>
                  <a:pt x="987" y="844"/>
                </a:cubicBezTo>
                <a:cubicBezTo>
                  <a:pt x="987" y="844"/>
                  <a:pt x="987" y="843"/>
                  <a:pt x="987" y="842"/>
                </a:cubicBezTo>
                <a:cubicBezTo>
                  <a:pt x="988" y="842"/>
                  <a:pt x="988" y="842"/>
                  <a:pt x="988" y="842"/>
                </a:cubicBezTo>
                <a:cubicBezTo>
                  <a:pt x="988" y="843"/>
                  <a:pt x="988" y="843"/>
                  <a:pt x="988" y="844"/>
                </a:cubicBezTo>
                <a:close/>
                <a:moveTo>
                  <a:pt x="989" y="843"/>
                </a:moveTo>
                <a:cubicBezTo>
                  <a:pt x="990" y="843"/>
                  <a:pt x="990" y="843"/>
                  <a:pt x="990" y="843"/>
                </a:cubicBezTo>
                <a:cubicBezTo>
                  <a:pt x="989" y="844"/>
                  <a:pt x="989" y="844"/>
                  <a:pt x="989" y="844"/>
                </a:cubicBezTo>
                <a:cubicBezTo>
                  <a:pt x="989" y="843"/>
                  <a:pt x="989" y="843"/>
                  <a:pt x="989" y="843"/>
                </a:cubicBezTo>
                <a:close/>
                <a:moveTo>
                  <a:pt x="985" y="854"/>
                </a:moveTo>
                <a:cubicBezTo>
                  <a:pt x="985" y="855"/>
                  <a:pt x="985" y="855"/>
                  <a:pt x="985" y="855"/>
                </a:cubicBezTo>
                <a:cubicBezTo>
                  <a:pt x="985" y="855"/>
                  <a:pt x="985" y="854"/>
                  <a:pt x="985" y="854"/>
                </a:cubicBezTo>
                <a:cubicBezTo>
                  <a:pt x="985" y="854"/>
                  <a:pt x="985" y="854"/>
                  <a:pt x="985" y="854"/>
                </a:cubicBezTo>
                <a:cubicBezTo>
                  <a:pt x="985" y="854"/>
                  <a:pt x="985" y="854"/>
                  <a:pt x="985" y="854"/>
                </a:cubicBezTo>
                <a:close/>
                <a:moveTo>
                  <a:pt x="984" y="855"/>
                </a:moveTo>
                <a:cubicBezTo>
                  <a:pt x="982" y="856"/>
                  <a:pt x="981" y="856"/>
                  <a:pt x="979" y="857"/>
                </a:cubicBezTo>
                <a:cubicBezTo>
                  <a:pt x="979" y="856"/>
                  <a:pt x="980" y="855"/>
                  <a:pt x="980" y="854"/>
                </a:cubicBezTo>
                <a:cubicBezTo>
                  <a:pt x="981" y="854"/>
                  <a:pt x="982" y="854"/>
                  <a:pt x="984" y="854"/>
                </a:cubicBezTo>
                <a:cubicBezTo>
                  <a:pt x="984" y="855"/>
                  <a:pt x="984" y="855"/>
                  <a:pt x="984" y="855"/>
                </a:cubicBezTo>
                <a:close/>
                <a:moveTo>
                  <a:pt x="970" y="863"/>
                </a:moveTo>
                <a:cubicBezTo>
                  <a:pt x="970" y="863"/>
                  <a:pt x="970" y="863"/>
                  <a:pt x="970" y="863"/>
                </a:cubicBezTo>
                <a:cubicBezTo>
                  <a:pt x="972" y="861"/>
                  <a:pt x="971" y="862"/>
                  <a:pt x="970" y="863"/>
                </a:cubicBezTo>
                <a:cubicBezTo>
                  <a:pt x="970" y="863"/>
                  <a:pt x="970" y="863"/>
                  <a:pt x="970" y="863"/>
                </a:cubicBezTo>
                <a:close/>
                <a:moveTo>
                  <a:pt x="924" y="863"/>
                </a:moveTo>
                <a:cubicBezTo>
                  <a:pt x="924" y="866"/>
                  <a:pt x="923" y="858"/>
                  <a:pt x="923" y="859"/>
                </a:cubicBezTo>
                <a:cubicBezTo>
                  <a:pt x="923" y="858"/>
                  <a:pt x="923" y="856"/>
                  <a:pt x="923" y="855"/>
                </a:cubicBezTo>
                <a:cubicBezTo>
                  <a:pt x="923" y="855"/>
                  <a:pt x="924" y="854"/>
                  <a:pt x="924" y="854"/>
                </a:cubicBezTo>
                <a:cubicBezTo>
                  <a:pt x="924" y="857"/>
                  <a:pt x="924" y="860"/>
                  <a:pt x="924" y="863"/>
                </a:cubicBezTo>
                <a:close/>
                <a:moveTo>
                  <a:pt x="923" y="855"/>
                </a:moveTo>
                <a:cubicBezTo>
                  <a:pt x="922" y="854"/>
                  <a:pt x="922" y="853"/>
                  <a:pt x="922" y="853"/>
                </a:cubicBezTo>
                <a:cubicBezTo>
                  <a:pt x="923" y="852"/>
                  <a:pt x="923" y="852"/>
                  <a:pt x="924" y="851"/>
                </a:cubicBezTo>
                <a:cubicBezTo>
                  <a:pt x="924" y="852"/>
                  <a:pt x="924" y="853"/>
                  <a:pt x="924" y="853"/>
                </a:cubicBezTo>
                <a:cubicBezTo>
                  <a:pt x="924" y="854"/>
                  <a:pt x="923" y="854"/>
                  <a:pt x="923" y="855"/>
                </a:cubicBezTo>
                <a:close/>
                <a:moveTo>
                  <a:pt x="918" y="862"/>
                </a:moveTo>
                <a:cubicBezTo>
                  <a:pt x="918" y="862"/>
                  <a:pt x="918" y="862"/>
                  <a:pt x="917" y="862"/>
                </a:cubicBezTo>
                <a:cubicBezTo>
                  <a:pt x="917" y="861"/>
                  <a:pt x="917" y="860"/>
                  <a:pt x="917" y="860"/>
                </a:cubicBezTo>
                <a:cubicBezTo>
                  <a:pt x="917" y="860"/>
                  <a:pt x="918" y="860"/>
                  <a:pt x="918" y="860"/>
                </a:cubicBezTo>
                <a:cubicBezTo>
                  <a:pt x="918" y="860"/>
                  <a:pt x="918" y="861"/>
                  <a:pt x="918" y="862"/>
                </a:cubicBezTo>
                <a:close/>
                <a:moveTo>
                  <a:pt x="919" y="862"/>
                </a:moveTo>
                <a:cubicBezTo>
                  <a:pt x="919" y="862"/>
                  <a:pt x="919" y="863"/>
                  <a:pt x="919" y="863"/>
                </a:cubicBezTo>
                <a:cubicBezTo>
                  <a:pt x="919" y="863"/>
                  <a:pt x="919" y="863"/>
                  <a:pt x="919" y="863"/>
                </a:cubicBezTo>
                <a:cubicBezTo>
                  <a:pt x="919" y="863"/>
                  <a:pt x="919" y="862"/>
                  <a:pt x="919" y="862"/>
                </a:cubicBezTo>
                <a:close/>
                <a:moveTo>
                  <a:pt x="879" y="947"/>
                </a:moveTo>
                <a:cubicBezTo>
                  <a:pt x="880" y="947"/>
                  <a:pt x="881" y="947"/>
                  <a:pt x="881" y="947"/>
                </a:cubicBezTo>
                <a:cubicBezTo>
                  <a:pt x="881" y="949"/>
                  <a:pt x="882" y="951"/>
                  <a:pt x="882" y="953"/>
                </a:cubicBezTo>
                <a:cubicBezTo>
                  <a:pt x="881" y="953"/>
                  <a:pt x="880" y="953"/>
                  <a:pt x="879" y="953"/>
                </a:cubicBezTo>
                <a:cubicBezTo>
                  <a:pt x="879" y="948"/>
                  <a:pt x="878" y="944"/>
                  <a:pt x="878" y="939"/>
                </a:cubicBezTo>
                <a:cubicBezTo>
                  <a:pt x="879" y="939"/>
                  <a:pt x="880" y="939"/>
                  <a:pt x="880" y="939"/>
                </a:cubicBezTo>
                <a:cubicBezTo>
                  <a:pt x="881" y="941"/>
                  <a:pt x="881" y="944"/>
                  <a:pt x="881" y="946"/>
                </a:cubicBezTo>
                <a:cubicBezTo>
                  <a:pt x="880" y="946"/>
                  <a:pt x="880" y="946"/>
                  <a:pt x="879" y="946"/>
                </a:cubicBezTo>
                <a:cubicBezTo>
                  <a:pt x="879" y="947"/>
                  <a:pt x="879" y="948"/>
                  <a:pt x="879" y="947"/>
                </a:cubicBezTo>
                <a:close/>
                <a:moveTo>
                  <a:pt x="878" y="938"/>
                </a:moveTo>
                <a:cubicBezTo>
                  <a:pt x="878" y="935"/>
                  <a:pt x="878" y="933"/>
                  <a:pt x="877" y="931"/>
                </a:cubicBezTo>
                <a:cubicBezTo>
                  <a:pt x="877" y="930"/>
                  <a:pt x="878" y="930"/>
                  <a:pt x="878" y="930"/>
                </a:cubicBezTo>
                <a:cubicBezTo>
                  <a:pt x="878" y="930"/>
                  <a:pt x="879" y="930"/>
                  <a:pt x="880" y="930"/>
                </a:cubicBezTo>
                <a:cubicBezTo>
                  <a:pt x="880" y="932"/>
                  <a:pt x="880" y="935"/>
                  <a:pt x="880" y="938"/>
                </a:cubicBezTo>
                <a:cubicBezTo>
                  <a:pt x="880" y="938"/>
                  <a:pt x="879" y="938"/>
                  <a:pt x="878" y="938"/>
                </a:cubicBezTo>
                <a:close/>
                <a:moveTo>
                  <a:pt x="878" y="938"/>
                </a:moveTo>
                <a:cubicBezTo>
                  <a:pt x="878" y="938"/>
                  <a:pt x="877" y="938"/>
                  <a:pt x="877" y="938"/>
                </a:cubicBezTo>
                <a:cubicBezTo>
                  <a:pt x="877" y="937"/>
                  <a:pt x="877" y="936"/>
                  <a:pt x="877" y="935"/>
                </a:cubicBezTo>
                <a:cubicBezTo>
                  <a:pt x="877" y="936"/>
                  <a:pt x="878" y="937"/>
                  <a:pt x="878" y="938"/>
                </a:cubicBezTo>
                <a:close/>
                <a:moveTo>
                  <a:pt x="878" y="929"/>
                </a:moveTo>
                <a:cubicBezTo>
                  <a:pt x="878" y="926"/>
                  <a:pt x="878" y="923"/>
                  <a:pt x="877" y="919"/>
                </a:cubicBezTo>
                <a:cubicBezTo>
                  <a:pt x="878" y="919"/>
                  <a:pt x="879" y="919"/>
                  <a:pt x="879" y="919"/>
                </a:cubicBezTo>
                <a:cubicBezTo>
                  <a:pt x="879" y="922"/>
                  <a:pt x="880" y="926"/>
                  <a:pt x="880" y="929"/>
                </a:cubicBezTo>
                <a:cubicBezTo>
                  <a:pt x="879" y="929"/>
                  <a:pt x="878" y="929"/>
                  <a:pt x="878" y="929"/>
                </a:cubicBezTo>
                <a:close/>
                <a:moveTo>
                  <a:pt x="877" y="918"/>
                </a:moveTo>
                <a:cubicBezTo>
                  <a:pt x="877" y="916"/>
                  <a:pt x="877" y="913"/>
                  <a:pt x="877" y="910"/>
                </a:cubicBezTo>
                <a:cubicBezTo>
                  <a:pt x="878" y="910"/>
                  <a:pt x="878" y="910"/>
                  <a:pt x="879" y="910"/>
                </a:cubicBezTo>
                <a:cubicBezTo>
                  <a:pt x="879" y="913"/>
                  <a:pt x="879" y="915"/>
                  <a:pt x="879" y="918"/>
                </a:cubicBezTo>
                <a:cubicBezTo>
                  <a:pt x="879" y="918"/>
                  <a:pt x="878" y="918"/>
                  <a:pt x="877" y="918"/>
                </a:cubicBezTo>
                <a:close/>
                <a:moveTo>
                  <a:pt x="877" y="909"/>
                </a:moveTo>
                <a:cubicBezTo>
                  <a:pt x="877" y="907"/>
                  <a:pt x="877" y="904"/>
                  <a:pt x="877" y="902"/>
                </a:cubicBezTo>
                <a:cubicBezTo>
                  <a:pt x="877" y="901"/>
                  <a:pt x="878" y="901"/>
                  <a:pt x="879" y="901"/>
                </a:cubicBezTo>
                <a:cubicBezTo>
                  <a:pt x="879" y="904"/>
                  <a:pt x="879" y="906"/>
                  <a:pt x="879" y="909"/>
                </a:cubicBezTo>
                <a:cubicBezTo>
                  <a:pt x="878" y="909"/>
                  <a:pt x="878" y="909"/>
                  <a:pt x="877" y="909"/>
                </a:cubicBezTo>
                <a:close/>
                <a:moveTo>
                  <a:pt x="876" y="901"/>
                </a:moveTo>
                <a:cubicBezTo>
                  <a:pt x="876" y="900"/>
                  <a:pt x="876" y="900"/>
                  <a:pt x="876" y="900"/>
                </a:cubicBezTo>
                <a:cubicBezTo>
                  <a:pt x="877" y="900"/>
                  <a:pt x="878" y="900"/>
                  <a:pt x="879" y="900"/>
                </a:cubicBezTo>
                <a:cubicBezTo>
                  <a:pt x="879" y="900"/>
                  <a:pt x="879" y="900"/>
                  <a:pt x="879" y="900"/>
                </a:cubicBezTo>
                <a:cubicBezTo>
                  <a:pt x="878" y="900"/>
                  <a:pt x="877" y="901"/>
                  <a:pt x="876" y="901"/>
                </a:cubicBezTo>
                <a:close/>
                <a:moveTo>
                  <a:pt x="856" y="912"/>
                </a:moveTo>
                <a:cubicBezTo>
                  <a:pt x="856" y="909"/>
                  <a:pt x="856" y="907"/>
                  <a:pt x="855" y="905"/>
                </a:cubicBezTo>
                <a:cubicBezTo>
                  <a:pt x="856" y="905"/>
                  <a:pt x="856" y="904"/>
                  <a:pt x="855" y="904"/>
                </a:cubicBezTo>
                <a:cubicBezTo>
                  <a:pt x="855" y="902"/>
                  <a:pt x="855" y="901"/>
                  <a:pt x="855" y="900"/>
                </a:cubicBezTo>
                <a:cubicBezTo>
                  <a:pt x="856" y="900"/>
                  <a:pt x="856" y="900"/>
                  <a:pt x="856" y="900"/>
                </a:cubicBezTo>
                <a:cubicBezTo>
                  <a:pt x="856" y="904"/>
                  <a:pt x="856" y="908"/>
                  <a:pt x="856" y="912"/>
                </a:cubicBezTo>
                <a:cubicBezTo>
                  <a:pt x="856" y="912"/>
                  <a:pt x="856" y="912"/>
                  <a:pt x="856" y="912"/>
                </a:cubicBezTo>
                <a:close/>
                <a:moveTo>
                  <a:pt x="856" y="913"/>
                </a:moveTo>
                <a:cubicBezTo>
                  <a:pt x="856" y="915"/>
                  <a:pt x="856" y="918"/>
                  <a:pt x="856" y="920"/>
                </a:cubicBezTo>
                <a:cubicBezTo>
                  <a:pt x="856" y="920"/>
                  <a:pt x="856" y="920"/>
                  <a:pt x="856" y="920"/>
                </a:cubicBezTo>
                <a:cubicBezTo>
                  <a:pt x="856" y="918"/>
                  <a:pt x="856" y="915"/>
                  <a:pt x="856" y="913"/>
                </a:cubicBezTo>
                <a:cubicBezTo>
                  <a:pt x="856" y="913"/>
                  <a:pt x="856" y="913"/>
                  <a:pt x="856" y="913"/>
                </a:cubicBezTo>
                <a:close/>
                <a:moveTo>
                  <a:pt x="813" y="926"/>
                </a:moveTo>
                <a:cubicBezTo>
                  <a:pt x="813" y="929"/>
                  <a:pt x="813" y="932"/>
                  <a:pt x="813" y="935"/>
                </a:cubicBezTo>
                <a:cubicBezTo>
                  <a:pt x="810" y="935"/>
                  <a:pt x="807" y="935"/>
                  <a:pt x="805" y="936"/>
                </a:cubicBezTo>
                <a:cubicBezTo>
                  <a:pt x="805" y="932"/>
                  <a:pt x="805" y="928"/>
                  <a:pt x="805" y="924"/>
                </a:cubicBezTo>
                <a:cubicBezTo>
                  <a:pt x="808" y="924"/>
                  <a:pt x="810" y="924"/>
                  <a:pt x="813" y="924"/>
                </a:cubicBezTo>
                <a:cubicBezTo>
                  <a:pt x="813" y="925"/>
                  <a:pt x="813" y="925"/>
                  <a:pt x="813" y="926"/>
                </a:cubicBezTo>
                <a:close/>
                <a:moveTo>
                  <a:pt x="806" y="992"/>
                </a:moveTo>
                <a:cubicBezTo>
                  <a:pt x="806" y="988"/>
                  <a:pt x="805" y="985"/>
                  <a:pt x="805" y="981"/>
                </a:cubicBezTo>
                <a:cubicBezTo>
                  <a:pt x="807" y="981"/>
                  <a:pt x="810" y="981"/>
                  <a:pt x="812" y="981"/>
                </a:cubicBezTo>
                <a:cubicBezTo>
                  <a:pt x="812" y="985"/>
                  <a:pt x="812" y="989"/>
                  <a:pt x="812" y="993"/>
                </a:cubicBezTo>
                <a:cubicBezTo>
                  <a:pt x="810" y="993"/>
                  <a:pt x="808" y="992"/>
                  <a:pt x="806" y="992"/>
                </a:cubicBezTo>
                <a:close/>
                <a:moveTo>
                  <a:pt x="812" y="994"/>
                </a:moveTo>
                <a:cubicBezTo>
                  <a:pt x="812" y="997"/>
                  <a:pt x="812" y="1000"/>
                  <a:pt x="812" y="1003"/>
                </a:cubicBezTo>
                <a:cubicBezTo>
                  <a:pt x="810" y="1003"/>
                  <a:pt x="808" y="1003"/>
                  <a:pt x="806" y="1003"/>
                </a:cubicBezTo>
                <a:cubicBezTo>
                  <a:pt x="806" y="1000"/>
                  <a:pt x="806" y="996"/>
                  <a:pt x="806" y="993"/>
                </a:cubicBezTo>
                <a:cubicBezTo>
                  <a:pt x="808" y="993"/>
                  <a:pt x="810" y="994"/>
                  <a:pt x="812" y="994"/>
                </a:cubicBezTo>
                <a:close/>
                <a:moveTo>
                  <a:pt x="805" y="980"/>
                </a:moveTo>
                <a:cubicBezTo>
                  <a:pt x="805" y="979"/>
                  <a:pt x="805" y="978"/>
                  <a:pt x="804" y="976"/>
                </a:cubicBezTo>
                <a:cubicBezTo>
                  <a:pt x="804" y="975"/>
                  <a:pt x="804" y="973"/>
                  <a:pt x="804" y="972"/>
                </a:cubicBezTo>
                <a:cubicBezTo>
                  <a:pt x="807" y="972"/>
                  <a:pt x="810" y="972"/>
                  <a:pt x="812" y="972"/>
                </a:cubicBezTo>
                <a:cubicBezTo>
                  <a:pt x="812" y="975"/>
                  <a:pt x="812" y="977"/>
                  <a:pt x="812" y="980"/>
                </a:cubicBezTo>
                <a:cubicBezTo>
                  <a:pt x="810" y="980"/>
                  <a:pt x="807" y="980"/>
                  <a:pt x="805" y="980"/>
                </a:cubicBezTo>
                <a:close/>
                <a:moveTo>
                  <a:pt x="804" y="971"/>
                </a:moveTo>
                <a:cubicBezTo>
                  <a:pt x="804" y="968"/>
                  <a:pt x="804" y="966"/>
                  <a:pt x="804" y="963"/>
                </a:cubicBezTo>
                <a:cubicBezTo>
                  <a:pt x="807" y="963"/>
                  <a:pt x="810" y="963"/>
                  <a:pt x="812" y="963"/>
                </a:cubicBezTo>
                <a:cubicBezTo>
                  <a:pt x="812" y="966"/>
                  <a:pt x="812" y="968"/>
                  <a:pt x="812" y="971"/>
                </a:cubicBezTo>
                <a:cubicBezTo>
                  <a:pt x="810" y="971"/>
                  <a:pt x="807" y="971"/>
                  <a:pt x="804" y="971"/>
                </a:cubicBezTo>
                <a:close/>
                <a:moveTo>
                  <a:pt x="804" y="962"/>
                </a:moveTo>
                <a:cubicBezTo>
                  <a:pt x="804" y="960"/>
                  <a:pt x="804" y="958"/>
                  <a:pt x="804" y="956"/>
                </a:cubicBezTo>
                <a:cubicBezTo>
                  <a:pt x="807" y="956"/>
                  <a:pt x="810" y="956"/>
                  <a:pt x="813" y="955"/>
                </a:cubicBezTo>
                <a:cubicBezTo>
                  <a:pt x="813" y="958"/>
                  <a:pt x="813" y="960"/>
                  <a:pt x="812" y="962"/>
                </a:cubicBezTo>
                <a:cubicBezTo>
                  <a:pt x="810" y="962"/>
                  <a:pt x="807" y="962"/>
                  <a:pt x="804" y="962"/>
                </a:cubicBezTo>
                <a:close/>
                <a:moveTo>
                  <a:pt x="804" y="955"/>
                </a:moveTo>
                <a:cubicBezTo>
                  <a:pt x="804" y="951"/>
                  <a:pt x="804" y="948"/>
                  <a:pt x="805" y="944"/>
                </a:cubicBezTo>
                <a:cubicBezTo>
                  <a:pt x="807" y="944"/>
                  <a:pt x="810" y="944"/>
                  <a:pt x="813" y="944"/>
                </a:cubicBezTo>
                <a:cubicBezTo>
                  <a:pt x="813" y="948"/>
                  <a:pt x="813" y="951"/>
                  <a:pt x="813" y="954"/>
                </a:cubicBezTo>
                <a:cubicBezTo>
                  <a:pt x="810" y="955"/>
                  <a:pt x="807" y="955"/>
                  <a:pt x="804" y="955"/>
                </a:cubicBezTo>
                <a:close/>
                <a:moveTo>
                  <a:pt x="805" y="943"/>
                </a:moveTo>
                <a:cubicBezTo>
                  <a:pt x="805" y="941"/>
                  <a:pt x="805" y="939"/>
                  <a:pt x="805" y="937"/>
                </a:cubicBezTo>
                <a:cubicBezTo>
                  <a:pt x="807" y="936"/>
                  <a:pt x="810" y="936"/>
                  <a:pt x="813" y="936"/>
                </a:cubicBezTo>
                <a:cubicBezTo>
                  <a:pt x="813" y="939"/>
                  <a:pt x="813" y="941"/>
                  <a:pt x="813" y="943"/>
                </a:cubicBezTo>
                <a:cubicBezTo>
                  <a:pt x="810" y="943"/>
                  <a:pt x="807" y="943"/>
                  <a:pt x="805" y="943"/>
                </a:cubicBezTo>
                <a:close/>
                <a:moveTo>
                  <a:pt x="800" y="907"/>
                </a:moveTo>
                <a:cubicBezTo>
                  <a:pt x="801" y="907"/>
                  <a:pt x="803" y="906"/>
                  <a:pt x="804" y="906"/>
                </a:cubicBezTo>
                <a:cubicBezTo>
                  <a:pt x="805" y="909"/>
                  <a:pt x="805" y="912"/>
                  <a:pt x="805" y="914"/>
                </a:cubicBezTo>
                <a:cubicBezTo>
                  <a:pt x="803" y="914"/>
                  <a:pt x="801" y="914"/>
                  <a:pt x="800" y="914"/>
                </a:cubicBezTo>
                <a:cubicBezTo>
                  <a:pt x="800" y="912"/>
                  <a:pt x="800" y="909"/>
                  <a:pt x="800" y="907"/>
                </a:cubicBezTo>
                <a:close/>
                <a:moveTo>
                  <a:pt x="767" y="997"/>
                </a:moveTo>
                <a:cubicBezTo>
                  <a:pt x="765" y="997"/>
                  <a:pt x="763" y="997"/>
                  <a:pt x="761" y="997"/>
                </a:cubicBezTo>
                <a:cubicBezTo>
                  <a:pt x="762" y="994"/>
                  <a:pt x="762" y="991"/>
                  <a:pt x="762" y="987"/>
                </a:cubicBezTo>
                <a:cubicBezTo>
                  <a:pt x="763" y="987"/>
                  <a:pt x="765" y="987"/>
                  <a:pt x="767" y="987"/>
                </a:cubicBezTo>
                <a:cubicBezTo>
                  <a:pt x="767" y="991"/>
                  <a:pt x="767" y="994"/>
                  <a:pt x="767" y="997"/>
                </a:cubicBezTo>
                <a:close/>
                <a:moveTo>
                  <a:pt x="767" y="998"/>
                </a:moveTo>
                <a:cubicBezTo>
                  <a:pt x="767" y="1001"/>
                  <a:pt x="767" y="1004"/>
                  <a:pt x="767" y="1007"/>
                </a:cubicBezTo>
                <a:cubicBezTo>
                  <a:pt x="765" y="1008"/>
                  <a:pt x="763" y="1008"/>
                  <a:pt x="761" y="1008"/>
                </a:cubicBezTo>
                <a:cubicBezTo>
                  <a:pt x="761" y="1004"/>
                  <a:pt x="761" y="1001"/>
                  <a:pt x="761" y="998"/>
                </a:cubicBezTo>
                <a:cubicBezTo>
                  <a:pt x="763" y="998"/>
                  <a:pt x="765" y="998"/>
                  <a:pt x="767" y="998"/>
                </a:cubicBezTo>
                <a:close/>
                <a:moveTo>
                  <a:pt x="759" y="978"/>
                </a:moveTo>
                <a:cubicBezTo>
                  <a:pt x="759" y="978"/>
                  <a:pt x="759" y="978"/>
                  <a:pt x="759" y="978"/>
                </a:cubicBezTo>
                <a:cubicBezTo>
                  <a:pt x="760" y="978"/>
                  <a:pt x="760" y="978"/>
                  <a:pt x="761" y="978"/>
                </a:cubicBezTo>
                <a:cubicBezTo>
                  <a:pt x="761" y="981"/>
                  <a:pt x="760" y="984"/>
                  <a:pt x="760" y="986"/>
                </a:cubicBezTo>
                <a:cubicBezTo>
                  <a:pt x="760" y="986"/>
                  <a:pt x="759" y="986"/>
                  <a:pt x="759" y="986"/>
                </a:cubicBezTo>
                <a:cubicBezTo>
                  <a:pt x="759" y="984"/>
                  <a:pt x="759" y="981"/>
                  <a:pt x="759" y="978"/>
                </a:cubicBezTo>
                <a:close/>
                <a:moveTo>
                  <a:pt x="761" y="978"/>
                </a:moveTo>
                <a:cubicBezTo>
                  <a:pt x="761" y="978"/>
                  <a:pt x="761" y="978"/>
                  <a:pt x="761" y="978"/>
                </a:cubicBezTo>
                <a:cubicBezTo>
                  <a:pt x="761" y="981"/>
                  <a:pt x="761" y="984"/>
                  <a:pt x="761" y="986"/>
                </a:cubicBezTo>
                <a:cubicBezTo>
                  <a:pt x="761" y="986"/>
                  <a:pt x="761" y="986"/>
                  <a:pt x="761" y="986"/>
                </a:cubicBezTo>
                <a:cubicBezTo>
                  <a:pt x="761" y="984"/>
                  <a:pt x="761" y="981"/>
                  <a:pt x="761" y="978"/>
                </a:cubicBezTo>
                <a:close/>
                <a:moveTo>
                  <a:pt x="731" y="879"/>
                </a:moveTo>
                <a:cubicBezTo>
                  <a:pt x="731" y="878"/>
                  <a:pt x="731" y="877"/>
                  <a:pt x="731" y="876"/>
                </a:cubicBezTo>
                <a:cubicBezTo>
                  <a:pt x="731" y="876"/>
                  <a:pt x="732" y="876"/>
                  <a:pt x="732" y="876"/>
                </a:cubicBezTo>
                <a:cubicBezTo>
                  <a:pt x="732" y="878"/>
                  <a:pt x="732" y="879"/>
                  <a:pt x="732" y="880"/>
                </a:cubicBezTo>
                <a:cubicBezTo>
                  <a:pt x="732" y="881"/>
                  <a:pt x="733" y="881"/>
                  <a:pt x="733" y="880"/>
                </a:cubicBezTo>
                <a:cubicBezTo>
                  <a:pt x="733" y="879"/>
                  <a:pt x="733" y="877"/>
                  <a:pt x="733" y="876"/>
                </a:cubicBezTo>
                <a:cubicBezTo>
                  <a:pt x="734" y="876"/>
                  <a:pt x="735" y="876"/>
                  <a:pt x="736" y="876"/>
                </a:cubicBezTo>
                <a:cubicBezTo>
                  <a:pt x="736" y="879"/>
                  <a:pt x="736" y="882"/>
                  <a:pt x="736" y="885"/>
                </a:cubicBezTo>
                <a:cubicBezTo>
                  <a:pt x="735" y="885"/>
                  <a:pt x="733" y="885"/>
                  <a:pt x="731" y="886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31" y="884"/>
                  <a:pt x="731" y="881"/>
                  <a:pt x="731" y="879"/>
                </a:cubicBezTo>
                <a:close/>
                <a:moveTo>
                  <a:pt x="732" y="873"/>
                </a:moveTo>
                <a:cubicBezTo>
                  <a:pt x="732" y="874"/>
                  <a:pt x="732" y="874"/>
                  <a:pt x="732" y="875"/>
                </a:cubicBezTo>
                <a:cubicBezTo>
                  <a:pt x="732" y="875"/>
                  <a:pt x="731" y="875"/>
                  <a:pt x="731" y="875"/>
                </a:cubicBezTo>
                <a:cubicBezTo>
                  <a:pt x="731" y="874"/>
                  <a:pt x="731" y="874"/>
                  <a:pt x="731" y="873"/>
                </a:cubicBezTo>
                <a:cubicBezTo>
                  <a:pt x="731" y="873"/>
                  <a:pt x="731" y="873"/>
                  <a:pt x="732" y="873"/>
                </a:cubicBezTo>
                <a:close/>
                <a:moveTo>
                  <a:pt x="737" y="876"/>
                </a:moveTo>
                <a:cubicBezTo>
                  <a:pt x="738" y="876"/>
                  <a:pt x="738" y="875"/>
                  <a:pt x="737" y="875"/>
                </a:cubicBezTo>
                <a:cubicBezTo>
                  <a:pt x="738" y="875"/>
                  <a:pt x="738" y="875"/>
                  <a:pt x="738" y="875"/>
                </a:cubicBezTo>
                <a:cubicBezTo>
                  <a:pt x="739" y="877"/>
                  <a:pt x="739" y="879"/>
                  <a:pt x="739" y="882"/>
                </a:cubicBezTo>
                <a:cubicBezTo>
                  <a:pt x="739" y="883"/>
                  <a:pt x="739" y="884"/>
                  <a:pt x="740" y="885"/>
                </a:cubicBezTo>
                <a:cubicBezTo>
                  <a:pt x="739" y="885"/>
                  <a:pt x="738" y="885"/>
                  <a:pt x="737" y="885"/>
                </a:cubicBezTo>
                <a:cubicBezTo>
                  <a:pt x="737" y="884"/>
                  <a:pt x="737" y="883"/>
                  <a:pt x="737" y="881"/>
                </a:cubicBezTo>
                <a:cubicBezTo>
                  <a:pt x="737" y="880"/>
                  <a:pt x="737" y="878"/>
                  <a:pt x="737" y="876"/>
                </a:cubicBezTo>
                <a:cubicBezTo>
                  <a:pt x="737" y="876"/>
                  <a:pt x="737" y="876"/>
                  <a:pt x="737" y="876"/>
                </a:cubicBezTo>
                <a:close/>
                <a:moveTo>
                  <a:pt x="759" y="873"/>
                </a:moveTo>
                <a:cubicBezTo>
                  <a:pt x="760" y="873"/>
                  <a:pt x="760" y="873"/>
                  <a:pt x="761" y="873"/>
                </a:cubicBezTo>
                <a:cubicBezTo>
                  <a:pt x="761" y="873"/>
                  <a:pt x="761" y="873"/>
                  <a:pt x="761" y="874"/>
                </a:cubicBezTo>
                <a:cubicBezTo>
                  <a:pt x="761" y="877"/>
                  <a:pt x="760" y="881"/>
                  <a:pt x="760" y="884"/>
                </a:cubicBezTo>
                <a:cubicBezTo>
                  <a:pt x="760" y="885"/>
                  <a:pt x="761" y="885"/>
                  <a:pt x="761" y="884"/>
                </a:cubicBezTo>
                <a:cubicBezTo>
                  <a:pt x="761" y="881"/>
                  <a:pt x="761" y="878"/>
                  <a:pt x="761" y="875"/>
                </a:cubicBezTo>
                <a:cubicBezTo>
                  <a:pt x="761" y="876"/>
                  <a:pt x="761" y="877"/>
                  <a:pt x="762" y="877"/>
                </a:cubicBezTo>
                <a:cubicBezTo>
                  <a:pt x="762" y="880"/>
                  <a:pt x="762" y="882"/>
                  <a:pt x="762" y="884"/>
                </a:cubicBezTo>
                <a:cubicBezTo>
                  <a:pt x="762" y="885"/>
                  <a:pt x="762" y="885"/>
                  <a:pt x="762" y="886"/>
                </a:cubicBezTo>
                <a:cubicBezTo>
                  <a:pt x="761" y="886"/>
                  <a:pt x="760" y="886"/>
                  <a:pt x="759" y="886"/>
                </a:cubicBezTo>
                <a:cubicBezTo>
                  <a:pt x="759" y="881"/>
                  <a:pt x="759" y="877"/>
                  <a:pt x="758" y="873"/>
                </a:cubicBezTo>
                <a:cubicBezTo>
                  <a:pt x="758" y="873"/>
                  <a:pt x="759" y="873"/>
                  <a:pt x="759" y="873"/>
                </a:cubicBezTo>
                <a:close/>
                <a:moveTo>
                  <a:pt x="790" y="872"/>
                </a:moveTo>
                <a:cubicBezTo>
                  <a:pt x="792" y="872"/>
                  <a:pt x="793" y="872"/>
                  <a:pt x="795" y="872"/>
                </a:cubicBezTo>
                <a:cubicBezTo>
                  <a:pt x="795" y="873"/>
                  <a:pt x="795" y="873"/>
                  <a:pt x="795" y="873"/>
                </a:cubicBezTo>
                <a:cubicBezTo>
                  <a:pt x="798" y="873"/>
                  <a:pt x="801" y="873"/>
                  <a:pt x="804" y="872"/>
                </a:cubicBezTo>
                <a:cubicBezTo>
                  <a:pt x="802" y="875"/>
                  <a:pt x="801" y="879"/>
                  <a:pt x="801" y="883"/>
                </a:cubicBezTo>
                <a:cubicBezTo>
                  <a:pt x="801" y="879"/>
                  <a:pt x="803" y="875"/>
                  <a:pt x="805" y="872"/>
                </a:cubicBezTo>
                <a:cubicBezTo>
                  <a:pt x="809" y="872"/>
                  <a:pt x="812" y="872"/>
                  <a:pt x="816" y="872"/>
                </a:cubicBezTo>
                <a:cubicBezTo>
                  <a:pt x="815" y="876"/>
                  <a:pt x="814" y="880"/>
                  <a:pt x="813" y="885"/>
                </a:cubicBezTo>
                <a:cubicBezTo>
                  <a:pt x="811" y="885"/>
                  <a:pt x="808" y="885"/>
                  <a:pt x="806" y="885"/>
                </a:cubicBezTo>
                <a:cubicBezTo>
                  <a:pt x="806" y="883"/>
                  <a:pt x="806" y="882"/>
                  <a:pt x="806" y="881"/>
                </a:cubicBezTo>
                <a:cubicBezTo>
                  <a:pt x="806" y="880"/>
                  <a:pt x="806" y="880"/>
                  <a:pt x="806" y="880"/>
                </a:cubicBezTo>
                <a:cubicBezTo>
                  <a:pt x="806" y="880"/>
                  <a:pt x="806" y="880"/>
                  <a:pt x="806" y="880"/>
                </a:cubicBezTo>
                <a:cubicBezTo>
                  <a:pt x="806" y="881"/>
                  <a:pt x="807" y="881"/>
                  <a:pt x="807" y="880"/>
                </a:cubicBezTo>
                <a:cubicBezTo>
                  <a:pt x="807" y="879"/>
                  <a:pt x="807" y="878"/>
                  <a:pt x="807" y="876"/>
                </a:cubicBezTo>
                <a:cubicBezTo>
                  <a:pt x="807" y="876"/>
                  <a:pt x="807" y="876"/>
                  <a:pt x="807" y="876"/>
                </a:cubicBezTo>
                <a:cubicBezTo>
                  <a:pt x="807" y="876"/>
                  <a:pt x="807" y="876"/>
                  <a:pt x="807" y="876"/>
                </a:cubicBezTo>
                <a:cubicBezTo>
                  <a:pt x="806" y="876"/>
                  <a:pt x="806" y="876"/>
                  <a:pt x="806" y="876"/>
                </a:cubicBezTo>
                <a:cubicBezTo>
                  <a:pt x="806" y="879"/>
                  <a:pt x="805" y="882"/>
                  <a:pt x="805" y="885"/>
                </a:cubicBezTo>
                <a:cubicBezTo>
                  <a:pt x="804" y="885"/>
                  <a:pt x="802" y="885"/>
                  <a:pt x="800" y="885"/>
                </a:cubicBezTo>
                <a:cubicBezTo>
                  <a:pt x="801" y="885"/>
                  <a:pt x="801" y="884"/>
                  <a:pt x="801" y="883"/>
                </a:cubicBezTo>
                <a:cubicBezTo>
                  <a:pt x="801" y="884"/>
                  <a:pt x="801" y="885"/>
                  <a:pt x="800" y="885"/>
                </a:cubicBezTo>
                <a:cubicBezTo>
                  <a:pt x="797" y="886"/>
                  <a:pt x="793" y="886"/>
                  <a:pt x="790" y="886"/>
                </a:cubicBezTo>
                <a:cubicBezTo>
                  <a:pt x="789" y="886"/>
                  <a:pt x="788" y="886"/>
                  <a:pt x="788" y="886"/>
                </a:cubicBezTo>
                <a:cubicBezTo>
                  <a:pt x="788" y="884"/>
                  <a:pt x="788" y="882"/>
                  <a:pt x="788" y="880"/>
                </a:cubicBezTo>
                <a:cubicBezTo>
                  <a:pt x="788" y="882"/>
                  <a:pt x="788" y="884"/>
                  <a:pt x="788" y="886"/>
                </a:cubicBezTo>
                <a:cubicBezTo>
                  <a:pt x="785" y="886"/>
                  <a:pt x="782" y="886"/>
                  <a:pt x="779" y="886"/>
                </a:cubicBezTo>
                <a:cubicBezTo>
                  <a:pt x="780" y="881"/>
                  <a:pt x="781" y="877"/>
                  <a:pt x="782" y="873"/>
                </a:cubicBezTo>
                <a:cubicBezTo>
                  <a:pt x="784" y="873"/>
                  <a:pt x="787" y="872"/>
                  <a:pt x="790" y="872"/>
                </a:cubicBezTo>
                <a:cubicBezTo>
                  <a:pt x="789" y="875"/>
                  <a:pt x="789" y="877"/>
                  <a:pt x="788" y="880"/>
                </a:cubicBezTo>
                <a:cubicBezTo>
                  <a:pt x="789" y="877"/>
                  <a:pt x="789" y="875"/>
                  <a:pt x="790" y="872"/>
                </a:cubicBezTo>
                <a:close/>
                <a:moveTo>
                  <a:pt x="835" y="871"/>
                </a:moveTo>
                <a:cubicBezTo>
                  <a:pt x="843" y="870"/>
                  <a:pt x="851" y="870"/>
                  <a:pt x="860" y="869"/>
                </a:cubicBezTo>
                <a:cubicBezTo>
                  <a:pt x="860" y="870"/>
                  <a:pt x="860" y="870"/>
                  <a:pt x="860" y="870"/>
                </a:cubicBezTo>
                <a:cubicBezTo>
                  <a:pt x="860" y="870"/>
                  <a:pt x="860" y="870"/>
                  <a:pt x="860" y="870"/>
                </a:cubicBezTo>
                <a:cubicBezTo>
                  <a:pt x="854" y="870"/>
                  <a:pt x="848" y="870"/>
                  <a:pt x="842" y="870"/>
                </a:cubicBezTo>
                <a:cubicBezTo>
                  <a:pt x="841" y="870"/>
                  <a:pt x="841" y="871"/>
                  <a:pt x="842" y="871"/>
                </a:cubicBezTo>
                <a:cubicBezTo>
                  <a:pt x="848" y="871"/>
                  <a:pt x="854" y="871"/>
                  <a:pt x="860" y="871"/>
                </a:cubicBezTo>
                <a:cubicBezTo>
                  <a:pt x="859" y="875"/>
                  <a:pt x="859" y="878"/>
                  <a:pt x="858" y="882"/>
                </a:cubicBezTo>
                <a:cubicBezTo>
                  <a:pt x="858" y="882"/>
                  <a:pt x="857" y="882"/>
                  <a:pt x="856" y="882"/>
                </a:cubicBezTo>
                <a:cubicBezTo>
                  <a:pt x="857" y="879"/>
                  <a:pt x="857" y="876"/>
                  <a:pt x="855" y="874"/>
                </a:cubicBezTo>
                <a:cubicBezTo>
                  <a:pt x="855" y="874"/>
                  <a:pt x="855" y="874"/>
                  <a:pt x="855" y="874"/>
                </a:cubicBezTo>
                <a:cubicBezTo>
                  <a:pt x="854" y="875"/>
                  <a:pt x="854" y="875"/>
                  <a:pt x="852" y="876"/>
                </a:cubicBezTo>
                <a:cubicBezTo>
                  <a:pt x="852" y="876"/>
                  <a:pt x="853" y="877"/>
                  <a:pt x="853" y="876"/>
                </a:cubicBezTo>
                <a:cubicBezTo>
                  <a:pt x="856" y="873"/>
                  <a:pt x="856" y="879"/>
                  <a:pt x="855" y="882"/>
                </a:cubicBezTo>
                <a:cubicBezTo>
                  <a:pt x="851" y="882"/>
                  <a:pt x="846" y="882"/>
                  <a:pt x="841" y="883"/>
                </a:cubicBezTo>
                <a:cubicBezTo>
                  <a:pt x="841" y="879"/>
                  <a:pt x="841" y="875"/>
                  <a:pt x="841" y="872"/>
                </a:cubicBezTo>
                <a:cubicBezTo>
                  <a:pt x="841" y="872"/>
                  <a:pt x="840" y="872"/>
                  <a:pt x="840" y="872"/>
                </a:cubicBezTo>
                <a:cubicBezTo>
                  <a:pt x="839" y="873"/>
                  <a:pt x="840" y="872"/>
                  <a:pt x="838" y="874"/>
                </a:cubicBezTo>
                <a:cubicBezTo>
                  <a:pt x="838" y="874"/>
                  <a:pt x="839" y="875"/>
                  <a:pt x="839" y="874"/>
                </a:cubicBezTo>
                <a:cubicBezTo>
                  <a:pt x="841" y="871"/>
                  <a:pt x="840" y="879"/>
                  <a:pt x="840" y="879"/>
                </a:cubicBezTo>
                <a:cubicBezTo>
                  <a:pt x="840" y="880"/>
                  <a:pt x="840" y="881"/>
                  <a:pt x="840" y="883"/>
                </a:cubicBezTo>
                <a:cubicBezTo>
                  <a:pt x="838" y="883"/>
                  <a:pt x="835" y="883"/>
                  <a:pt x="833" y="883"/>
                </a:cubicBezTo>
                <a:cubicBezTo>
                  <a:pt x="833" y="883"/>
                  <a:pt x="833" y="883"/>
                  <a:pt x="833" y="882"/>
                </a:cubicBezTo>
                <a:cubicBezTo>
                  <a:pt x="833" y="882"/>
                  <a:pt x="833" y="881"/>
                  <a:pt x="833" y="880"/>
                </a:cubicBezTo>
                <a:cubicBezTo>
                  <a:pt x="833" y="881"/>
                  <a:pt x="833" y="882"/>
                  <a:pt x="833" y="883"/>
                </a:cubicBezTo>
                <a:cubicBezTo>
                  <a:pt x="830" y="883"/>
                  <a:pt x="827" y="884"/>
                  <a:pt x="825" y="884"/>
                </a:cubicBezTo>
                <a:cubicBezTo>
                  <a:pt x="822" y="884"/>
                  <a:pt x="819" y="884"/>
                  <a:pt x="817" y="884"/>
                </a:cubicBezTo>
                <a:cubicBezTo>
                  <a:pt x="817" y="882"/>
                  <a:pt x="817" y="880"/>
                  <a:pt x="817" y="878"/>
                </a:cubicBezTo>
                <a:cubicBezTo>
                  <a:pt x="817" y="878"/>
                  <a:pt x="816" y="878"/>
                  <a:pt x="816" y="878"/>
                </a:cubicBezTo>
                <a:cubicBezTo>
                  <a:pt x="816" y="880"/>
                  <a:pt x="816" y="882"/>
                  <a:pt x="816" y="884"/>
                </a:cubicBezTo>
                <a:cubicBezTo>
                  <a:pt x="815" y="884"/>
                  <a:pt x="814" y="884"/>
                  <a:pt x="813" y="884"/>
                </a:cubicBezTo>
                <a:cubicBezTo>
                  <a:pt x="814" y="880"/>
                  <a:pt x="815" y="876"/>
                  <a:pt x="817" y="872"/>
                </a:cubicBezTo>
                <a:cubicBezTo>
                  <a:pt x="818" y="872"/>
                  <a:pt x="819" y="871"/>
                  <a:pt x="821" y="871"/>
                </a:cubicBezTo>
                <a:cubicBezTo>
                  <a:pt x="821" y="871"/>
                  <a:pt x="821" y="871"/>
                  <a:pt x="821" y="871"/>
                </a:cubicBezTo>
                <a:cubicBezTo>
                  <a:pt x="821" y="871"/>
                  <a:pt x="821" y="871"/>
                  <a:pt x="822" y="871"/>
                </a:cubicBezTo>
                <a:cubicBezTo>
                  <a:pt x="826" y="871"/>
                  <a:pt x="830" y="871"/>
                  <a:pt x="834" y="871"/>
                </a:cubicBezTo>
                <a:cubicBezTo>
                  <a:pt x="833" y="872"/>
                  <a:pt x="833" y="877"/>
                  <a:pt x="833" y="880"/>
                </a:cubicBezTo>
                <a:cubicBezTo>
                  <a:pt x="833" y="875"/>
                  <a:pt x="833" y="871"/>
                  <a:pt x="835" y="871"/>
                </a:cubicBezTo>
                <a:close/>
                <a:moveTo>
                  <a:pt x="758" y="853"/>
                </a:moveTo>
                <a:cubicBezTo>
                  <a:pt x="759" y="853"/>
                  <a:pt x="759" y="853"/>
                  <a:pt x="759" y="853"/>
                </a:cubicBezTo>
                <a:cubicBezTo>
                  <a:pt x="759" y="854"/>
                  <a:pt x="759" y="855"/>
                  <a:pt x="759" y="855"/>
                </a:cubicBezTo>
                <a:cubicBezTo>
                  <a:pt x="759" y="856"/>
                  <a:pt x="760" y="856"/>
                  <a:pt x="760" y="855"/>
                </a:cubicBezTo>
                <a:cubicBezTo>
                  <a:pt x="760" y="855"/>
                  <a:pt x="760" y="854"/>
                  <a:pt x="760" y="853"/>
                </a:cubicBezTo>
                <a:cubicBezTo>
                  <a:pt x="765" y="854"/>
                  <a:pt x="770" y="854"/>
                  <a:pt x="774" y="854"/>
                </a:cubicBezTo>
                <a:cubicBezTo>
                  <a:pt x="774" y="856"/>
                  <a:pt x="774" y="857"/>
                  <a:pt x="774" y="859"/>
                </a:cubicBezTo>
                <a:cubicBezTo>
                  <a:pt x="772" y="859"/>
                  <a:pt x="770" y="859"/>
                  <a:pt x="768" y="859"/>
                </a:cubicBezTo>
                <a:cubicBezTo>
                  <a:pt x="765" y="858"/>
                  <a:pt x="762" y="858"/>
                  <a:pt x="759" y="858"/>
                </a:cubicBezTo>
                <a:cubicBezTo>
                  <a:pt x="758" y="856"/>
                  <a:pt x="758" y="855"/>
                  <a:pt x="758" y="853"/>
                </a:cubicBezTo>
                <a:close/>
                <a:moveTo>
                  <a:pt x="758" y="858"/>
                </a:moveTo>
                <a:cubicBezTo>
                  <a:pt x="757" y="858"/>
                  <a:pt x="756" y="858"/>
                  <a:pt x="755" y="858"/>
                </a:cubicBezTo>
                <a:cubicBezTo>
                  <a:pt x="755" y="856"/>
                  <a:pt x="755" y="854"/>
                  <a:pt x="755" y="853"/>
                </a:cubicBezTo>
                <a:cubicBezTo>
                  <a:pt x="756" y="853"/>
                  <a:pt x="757" y="853"/>
                  <a:pt x="758" y="853"/>
                </a:cubicBezTo>
                <a:cubicBezTo>
                  <a:pt x="758" y="855"/>
                  <a:pt x="758" y="856"/>
                  <a:pt x="758" y="858"/>
                </a:cubicBezTo>
                <a:close/>
                <a:moveTo>
                  <a:pt x="765" y="780"/>
                </a:moveTo>
                <a:cubicBezTo>
                  <a:pt x="765" y="784"/>
                  <a:pt x="766" y="787"/>
                  <a:pt x="766" y="791"/>
                </a:cubicBezTo>
                <a:cubicBezTo>
                  <a:pt x="766" y="791"/>
                  <a:pt x="765" y="791"/>
                  <a:pt x="765" y="792"/>
                </a:cubicBezTo>
                <a:cubicBezTo>
                  <a:pt x="765" y="788"/>
                  <a:pt x="765" y="784"/>
                  <a:pt x="765" y="780"/>
                </a:cubicBezTo>
                <a:close/>
                <a:moveTo>
                  <a:pt x="775" y="793"/>
                </a:moveTo>
                <a:cubicBezTo>
                  <a:pt x="776" y="793"/>
                  <a:pt x="776" y="793"/>
                  <a:pt x="777" y="794"/>
                </a:cubicBezTo>
                <a:cubicBezTo>
                  <a:pt x="777" y="795"/>
                  <a:pt x="776" y="795"/>
                  <a:pt x="775" y="793"/>
                </a:cubicBezTo>
                <a:close/>
                <a:moveTo>
                  <a:pt x="776" y="797"/>
                </a:moveTo>
                <a:cubicBezTo>
                  <a:pt x="776" y="797"/>
                  <a:pt x="775" y="796"/>
                  <a:pt x="775" y="796"/>
                </a:cubicBezTo>
                <a:cubicBezTo>
                  <a:pt x="775" y="796"/>
                  <a:pt x="776" y="797"/>
                  <a:pt x="776" y="797"/>
                </a:cubicBezTo>
                <a:cubicBezTo>
                  <a:pt x="776" y="797"/>
                  <a:pt x="776" y="797"/>
                  <a:pt x="776" y="798"/>
                </a:cubicBezTo>
                <a:cubicBezTo>
                  <a:pt x="776" y="798"/>
                  <a:pt x="777" y="798"/>
                  <a:pt x="777" y="797"/>
                </a:cubicBezTo>
                <a:cubicBezTo>
                  <a:pt x="777" y="797"/>
                  <a:pt x="777" y="797"/>
                  <a:pt x="777" y="797"/>
                </a:cubicBezTo>
                <a:cubicBezTo>
                  <a:pt x="779" y="798"/>
                  <a:pt x="781" y="800"/>
                  <a:pt x="783" y="801"/>
                </a:cubicBezTo>
                <a:cubicBezTo>
                  <a:pt x="783" y="801"/>
                  <a:pt x="783" y="801"/>
                  <a:pt x="783" y="801"/>
                </a:cubicBezTo>
                <a:cubicBezTo>
                  <a:pt x="782" y="801"/>
                  <a:pt x="782" y="802"/>
                  <a:pt x="783" y="802"/>
                </a:cubicBezTo>
                <a:cubicBezTo>
                  <a:pt x="783" y="802"/>
                  <a:pt x="783" y="802"/>
                  <a:pt x="784" y="802"/>
                </a:cubicBezTo>
                <a:cubicBezTo>
                  <a:pt x="784" y="803"/>
                  <a:pt x="784" y="804"/>
                  <a:pt x="784" y="805"/>
                </a:cubicBezTo>
                <a:cubicBezTo>
                  <a:pt x="781" y="807"/>
                  <a:pt x="778" y="809"/>
                  <a:pt x="775" y="811"/>
                </a:cubicBezTo>
                <a:cubicBezTo>
                  <a:pt x="775" y="811"/>
                  <a:pt x="775" y="811"/>
                  <a:pt x="775" y="811"/>
                </a:cubicBezTo>
                <a:cubicBezTo>
                  <a:pt x="778" y="808"/>
                  <a:pt x="780" y="805"/>
                  <a:pt x="782" y="802"/>
                </a:cubicBezTo>
                <a:cubicBezTo>
                  <a:pt x="782" y="801"/>
                  <a:pt x="782" y="801"/>
                  <a:pt x="781" y="801"/>
                </a:cubicBezTo>
                <a:cubicBezTo>
                  <a:pt x="775" y="804"/>
                  <a:pt x="770" y="807"/>
                  <a:pt x="764" y="810"/>
                </a:cubicBezTo>
                <a:cubicBezTo>
                  <a:pt x="767" y="809"/>
                  <a:pt x="770" y="806"/>
                  <a:pt x="773" y="804"/>
                </a:cubicBezTo>
                <a:cubicBezTo>
                  <a:pt x="773" y="804"/>
                  <a:pt x="773" y="804"/>
                  <a:pt x="773" y="803"/>
                </a:cubicBezTo>
                <a:cubicBezTo>
                  <a:pt x="773" y="803"/>
                  <a:pt x="773" y="803"/>
                  <a:pt x="773" y="803"/>
                </a:cubicBezTo>
                <a:cubicBezTo>
                  <a:pt x="774" y="802"/>
                  <a:pt x="776" y="801"/>
                  <a:pt x="777" y="800"/>
                </a:cubicBezTo>
                <a:cubicBezTo>
                  <a:pt x="777" y="799"/>
                  <a:pt x="777" y="799"/>
                  <a:pt x="776" y="799"/>
                </a:cubicBezTo>
                <a:cubicBezTo>
                  <a:pt x="775" y="799"/>
                  <a:pt x="774" y="800"/>
                  <a:pt x="773" y="800"/>
                </a:cubicBezTo>
                <a:cubicBezTo>
                  <a:pt x="774" y="799"/>
                  <a:pt x="774" y="797"/>
                  <a:pt x="774" y="796"/>
                </a:cubicBezTo>
                <a:cubicBezTo>
                  <a:pt x="774" y="796"/>
                  <a:pt x="775" y="796"/>
                  <a:pt x="775" y="796"/>
                </a:cubicBezTo>
                <a:cubicBezTo>
                  <a:pt x="775" y="796"/>
                  <a:pt x="774" y="796"/>
                  <a:pt x="774" y="796"/>
                </a:cubicBezTo>
                <a:cubicBezTo>
                  <a:pt x="774" y="795"/>
                  <a:pt x="774" y="794"/>
                  <a:pt x="774" y="793"/>
                </a:cubicBezTo>
                <a:cubicBezTo>
                  <a:pt x="774" y="793"/>
                  <a:pt x="774" y="793"/>
                  <a:pt x="774" y="793"/>
                </a:cubicBezTo>
                <a:cubicBezTo>
                  <a:pt x="775" y="794"/>
                  <a:pt x="775" y="796"/>
                  <a:pt x="776" y="797"/>
                </a:cubicBezTo>
                <a:close/>
                <a:moveTo>
                  <a:pt x="787" y="803"/>
                </a:move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7" y="803"/>
                  <a:pt x="787" y="803"/>
                  <a:pt x="787" y="803"/>
                </a:cubicBezTo>
                <a:cubicBezTo>
                  <a:pt x="787" y="803"/>
                  <a:pt x="787" y="803"/>
                  <a:pt x="787" y="802"/>
                </a:cubicBezTo>
                <a:cubicBezTo>
                  <a:pt x="787" y="802"/>
                  <a:pt x="787" y="803"/>
                  <a:pt x="787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7" y="803"/>
                </a:cubicBezTo>
                <a:close/>
                <a:moveTo>
                  <a:pt x="795" y="808"/>
                </a:moveTo>
                <a:cubicBezTo>
                  <a:pt x="794" y="808"/>
                  <a:pt x="794" y="808"/>
                  <a:pt x="793" y="807"/>
                </a:cubicBezTo>
                <a:cubicBezTo>
                  <a:pt x="794" y="807"/>
                  <a:pt x="794" y="807"/>
                  <a:pt x="795" y="806"/>
                </a:cubicBezTo>
                <a:cubicBezTo>
                  <a:pt x="795" y="807"/>
                  <a:pt x="795" y="807"/>
                  <a:pt x="795" y="808"/>
                </a:cubicBezTo>
                <a:close/>
                <a:moveTo>
                  <a:pt x="775" y="852"/>
                </a:moveTo>
                <a:cubicBezTo>
                  <a:pt x="775" y="852"/>
                  <a:pt x="774" y="852"/>
                  <a:pt x="774" y="852"/>
                </a:cubicBezTo>
                <a:cubicBezTo>
                  <a:pt x="774" y="853"/>
                  <a:pt x="774" y="853"/>
                  <a:pt x="774" y="854"/>
                </a:cubicBezTo>
                <a:cubicBezTo>
                  <a:pt x="770" y="854"/>
                  <a:pt x="765" y="853"/>
                  <a:pt x="760" y="853"/>
                </a:cubicBezTo>
                <a:cubicBezTo>
                  <a:pt x="760" y="841"/>
                  <a:pt x="761" y="829"/>
                  <a:pt x="761" y="818"/>
                </a:cubicBezTo>
                <a:cubicBezTo>
                  <a:pt x="761" y="829"/>
                  <a:pt x="761" y="841"/>
                  <a:pt x="764" y="852"/>
                </a:cubicBezTo>
                <a:cubicBezTo>
                  <a:pt x="764" y="853"/>
                  <a:pt x="765" y="853"/>
                  <a:pt x="765" y="852"/>
                </a:cubicBezTo>
                <a:cubicBezTo>
                  <a:pt x="766" y="850"/>
                  <a:pt x="767" y="848"/>
                  <a:pt x="767" y="845"/>
                </a:cubicBezTo>
                <a:cubicBezTo>
                  <a:pt x="767" y="848"/>
                  <a:pt x="768" y="850"/>
                  <a:pt x="768" y="852"/>
                </a:cubicBezTo>
                <a:cubicBezTo>
                  <a:pt x="768" y="853"/>
                  <a:pt x="769" y="853"/>
                  <a:pt x="769" y="852"/>
                </a:cubicBezTo>
                <a:cubicBezTo>
                  <a:pt x="772" y="841"/>
                  <a:pt x="771" y="829"/>
                  <a:pt x="771" y="818"/>
                </a:cubicBezTo>
                <a:cubicBezTo>
                  <a:pt x="771" y="817"/>
                  <a:pt x="771" y="816"/>
                  <a:pt x="771" y="815"/>
                </a:cubicBezTo>
                <a:cubicBezTo>
                  <a:pt x="771" y="815"/>
                  <a:pt x="771" y="815"/>
                  <a:pt x="771" y="815"/>
                </a:cubicBezTo>
                <a:cubicBezTo>
                  <a:pt x="771" y="815"/>
                  <a:pt x="771" y="815"/>
                  <a:pt x="771" y="815"/>
                </a:cubicBezTo>
                <a:cubicBezTo>
                  <a:pt x="771" y="819"/>
                  <a:pt x="771" y="822"/>
                  <a:pt x="772" y="825"/>
                </a:cubicBezTo>
                <a:cubicBezTo>
                  <a:pt x="772" y="833"/>
                  <a:pt x="772" y="841"/>
                  <a:pt x="772" y="849"/>
                </a:cubicBezTo>
                <a:cubicBezTo>
                  <a:pt x="772" y="850"/>
                  <a:pt x="773" y="850"/>
                  <a:pt x="773" y="849"/>
                </a:cubicBezTo>
                <a:cubicBezTo>
                  <a:pt x="775" y="838"/>
                  <a:pt x="774" y="826"/>
                  <a:pt x="775" y="814"/>
                </a:cubicBezTo>
                <a:cubicBezTo>
                  <a:pt x="774" y="825"/>
                  <a:pt x="775" y="838"/>
                  <a:pt x="776" y="849"/>
                </a:cubicBezTo>
                <a:cubicBezTo>
                  <a:pt x="776" y="850"/>
                  <a:pt x="777" y="850"/>
                  <a:pt x="777" y="849"/>
                </a:cubicBezTo>
                <a:cubicBezTo>
                  <a:pt x="779" y="842"/>
                  <a:pt x="779" y="834"/>
                  <a:pt x="778" y="826"/>
                </a:cubicBezTo>
                <a:cubicBezTo>
                  <a:pt x="779" y="835"/>
                  <a:pt x="779" y="844"/>
                  <a:pt x="779" y="852"/>
                </a:cubicBezTo>
                <a:cubicBezTo>
                  <a:pt x="779" y="853"/>
                  <a:pt x="780" y="853"/>
                  <a:pt x="780" y="852"/>
                </a:cubicBezTo>
                <a:cubicBezTo>
                  <a:pt x="781" y="849"/>
                  <a:pt x="781" y="846"/>
                  <a:pt x="782" y="843"/>
                </a:cubicBezTo>
                <a:cubicBezTo>
                  <a:pt x="782" y="846"/>
                  <a:pt x="782" y="849"/>
                  <a:pt x="782" y="851"/>
                </a:cubicBezTo>
                <a:cubicBezTo>
                  <a:pt x="782" y="852"/>
                  <a:pt x="783" y="852"/>
                  <a:pt x="783" y="851"/>
                </a:cubicBezTo>
                <a:cubicBezTo>
                  <a:pt x="785" y="839"/>
                  <a:pt x="785" y="826"/>
                  <a:pt x="785" y="814"/>
                </a:cubicBezTo>
                <a:cubicBezTo>
                  <a:pt x="785" y="814"/>
                  <a:pt x="785" y="814"/>
                  <a:pt x="785" y="814"/>
                </a:cubicBezTo>
                <a:cubicBezTo>
                  <a:pt x="785" y="816"/>
                  <a:pt x="786" y="818"/>
                  <a:pt x="786" y="820"/>
                </a:cubicBezTo>
                <a:cubicBezTo>
                  <a:pt x="787" y="832"/>
                  <a:pt x="787" y="844"/>
                  <a:pt x="788" y="855"/>
                </a:cubicBezTo>
                <a:cubicBezTo>
                  <a:pt x="784" y="855"/>
                  <a:pt x="779" y="855"/>
                  <a:pt x="775" y="854"/>
                </a:cubicBezTo>
                <a:cubicBezTo>
                  <a:pt x="775" y="854"/>
                  <a:pt x="775" y="853"/>
                  <a:pt x="775" y="852"/>
                </a:cubicBezTo>
                <a:close/>
                <a:moveTo>
                  <a:pt x="769" y="809"/>
                </a:moveTo>
                <a:cubicBezTo>
                  <a:pt x="769" y="809"/>
                  <a:pt x="769" y="809"/>
                  <a:pt x="768" y="809"/>
                </a:cubicBezTo>
                <a:cubicBezTo>
                  <a:pt x="771" y="807"/>
                  <a:pt x="774" y="806"/>
                  <a:pt x="776" y="805"/>
                </a:cubicBezTo>
                <a:cubicBezTo>
                  <a:pt x="783" y="801"/>
                  <a:pt x="778" y="806"/>
                  <a:pt x="774" y="810"/>
                </a:cubicBezTo>
                <a:cubicBezTo>
                  <a:pt x="774" y="810"/>
                  <a:pt x="774" y="810"/>
                  <a:pt x="774" y="810"/>
                </a:cubicBezTo>
                <a:cubicBezTo>
                  <a:pt x="774" y="811"/>
                  <a:pt x="773" y="811"/>
                  <a:pt x="772" y="812"/>
                </a:cubicBezTo>
                <a:cubicBezTo>
                  <a:pt x="772" y="811"/>
                  <a:pt x="772" y="810"/>
                  <a:pt x="772" y="808"/>
                </a:cubicBezTo>
                <a:cubicBezTo>
                  <a:pt x="772" y="808"/>
                  <a:pt x="771" y="808"/>
                  <a:pt x="771" y="808"/>
                </a:cubicBezTo>
                <a:cubicBezTo>
                  <a:pt x="771" y="810"/>
                  <a:pt x="771" y="812"/>
                  <a:pt x="770" y="814"/>
                </a:cubicBezTo>
                <a:cubicBezTo>
                  <a:pt x="770" y="814"/>
                  <a:pt x="770" y="814"/>
                  <a:pt x="770" y="814"/>
                </a:cubicBezTo>
                <a:cubicBezTo>
                  <a:pt x="770" y="814"/>
                  <a:pt x="770" y="815"/>
                  <a:pt x="770" y="815"/>
                </a:cubicBezTo>
                <a:cubicBezTo>
                  <a:pt x="770" y="824"/>
                  <a:pt x="770" y="834"/>
                  <a:pt x="770" y="843"/>
                </a:cubicBezTo>
                <a:cubicBezTo>
                  <a:pt x="769" y="856"/>
                  <a:pt x="768" y="846"/>
                  <a:pt x="768" y="843"/>
                </a:cubicBezTo>
                <a:cubicBezTo>
                  <a:pt x="768" y="843"/>
                  <a:pt x="768" y="842"/>
                  <a:pt x="768" y="842"/>
                </a:cubicBezTo>
                <a:cubicBezTo>
                  <a:pt x="770" y="831"/>
                  <a:pt x="769" y="820"/>
                  <a:pt x="769" y="809"/>
                </a:cubicBezTo>
                <a:close/>
                <a:moveTo>
                  <a:pt x="788" y="805"/>
                </a:moveTo>
                <a:cubicBezTo>
                  <a:pt x="788" y="807"/>
                  <a:pt x="788" y="809"/>
                  <a:pt x="788" y="810"/>
                </a:cubicBezTo>
                <a:cubicBezTo>
                  <a:pt x="788" y="810"/>
                  <a:pt x="788" y="810"/>
                  <a:pt x="788" y="810"/>
                </a:cubicBezTo>
                <a:cubicBezTo>
                  <a:pt x="788" y="810"/>
                  <a:pt x="788" y="810"/>
                  <a:pt x="788" y="810"/>
                </a:cubicBezTo>
                <a:cubicBezTo>
                  <a:pt x="788" y="809"/>
                  <a:pt x="788" y="807"/>
                  <a:pt x="787" y="806"/>
                </a:cubicBezTo>
                <a:cubicBezTo>
                  <a:pt x="787" y="806"/>
                  <a:pt x="787" y="806"/>
                  <a:pt x="787" y="805"/>
                </a:cubicBezTo>
                <a:cubicBezTo>
                  <a:pt x="788" y="805"/>
                  <a:pt x="788" y="805"/>
                  <a:pt x="788" y="805"/>
                </a:cubicBezTo>
                <a:close/>
                <a:moveTo>
                  <a:pt x="783" y="848"/>
                </a:moveTo>
                <a:cubicBezTo>
                  <a:pt x="781" y="837"/>
                  <a:pt x="785" y="825"/>
                  <a:pt x="783" y="813"/>
                </a:cubicBezTo>
                <a:cubicBezTo>
                  <a:pt x="783" y="813"/>
                  <a:pt x="784" y="813"/>
                  <a:pt x="784" y="813"/>
                </a:cubicBezTo>
                <a:cubicBezTo>
                  <a:pt x="784" y="818"/>
                  <a:pt x="784" y="823"/>
                  <a:pt x="784" y="828"/>
                </a:cubicBezTo>
                <a:cubicBezTo>
                  <a:pt x="784" y="835"/>
                  <a:pt x="782" y="842"/>
                  <a:pt x="783" y="848"/>
                </a:cubicBezTo>
                <a:close/>
                <a:moveTo>
                  <a:pt x="779" y="815"/>
                </a:moveTo>
                <a:cubicBezTo>
                  <a:pt x="780" y="815"/>
                  <a:pt x="781" y="815"/>
                  <a:pt x="782" y="814"/>
                </a:cubicBezTo>
                <a:cubicBezTo>
                  <a:pt x="782" y="826"/>
                  <a:pt x="780" y="838"/>
                  <a:pt x="780" y="849"/>
                </a:cubicBezTo>
                <a:cubicBezTo>
                  <a:pt x="780" y="838"/>
                  <a:pt x="781" y="827"/>
                  <a:pt x="779" y="815"/>
                </a:cubicBezTo>
                <a:close/>
                <a:moveTo>
                  <a:pt x="779" y="814"/>
                </a:moveTo>
                <a:cubicBezTo>
                  <a:pt x="779" y="814"/>
                  <a:pt x="779" y="814"/>
                  <a:pt x="779" y="814"/>
                </a:cubicBezTo>
                <a:cubicBezTo>
                  <a:pt x="779" y="814"/>
                  <a:pt x="779" y="814"/>
                  <a:pt x="779" y="814"/>
                </a:cubicBezTo>
                <a:cubicBezTo>
                  <a:pt x="779" y="814"/>
                  <a:pt x="779" y="814"/>
                  <a:pt x="779" y="814"/>
                </a:cubicBezTo>
                <a:close/>
                <a:moveTo>
                  <a:pt x="779" y="816"/>
                </a:moveTo>
                <a:cubicBezTo>
                  <a:pt x="779" y="816"/>
                  <a:pt x="779" y="816"/>
                  <a:pt x="779" y="816"/>
                </a:cubicBezTo>
                <a:cubicBezTo>
                  <a:pt x="779" y="818"/>
                  <a:pt x="778" y="820"/>
                  <a:pt x="778" y="823"/>
                </a:cubicBezTo>
                <a:cubicBezTo>
                  <a:pt x="778" y="820"/>
                  <a:pt x="779" y="818"/>
                  <a:pt x="779" y="816"/>
                </a:cubicBezTo>
                <a:close/>
                <a:moveTo>
                  <a:pt x="785" y="811"/>
                </a:moveTo>
                <a:cubicBezTo>
                  <a:pt x="785" y="811"/>
                  <a:pt x="784" y="811"/>
                  <a:pt x="784" y="811"/>
                </a:cubicBezTo>
                <a:cubicBezTo>
                  <a:pt x="784" y="811"/>
                  <a:pt x="784" y="812"/>
                  <a:pt x="784" y="812"/>
                </a:cubicBezTo>
                <a:cubicBezTo>
                  <a:pt x="783" y="812"/>
                  <a:pt x="781" y="813"/>
                  <a:pt x="780" y="814"/>
                </a:cubicBezTo>
                <a:cubicBezTo>
                  <a:pt x="782" y="812"/>
                  <a:pt x="783" y="811"/>
                  <a:pt x="785" y="809"/>
                </a:cubicBezTo>
                <a:cubicBezTo>
                  <a:pt x="785" y="810"/>
                  <a:pt x="785" y="810"/>
                  <a:pt x="785" y="811"/>
                </a:cubicBezTo>
                <a:close/>
                <a:moveTo>
                  <a:pt x="787" y="810"/>
                </a:moveTo>
                <a:cubicBezTo>
                  <a:pt x="787" y="810"/>
                  <a:pt x="787" y="810"/>
                  <a:pt x="787" y="810"/>
                </a:cubicBezTo>
                <a:cubicBezTo>
                  <a:pt x="787" y="810"/>
                  <a:pt x="786" y="811"/>
                  <a:pt x="786" y="811"/>
                </a:cubicBezTo>
                <a:cubicBezTo>
                  <a:pt x="786" y="810"/>
                  <a:pt x="785" y="809"/>
                  <a:pt x="785" y="808"/>
                </a:cubicBezTo>
                <a:cubicBezTo>
                  <a:pt x="786" y="807"/>
                  <a:pt x="786" y="807"/>
                  <a:pt x="787" y="806"/>
                </a:cubicBezTo>
                <a:cubicBezTo>
                  <a:pt x="787" y="807"/>
                  <a:pt x="787" y="809"/>
                  <a:pt x="787" y="810"/>
                </a:cubicBezTo>
                <a:close/>
                <a:moveTo>
                  <a:pt x="785" y="806"/>
                </a:moveTo>
                <a:cubicBezTo>
                  <a:pt x="785" y="806"/>
                  <a:pt x="785" y="806"/>
                  <a:pt x="785" y="806"/>
                </a:cubicBezTo>
                <a:cubicBezTo>
                  <a:pt x="786" y="806"/>
                  <a:pt x="786" y="805"/>
                  <a:pt x="786" y="805"/>
                </a:cubicBezTo>
                <a:cubicBezTo>
                  <a:pt x="786" y="805"/>
                  <a:pt x="786" y="806"/>
                  <a:pt x="785" y="806"/>
                </a:cubicBezTo>
                <a:close/>
                <a:moveTo>
                  <a:pt x="784" y="807"/>
                </a:moveTo>
                <a:cubicBezTo>
                  <a:pt x="783" y="809"/>
                  <a:pt x="781" y="812"/>
                  <a:pt x="779" y="814"/>
                </a:cubicBezTo>
                <a:cubicBezTo>
                  <a:pt x="779" y="813"/>
                  <a:pt x="779" y="812"/>
                  <a:pt x="779" y="811"/>
                </a:cubicBezTo>
                <a:cubicBezTo>
                  <a:pt x="779" y="811"/>
                  <a:pt x="778" y="811"/>
                  <a:pt x="778" y="811"/>
                </a:cubicBezTo>
                <a:cubicBezTo>
                  <a:pt x="777" y="817"/>
                  <a:pt x="777" y="822"/>
                  <a:pt x="777" y="827"/>
                </a:cubicBezTo>
                <a:cubicBezTo>
                  <a:pt x="778" y="833"/>
                  <a:pt x="776" y="841"/>
                  <a:pt x="777" y="846"/>
                </a:cubicBezTo>
                <a:cubicBezTo>
                  <a:pt x="775" y="835"/>
                  <a:pt x="777" y="823"/>
                  <a:pt x="775" y="812"/>
                </a:cubicBezTo>
                <a:cubicBezTo>
                  <a:pt x="778" y="810"/>
                  <a:pt x="781" y="808"/>
                  <a:pt x="784" y="806"/>
                </a:cubicBezTo>
                <a:cubicBezTo>
                  <a:pt x="784" y="807"/>
                  <a:pt x="784" y="807"/>
                  <a:pt x="784" y="807"/>
                </a:cubicBezTo>
                <a:close/>
                <a:moveTo>
                  <a:pt x="773" y="812"/>
                </a:moveTo>
                <a:cubicBezTo>
                  <a:pt x="773" y="812"/>
                  <a:pt x="774" y="812"/>
                  <a:pt x="774" y="812"/>
                </a:cubicBezTo>
                <a:cubicBezTo>
                  <a:pt x="774" y="812"/>
                  <a:pt x="774" y="812"/>
                  <a:pt x="774" y="812"/>
                </a:cubicBezTo>
                <a:cubicBezTo>
                  <a:pt x="774" y="812"/>
                  <a:pt x="773" y="812"/>
                  <a:pt x="773" y="812"/>
                </a:cubicBezTo>
                <a:close/>
                <a:moveTo>
                  <a:pt x="774" y="813"/>
                </a:moveTo>
                <a:cubicBezTo>
                  <a:pt x="773" y="824"/>
                  <a:pt x="773" y="836"/>
                  <a:pt x="773" y="846"/>
                </a:cubicBezTo>
                <a:cubicBezTo>
                  <a:pt x="773" y="835"/>
                  <a:pt x="772" y="825"/>
                  <a:pt x="772" y="814"/>
                </a:cubicBezTo>
                <a:cubicBezTo>
                  <a:pt x="773" y="814"/>
                  <a:pt x="773" y="813"/>
                  <a:pt x="774" y="813"/>
                </a:cubicBezTo>
                <a:close/>
                <a:moveTo>
                  <a:pt x="771" y="813"/>
                </a:moveTo>
                <a:cubicBezTo>
                  <a:pt x="771" y="813"/>
                  <a:pt x="771" y="813"/>
                  <a:pt x="771" y="813"/>
                </a:cubicBezTo>
                <a:cubicBezTo>
                  <a:pt x="771" y="812"/>
                  <a:pt x="771" y="811"/>
                  <a:pt x="771" y="813"/>
                </a:cubicBezTo>
                <a:close/>
                <a:moveTo>
                  <a:pt x="787" y="812"/>
                </a:moveTo>
                <a:cubicBezTo>
                  <a:pt x="787" y="812"/>
                  <a:pt x="787" y="812"/>
                  <a:pt x="787" y="812"/>
                </a:cubicBezTo>
                <a:cubicBezTo>
                  <a:pt x="787" y="812"/>
                  <a:pt x="787" y="812"/>
                  <a:pt x="786" y="813"/>
                </a:cubicBezTo>
                <a:cubicBezTo>
                  <a:pt x="787" y="812"/>
                  <a:pt x="787" y="812"/>
                  <a:pt x="787" y="812"/>
                </a:cubicBezTo>
                <a:close/>
                <a:moveTo>
                  <a:pt x="792" y="809"/>
                </a:moveTo>
                <a:cubicBezTo>
                  <a:pt x="792" y="809"/>
                  <a:pt x="791" y="809"/>
                  <a:pt x="791" y="809"/>
                </a:cubicBezTo>
                <a:cubicBezTo>
                  <a:pt x="791" y="809"/>
                  <a:pt x="792" y="808"/>
                  <a:pt x="792" y="808"/>
                </a:cubicBezTo>
                <a:cubicBezTo>
                  <a:pt x="792" y="808"/>
                  <a:pt x="792" y="809"/>
                  <a:pt x="792" y="809"/>
                </a:cubicBezTo>
                <a:close/>
                <a:moveTo>
                  <a:pt x="793" y="808"/>
                </a:moveTo>
                <a:cubicBezTo>
                  <a:pt x="793" y="808"/>
                  <a:pt x="793" y="809"/>
                  <a:pt x="793" y="809"/>
                </a:cubicBezTo>
                <a:cubicBezTo>
                  <a:pt x="793" y="809"/>
                  <a:pt x="793" y="809"/>
                  <a:pt x="793" y="809"/>
                </a:cubicBezTo>
                <a:cubicBezTo>
                  <a:pt x="793" y="809"/>
                  <a:pt x="793" y="808"/>
                  <a:pt x="793" y="808"/>
                </a:cubicBezTo>
                <a:close/>
                <a:moveTo>
                  <a:pt x="789" y="809"/>
                </a:moveTo>
                <a:cubicBezTo>
                  <a:pt x="788" y="808"/>
                  <a:pt x="788" y="806"/>
                  <a:pt x="788" y="805"/>
                </a:cubicBezTo>
                <a:cubicBezTo>
                  <a:pt x="788" y="805"/>
                  <a:pt x="788" y="804"/>
                  <a:pt x="788" y="804"/>
                </a:cubicBezTo>
                <a:cubicBezTo>
                  <a:pt x="790" y="805"/>
                  <a:pt x="791" y="806"/>
                  <a:pt x="792" y="807"/>
                </a:cubicBezTo>
                <a:cubicBezTo>
                  <a:pt x="791" y="808"/>
                  <a:pt x="790" y="809"/>
                  <a:pt x="789" y="809"/>
                </a:cubicBezTo>
                <a:close/>
                <a:moveTo>
                  <a:pt x="787" y="804"/>
                </a:moveTo>
                <a:cubicBezTo>
                  <a:pt x="786" y="804"/>
                  <a:pt x="786" y="804"/>
                  <a:pt x="785" y="805"/>
                </a:cubicBezTo>
                <a:cubicBezTo>
                  <a:pt x="785" y="804"/>
                  <a:pt x="785" y="803"/>
                  <a:pt x="785" y="802"/>
                </a:cubicBezTo>
                <a:cubicBezTo>
                  <a:pt x="785" y="802"/>
                  <a:pt x="785" y="802"/>
                  <a:pt x="785" y="802"/>
                </a:cubicBezTo>
                <a:cubicBezTo>
                  <a:pt x="786" y="802"/>
                  <a:pt x="786" y="803"/>
                  <a:pt x="787" y="803"/>
                </a:cubicBezTo>
                <a:cubicBezTo>
                  <a:pt x="787" y="803"/>
                  <a:pt x="787" y="804"/>
                  <a:pt x="787" y="804"/>
                </a:cubicBezTo>
                <a:close/>
                <a:moveTo>
                  <a:pt x="773" y="802"/>
                </a:moveTo>
                <a:cubicBezTo>
                  <a:pt x="773" y="802"/>
                  <a:pt x="773" y="802"/>
                  <a:pt x="773" y="801"/>
                </a:cubicBezTo>
                <a:cubicBezTo>
                  <a:pt x="774" y="801"/>
                  <a:pt x="774" y="801"/>
                  <a:pt x="774" y="801"/>
                </a:cubicBezTo>
                <a:cubicBezTo>
                  <a:pt x="774" y="802"/>
                  <a:pt x="773" y="802"/>
                  <a:pt x="773" y="802"/>
                </a:cubicBezTo>
                <a:close/>
                <a:moveTo>
                  <a:pt x="758" y="802"/>
                </a:moveTo>
                <a:cubicBezTo>
                  <a:pt x="757" y="803"/>
                  <a:pt x="757" y="805"/>
                  <a:pt x="756" y="806"/>
                </a:cubicBezTo>
                <a:cubicBezTo>
                  <a:pt x="756" y="807"/>
                  <a:pt x="755" y="807"/>
                  <a:pt x="755" y="808"/>
                </a:cubicBezTo>
                <a:cubicBezTo>
                  <a:pt x="755" y="806"/>
                  <a:pt x="755" y="805"/>
                  <a:pt x="755" y="803"/>
                </a:cubicBezTo>
                <a:cubicBezTo>
                  <a:pt x="756" y="803"/>
                  <a:pt x="757" y="802"/>
                  <a:pt x="758" y="802"/>
                </a:cubicBezTo>
                <a:close/>
                <a:moveTo>
                  <a:pt x="755" y="802"/>
                </a:moveTo>
                <a:cubicBezTo>
                  <a:pt x="755" y="801"/>
                  <a:pt x="755" y="800"/>
                  <a:pt x="755" y="800"/>
                </a:cubicBezTo>
                <a:cubicBezTo>
                  <a:pt x="757" y="799"/>
                  <a:pt x="758" y="799"/>
                  <a:pt x="759" y="798"/>
                </a:cubicBezTo>
                <a:cubicBezTo>
                  <a:pt x="759" y="799"/>
                  <a:pt x="759" y="800"/>
                  <a:pt x="758" y="800"/>
                </a:cubicBezTo>
                <a:cubicBezTo>
                  <a:pt x="757" y="801"/>
                  <a:pt x="756" y="801"/>
                  <a:pt x="755" y="802"/>
                </a:cubicBezTo>
                <a:close/>
                <a:moveTo>
                  <a:pt x="770" y="789"/>
                </a:moveTo>
                <a:cubicBezTo>
                  <a:pt x="770" y="788"/>
                  <a:pt x="770" y="787"/>
                  <a:pt x="770" y="786"/>
                </a:cubicBezTo>
                <a:cubicBezTo>
                  <a:pt x="770" y="784"/>
                  <a:pt x="770" y="782"/>
                  <a:pt x="770" y="779"/>
                </a:cubicBezTo>
                <a:cubicBezTo>
                  <a:pt x="770" y="778"/>
                  <a:pt x="771" y="777"/>
                  <a:pt x="771" y="775"/>
                </a:cubicBezTo>
                <a:cubicBezTo>
                  <a:pt x="771" y="774"/>
                  <a:pt x="771" y="774"/>
                  <a:pt x="771" y="773"/>
                </a:cubicBezTo>
                <a:cubicBezTo>
                  <a:pt x="772" y="777"/>
                  <a:pt x="772" y="782"/>
                  <a:pt x="773" y="786"/>
                </a:cubicBezTo>
                <a:cubicBezTo>
                  <a:pt x="773" y="787"/>
                  <a:pt x="773" y="788"/>
                  <a:pt x="773" y="789"/>
                </a:cubicBezTo>
                <a:cubicBezTo>
                  <a:pt x="772" y="789"/>
                  <a:pt x="772" y="789"/>
                  <a:pt x="771" y="789"/>
                </a:cubicBezTo>
                <a:cubicBezTo>
                  <a:pt x="772" y="789"/>
                  <a:pt x="772" y="789"/>
                  <a:pt x="773" y="789"/>
                </a:cubicBezTo>
                <a:cubicBezTo>
                  <a:pt x="773" y="790"/>
                  <a:pt x="773" y="791"/>
                  <a:pt x="773" y="792"/>
                </a:cubicBezTo>
                <a:cubicBezTo>
                  <a:pt x="772" y="792"/>
                  <a:pt x="771" y="792"/>
                  <a:pt x="770" y="793"/>
                </a:cubicBezTo>
                <a:cubicBezTo>
                  <a:pt x="770" y="791"/>
                  <a:pt x="770" y="790"/>
                  <a:pt x="770" y="789"/>
                </a:cubicBezTo>
                <a:cubicBezTo>
                  <a:pt x="770" y="789"/>
                  <a:pt x="771" y="789"/>
                  <a:pt x="771" y="789"/>
                </a:cubicBezTo>
                <a:cubicBezTo>
                  <a:pt x="771" y="789"/>
                  <a:pt x="770" y="789"/>
                  <a:pt x="770" y="789"/>
                </a:cubicBezTo>
                <a:close/>
                <a:moveTo>
                  <a:pt x="770" y="794"/>
                </a:moveTo>
                <a:cubicBezTo>
                  <a:pt x="771" y="793"/>
                  <a:pt x="772" y="793"/>
                  <a:pt x="773" y="793"/>
                </a:cubicBezTo>
                <a:cubicBezTo>
                  <a:pt x="773" y="794"/>
                  <a:pt x="773" y="795"/>
                  <a:pt x="772" y="795"/>
                </a:cubicBezTo>
                <a:cubicBezTo>
                  <a:pt x="772" y="795"/>
                  <a:pt x="771" y="795"/>
                  <a:pt x="770" y="795"/>
                </a:cubicBezTo>
                <a:cubicBezTo>
                  <a:pt x="770" y="794"/>
                  <a:pt x="770" y="794"/>
                  <a:pt x="770" y="794"/>
                </a:cubicBezTo>
                <a:close/>
                <a:moveTo>
                  <a:pt x="768" y="794"/>
                </a:moveTo>
                <a:cubicBezTo>
                  <a:pt x="768" y="794"/>
                  <a:pt x="768" y="794"/>
                  <a:pt x="768" y="794"/>
                </a:cubicBezTo>
                <a:cubicBezTo>
                  <a:pt x="768" y="794"/>
                  <a:pt x="768" y="794"/>
                  <a:pt x="768" y="794"/>
                </a:cubicBezTo>
                <a:cubicBezTo>
                  <a:pt x="768" y="794"/>
                  <a:pt x="768" y="794"/>
                  <a:pt x="768" y="794"/>
                </a:cubicBezTo>
                <a:close/>
                <a:moveTo>
                  <a:pt x="765" y="794"/>
                </a:moveTo>
                <a:cubicBezTo>
                  <a:pt x="765" y="794"/>
                  <a:pt x="765" y="794"/>
                  <a:pt x="765" y="794"/>
                </a:cubicBezTo>
                <a:cubicBezTo>
                  <a:pt x="765" y="794"/>
                  <a:pt x="765" y="794"/>
                  <a:pt x="765" y="794"/>
                </a:cubicBezTo>
                <a:cubicBezTo>
                  <a:pt x="765" y="794"/>
                  <a:pt x="765" y="794"/>
                  <a:pt x="765" y="794"/>
                </a:cubicBezTo>
                <a:close/>
                <a:moveTo>
                  <a:pt x="763" y="800"/>
                </a:moveTo>
                <a:cubicBezTo>
                  <a:pt x="761" y="801"/>
                  <a:pt x="759" y="803"/>
                  <a:pt x="757" y="805"/>
                </a:cubicBezTo>
                <a:cubicBezTo>
                  <a:pt x="758" y="804"/>
                  <a:pt x="758" y="804"/>
                  <a:pt x="758" y="803"/>
                </a:cubicBezTo>
                <a:cubicBezTo>
                  <a:pt x="758" y="803"/>
                  <a:pt x="758" y="802"/>
                  <a:pt x="758" y="802"/>
                </a:cubicBezTo>
                <a:cubicBezTo>
                  <a:pt x="760" y="801"/>
                  <a:pt x="762" y="800"/>
                  <a:pt x="763" y="800"/>
                </a:cubicBezTo>
                <a:cubicBezTo>
                  <a:pt x="763" y="800"/>
                  <a:pt x="763" y="800"/>
                  <a:pt x="763" y="800"/>
                </a:cubicBezTo>
                <a:close/>
                <a:moveTo>
                  <a:pt x="755" y="811"/>
                </a:moveTo>
                <a:cubicBezTo>
                  <a:pt x="755" y="811"/>
                  <a:pt x="755" y="812"/>
                  <a:pt x="755" y="812"/>
                </a:cubicBezTo>
                <a:cubicBezTo>
                  <a:pt x="755" y="812"/>
                  <a:pt x="755" y="812"/>
                  <a:pt x="755" y="812"/>
                </a:cubicBezTo>
                <a:cubicBezTo>
                  <a:pt x="755" y="812"/>
                  <a:pt x="755" y="811"/>
                  <a:pt x="755" y="811"/>
                </a:cubicBezTo>
                <a:close/>
                <a:moveTo>
                  <a:pt x="755" y="815"/>
                </a:moveTo>
                <a:cubicBezTo>
                  <a:pt x="755" y="815"/>
                  <a:pt x="755" y="816"/>
                  <a:pt x="755" y="816"/>
                </a:cubicBezTo>
                <a:cubicBezTo>
                  <a:pt x="755" y="816"/>
                  <a:pt x="755" y="816"/>
                  <a:pt x="755" y="816"/>
                </a:cubicBezTo>
                <a:cubicBezTo>
                  <a:pt x="755" y="815"/>
                  <a:pt x="755" y="815"/>
                  <a:pt x="755" y="815"/>
                </a:cubicBezTo>
                <a:close/>
                <a:moveTo>
                  <a:pt x="755" y="811"/>
                </a:moveTo>
                <a:cubicBezTo>
                  <a:pt x="755" y="811"/>
                  <a:pt x="755" y="810"/>
                  <a:pt x="755" y="810"/>
                </a:cubicBezTo>
                <a:cubicBezTo>
                  <a:pt x="755" y="810"/>
                  <a:pt x="755" y="810"/>
                  <a:pt x="755" y="809"/>
                </a:cubicBezTo>
                <a:cubicBezTo>
                  <a:pt x="755" y="810"/>
                  <a:pt x="755" y="810"/>
                  <a:pt x="755" y="811"/>
                </a:cubicBezTo>
                <a:close/>
                <a:moveTo>
                  <a:pt x="763" y="802"/>
                </a:moveTo>
                <a:cubicBezTo>
                  <a:pt x="763" y="802"/>
                  <a:pt x="763" y="802"/>
                  <a:pt x="763" y="802"/>
                </a:cubicBezTo>
                <a:cubicBezTo>
                  <a:pt x="763" y="802"/>
                  <a:pt x="763" y="802"/>
                  <a:pt x="763" y="802"/>
                </a:cubicBezTo>
                <a:cubicBezTo>
                  <a:pt x="762" y="803"/>
                  <a:pt x="762" y="803"/>
                  <a:pt x="761" y="804"/>
                </a:cubicBezTo>
                <a:cubicBezTo>
                  <a:pt x="762" y="803"/>
                  <a:pt x="762" y="802"/>
                  <a:pt x="763" y="802"/>
                </a:cubicBezTo>
                <a:close/>
                <a:moveTo>
                  <a:pt x="764" y="801"/>
                </a:moveTo>
                <a:cubicBezTo>
                  <a:pt x="765" y="800"/>
                  <a:pt x="765" y="799"/>
                  <a:pt x="766" y="799"/>
                </a:cubicBezTo>
                <a:cubicBezTo>
                  <a:pt x="766" y="798"/>
                  <a:pt x="766" y="798"/>
                  <a:pt x="765" y="798"/>
                </a:cubicBezTo>
                <a:cubicBezTo>
                  <a:pt x="765" y="798"/>
                  <a:pt x="765" y="798"/>
                  <a:pt x="764" y="798"/>
                </a:cubicBezTo>
                <a:cubicBezTo>
                  <a:pt x="764" y="797"/>
                  <a:pt x="765" y="796"/>
                  <a:pt x="765" y="795"/>
                </a:cubicBezTo>
                <a:cubicBezTo>
                  <a:pt x="765" y="795"/>
                  <a:pt x="766" y="795"/>
                  <a:pt x="766" y="794"/>
                </a:cubicBezTo>
                <a:cubicBezTo>
                  <a:pt x="766" y="796"/>
                  <a:pt x="766" y="797"/>
                  <a:pt x="766" y="798"/>
                </a:cubicBezTo>
                <a:cubicBezTo>
                  <a:pt x="766" y="799"/>
                  <a:pt x="767" y="799"/>
                  <a:pt x="767" y="798"/>
                </a:cubicBezTo>
                <a:cubicBezTo>
                  <a:pt x="767" y="797"/>
                  <a:pt x="767" y="796"/>
                  <a:pt x="767" y="794"/>
                </a:cubicBezTo>
                <a:cubicBezTo>
                  <a:pt x="767" y="794"/>
                  <a:pt x="767" y="794"/>
                  <a:pt x="767" y="794"/>
                </a:cubicBezTo>
                <a:cubicBezTo>
                  <a:pt x="768" y="794"/>
                  <a:pt x="768" y="794"/>
                  <a:pt x="768" y="794"/>
                </a:cubicBezTo>
                <a:cubicBezTo>
                  <a:pt x="768" y="796"/>
                  <a:pt x="768" y="798"/>
                  <a:pt x="768" y="799"/>
                </a:cubicBezTo>
                <a:cubicBezTo>
                  <a:pt x="768" y="800"/>
                  <a:pt x="769" y="800"/>
                  <a:pt x="769" y="799"/>
                </a:cubicBezTo>
                <a:cubicBezTo>
                  <a:pt x="769" y="798"/>
                  <a:pt x="770" y="796"/>
                  <a:pt x="770" y="795"/>
                </a:cubicBezTo>
                <a:cubicBezTo>
                  <a:pt x="771" y="795"/>
                  <a:pt x="772" y="795"/>
                  <a:pt x="772" y="795"/>
                </a:cubicBezTo>
                <a:cubicBezTo>
                  <a:pt x="772" y="797"/>
                  <a:pt x="772" y="798"/>
                  <a:pt x="772" y="799"/>
                </a:cubicBezTo>
                <a:cubicBezTo>
                  <a:pt x="769" y="799"/>
                  <a:pt x="767" y="801"/>
                  <a:pt x="764" y="802"/>
                </a:cubicBezTo>
                <a:cubicBezTo>
                  <a:pt x="764" y="801"/>
                  <a:pt x="764" y="801"/>
                  <a:pt x="764" y="801"/>
                </a:cubicBezTo>
                <a:close/>
                <a:moveTo>
                  <a:pt x="772" y="801"/>
                </a:moveTo>
                <a:cubicBezTo>
                  <a:pt x="772" y="801"/>
                  <a:pt x="772" y="801"/>
                  <a:pt x="772" y="801"/>
                </a:cubicBezTo>
                <a:cubicBezTo>
                  <a:pt x="772" y="801"/>
                  <a:pt x="772" y="801"/>
                  <a:pt x="772" y="801"/>
                </a:cubicBezTo>
                <a:cubicBezTo>
                  <a:pt x="772" y="801"/>
                  <a:pt x="772" y="801"/>
                  <a:pt x="772" y="801"/>
                </a:cubicBezTo>
                <a:close/>
                <a:moveTo>
                  <a:pt x="774" y="792"/>
                </a:moveTo>
                <a:cubicBezTo>
                  <a:pt x="774" y="792"/>
                  <a:pt x="774" y="792"/>
                  <a:pt x="774" y="792"/>
                </a:cubicBezTo>
                <a:cubicBezTo>
                  <a:pt x="774" y="792"/>
                  <a:pt x="774" y="792"/>
                  <a:pt x="774" y="792"/>
                </a:cubicBezTo>
                <a:cubicBezTo>
                  <a:pt x="774" y="792"/>
                  <a:pt x="774" y="792"/>
                  <a:pt x="774" y="792"/>
                </a:cubicBezTo>
                <a:close/>
                <a:moveTo>
                  <a:pt x="771" y="772"/>
                </a:moveTo>
                <a:cubicBezTo>
                  <a:pt x="770" y="773"/>
                  <a:pt x="770" y="773"/>
                  <a:pt x="770" y="774"/>
                </a:cubicBezTo>
                <a:cubicBezTo>
                  <a:pt x="770" y="773"/>
                  <a:pt x="770" y="772"/>
                  <a:pt x="770" y="772"/>
                </a:cubicBezTo>
                <a:cubicBezTo>
                  <a:pt x="770" y="772"/>
                  <a:pt x="771" y="772"/>
                  <a:pt x="771" y="772"/>
                </a:cubicBezTo>
                <a:close/>
                <a:moveTo>
                  <a:pt x="768" y="793"/>
                </a:moveTo>
                <a:cubicBezTo>
                  <a:pt x="768" y="793"/>
                  <a:pt x="767" y="793"/>
                  <a:pt x="767" y="793"/>
                </a:cubicBezTo>
                <a:cubicBezTo>
                  <a:pt x="767" y="792"/>
                  <a:pt x="767" y="792"/>
                  <a:pt x="766" y="791"/>
                </a:cubicBezTo>
                <a:cubicBezTo>
                  <a:pt x="767" y="790"/>
                  <a:pt x="768" y="790"/>
                  <a:pt x="768" y="790"/>
                </a:cubicBezTo>
                <a:cubicBezTo>
                  <a:pt x="768" y="791"/>
                  <a:pt x="768" y="792"/>
                  <a:pt x="768" y="793"/>
                </a:cubicBezTo>
                <a:close/>
                <a:moveTo>
                  <a:pt x="766" y="793"/>
                </a:moveTo>
                <a:cubicBezTo>
                  <a:pt x="766" y="793"/>
                  <a:pt x="765" y="794"/>
                  <a:pt x="765" y="794"/>
                </a:cubicBezTo>
                <a:cubicBezTo>
                  <a:pt x="765" y="794"/>
                  <a:pt x="765" y="794"/>
                  <a:pt x="765" y="794"/>
                </a:cubicBezTo>
                <a:cubicBezTo>
                  <a:pt x="765" y="793"/>
                  <a:pt x="765" y="793"/>
                  <a:pt x="765" y="792"/>
                </a:cubicBezTo>
                <a:cubicBezTo>
                  <a:pt x="765" y="792"/>
                  <a:pt x="766" y="791"/>
                  <a:pt x="766" y="791"/>
                </a:cubicBezTo>
                <a:cubicBezTo>
                  <a:pt x="766" y="792"/>
                  <a:pt x="766" y="793"/>
                  <a:pt x="766" y="793"/>
                </a:cubicBezTo>
                <a:close/>
                <a:moveTo>
                  <a:pt x="763" y="794"/>
                </a:moveTo>
                <a:cubicBezTo>
                  <a:pt x="763" y="795"/>
                  <a:pt x="762" y="795"/>
                  <a:pt x="762" y="795"/>
                </a:cubicBezTo>
                <a:cubicBezTo>
                  <a:pt x="762" y="794"/>
                  <a:pt x="763" y="794"/>
                  <a:pt x="763" y="794"/>
                </a:cubicBezTo>
                <a:cubicBezTo>
                  <a:pt x="763" y="794"/>
                  <a:pt x="763" y="794"/>
                  <a:pt x="763" y="794"/>
                </a:cubicBezTo>
                <a:close/>
                <a:moveTo>
                  <a:pt x="763" y="795"/>
                </a:moveTo>
                <a:cubicBezTo>
                  <a:pt x="763" y="797"/>
                  <a:pt x="763" y="798"/>
                  <a:pt x="763" y="799"/>
                </a:cubicBezTo>
                <a:cubicBezTo>
                  <a:pt x="762" y="799"/>
                  <a:pt x="760" y="800"/>
                  <a:pt x="759" y="800"/>
                </a:cubicBezTo>
                <a:cubicBezTo>
                  <a:pt x="759" y="800"/>
                  <a:pt x="760" y="799"/>
                  <a:pt x="760" y="798"/>
                </a:cubicBezTo>
                <a:cubicBezTo>
                  <a:pt x="760" y="798"/>
                  <a:pt x="761" y="798"/>
                  <a:pt x="762" y="798"/>
                </a:cubicBezTo>
                <a:cubicBezTo>
                  <a:pt x="762" y="798"/>
                  <a:pt x="762" y="797"/>
                  <a:pt x="761" y="797"/>
                </a:cubicBezTo>
                <a:cubicBezTo>
                  <a:pt x="761" y="797"/>
                  <a:pt x="761" y="797"/>
                  <a:pt x="760" y="797"/>
                </a:cubicBezTo>
                <a:cubicBezTo>
                  <a:pt x="761" y="797"/>
                  <a:pt x="761" y="797"/>
                  <a:pt x="761" y="796"/>
                </a:cubicBezTo>
                <a:cubicBezTo>
                  <a:pt x="762" y="796"/>
                  <a:pt x="762" y="796"/>
                  <a:pt x="763" y="795"/>
                </a:cubicBezTo>
                <a:close/>
                <a:moveTo>
                  <a:pt x="760" y="797"/>
                </a:moveTo>
                <a:cubicBezTo>
                  <a:pt x="760" y="797"/>
                  <a:pt x="760" y="797"/>
                  <a:pt x="760" y="797"/>
                </a:cubicBezTo>
                <a:cubicBezTo>
                  <a:pt x="759" y="797"/>
                  <a:pt x="759" y="797"/>
                  <a:pt x="758" y="798"/>
                </a:cubicBezTo>
                <a:cubicBezTo>
                  <a:pt x="759" y="797"/>
                  <a:pt x="760" y="797"/>
                  <a:pt x="760" y="797"/>
                </a:cubicBezTo>
                <a:cubicBezTo>
                  <a:pt x="760" y="797"/>
                  <a:pt x="760" y="797"/>
                  <a:pt x="760" y="797"/>
                </a:cubicBezTo>
                <a:close/>
                <a:moveTo>
                  <a:pt x="755" y="818"/>
                </a:moveTo>
                <a:cubicBezTo>
                  <a:pt x="756" y="823"/>
                  <a:pt x="757" y="828"/>
                  <a:pt x="758" y="832"/>
                </a:cubicBezTo>
                <a:cubicBezTo>
                  <a:pt x="759" y="833"/>
                  <a:pt x="759" y="833"/>
                  <a:pt x="759" y="832"/>
                </a:cubicBezTo>
                <a:cubicBezTo>
                  <a:pt x="757" y="828"/>
                  <a:pt x="756" y="823"/>
                  <a:pt x="756" y="818"/>
                </a:cubicBezTo>
                <a:cubicBezTo>
                  <a:pt x="756" y="818"/>
                  <a:pt x="756" y="818"/>
                  <a:pt x="756" y="819"/>
                </a:cubicBezTo>
                <a:cubicBezTo>
                  <a:pt x="757" y="819"/>
                  <a:pt x="757" y="819"/>
                  <a:pt x="757" y="818"/>
                </a:cubicBezTo>
                <a:cubicBezTo>
                  <a:pt x="757" y="817"/>
                  <a:pt x="756" y="817"/>
                  <a:pt x="756" y="816"/>
                </a:cubicBezTo>
                <a:cubicBezTo>
                  <a:pt x="756" y="815"/>
                  <a:pt x="755" y="815"/>
                  <a:pt x="755" y="814"/>
                </a:cubicBezTo>
                <a:cubicBezTo>
                  <a:pt x="756" y="812"/>
                  <a:pt x="756" y="810"/>
                  <a:pt x="756" y="809"/>
                </a:cubicBezTo>
                <a:cubicBezTo>
                  <a:pt x="759" y="806"/>
                  <a:pt x="762" y="804"/>
                  <a:pt x="765" y="802"/>
                </a:cubicBezTo>
                <a:cubicBezTo>
                  <a:pt x="771" y="799"/>
                  <a:pt x="771" y="800"/>
                  <a:pt x="769" y="803"/>
                </a:cubicBezTo>
                <a:cubicBezTo>
                  <a:pt x="769" y="803"/>
                  <a:pt x="768" y="804"/>
                  <a:pt x="767" y="804"/>
                </a:cubicBezTo>
                <a:cubicBezTo>
                  <a:pt x="766" y="805"/>
                  <a:pt x="763" y="807"/>
                  <a:pt x="761" y="809"/>
                </a:cubicBezTo>
                <a:cubicBezTo>
                  <a:pt x="760" y="810"/>
                  <a:pt x="759" y="810"/>
                  <a:pt x="758" y="811"/>
                </a:cubicBezTo>
                <a:cubicBezTo>
                  <a:pt x="758" y="811"/>
                  <a:pt x="758" y="812"/>
                  <a:pt x="759" y="812"/>
                </a:cubicBezTo>
                <a:cubicBezTo>
                  <a:pt x="760" y="812"/>
                  <a:pt x="761" y="811"/>
                  <a:pt x="762" y="810"/>
                </a:cubicBezTo>
                <a:cubicBezTo>
                  <a:pt x="765" y="809"/>
                  <a:pt x="768" y="806"/>
                  <a:pt x="771" y="803"/>
                </a:cubicBezTo>
                <a:cubicBezTo>
                  <a:pt x="771" y="803"/>
                  <a:pt x="772" y="802"/>
                  <a:pt x="772" y="802"/>
                </a:cubicBezTo>
                <a:cubicBezTo>
                  <a:pt x="772" y="802"/>
                  <a:pt x="772" y="803"/>
                  <a:pt x="772" y="803"/>
                </a:cubicBezTo>
                <a:cubicBezTo>
                  <a:pt x="769" y="806"/>
                  <a:pt x="765" y="809"/>
                  <a:pt x="761" y="812"/>
                </a:cubicBezTo>
                <a:cubicBezTo>
                  <a:pt x="761" y="812"/>
                  <a:pt x="761" y="813"/>
                  <a:pt x="762" y="813"/>
                </a:cubicBezTo>
                <a:cubicBezTo>
                  <a:pt x="764" y="812"/>
                  <a:pt x="766" y="810"/>
                  <a:pt x="768" y="809"/>
                </a:cubicBezTo>
                <a:cubicBezTo>
                  <a:pt x="768" y="809"/>
                  <a:pt x="768" y="809"/>
                  <a:pt x="768" y="809"/>
                </a:cubicBezTo>
                <a:cubicBezTo>
                  <a:pt x="768" y="820"/>
                  <a:pt x="767" y="831"/>
                  <a:pt x="767" y="841"/>
                </a:cubicBezTo>
                <a:cubicBezTo>
                  <a:pt x="767" y="843"/>
                  <a:pt x="766" y="845"/>
                  <a:pt x="766" y="847"/>
                </a:cubicBezTo>
                <a:cubicBezTo>
                  <a:pt x="765" y="852"/>
                  <a:pt x="764" y="849"/>
                  <a:pt x="764" y="846"/>
                </a:cubicBezTo>
                <a:cubicBezTo>
                  <a:pt x="763" y="842"/>
                  <a:pt x="763" y="838"/>
                  <a:pt x="762" y="833"/>
                </a:cubicBezTo>
                <a:cubicBezTo>
                  <a:pt x="762" y="827"/>
                  <a:pt x="762" y="821"/>
                  <a:pt x="761" y="814"/>
                </a:cubicBezTo>
                <a:cubicBezTo>
                  <a:pt x="761" y="814"/>
                  <a:pt x="760" y="814"/>
                  <a:pt x="760" y="814"/>
                </a:cubicBezTo>
                <a:cubicBezTo>
                  <a:pt x="760" y="827"/>
                  <a:pt x="759" y="840"/>
                  <a:pt x="759" y="853"/>
                </a:cubicBezTo>
                <a:cubicBezTo>
                  <a:pt x="759" y="853"/>
                  <a:pt x="758" y="852"/>
                  <a:pt x="758" y="852"/>
                </a:cubicBezTo>
                <a:cubicBezTo>
                  <a:pt x="757" y="845"/>
                  <a:pt x="756" y="838"/>
                  <a:pt x="756" y="830"/>
                </a:cubicBezTo>
                <a:cubicBezTo>
                  <a:pt x="756" y="829"/>
                  <a:pt x="755" y="824"/>
                  <a:pt x="755" y="817"/>
                </a:cubicBezTo>
                <a:cubicBezTo>
                  <a:pt x="755" y="817"/>
                  <a:pt x="755" y="817"/>
                  <a:pt x="755" y="818"/>
                </a:cubicBezTo>
                <a:close/>
                <a:moveTo>
                  <a:pt x="764" y="859"/>
                </a:moveTo>
                <a:cubicBezTo>
                  <a:pt x="768" y="859"/>
                  <a:pt x="771" y="860"/>
                  <a:pt x="774" y="860"/>
                </a:cubicBezTo>
                <a:cubicBezTo>
                  <a:pt x="774" y="860"/>
                  <a:pt x="774" y="860"/>
                  <a:pt x="774" y="860"/>
                </a:cubicBezTo>
                <a:cubicBezTo>
                  <a:pt x="771" y="860"/>
                  <a:pt x="767" y="860"/>
                  <a:pt x="763" y="860"/>
                </a:cubicBezTo>
                <a:cubicBezTo>
                  <a:pt x="761" y="860"/>
                  <a:pt x="760" y="860"/>
                  <a:pt x="759" y="860"/>
                </a:cubicBezTo>
                <a:cubicBezTo>
                  <a:pt x="759" y="860"/>
                  <a:pt x="759" y="860"/>
                  <a:pt x="759" y="859"/>
                </a:cubicBezTo>
                <a:cubicBezTo>
                  <a:pt x="760" y="859"/>
                  <a:pt x="762" y="859"/>
                  <a:pt x="764" y="859"/>
                </a:cubicBezTo>
                <a:close/>
                <a:moveTo>
                  <a:pt x="775" y="860"/>
                </a:moveTo>
                <a:cubicBezTo>
                  <a:pt x="777" y="860"/>
                  <a:pt x="779" y="860"/>
                  <a:pt x="781" y="860"/>
                </a:cubicBezTo>
                <a:cubicBezTo>
                  <a:pt x="779" y="860"/>
                  <a:pt x="777" y="860"/>
                  <a:pt x="775" y="860"/>
                </a:cubicBezTo>
                <a:cubicBezTo>
                  <a:pt x="775" y="860"/>
                  <a:pt x="775" y="860"/>
                  <a:pt x="775" y="860"/>
                </a:cubicBezTo>
                <a:close/>
                <a:moveTo>
                  <a:pt x="795" y="860"/>
                </a:moveTo>
                <a:cubicBezTo>
                  <a:pt x="803" y="861"/>
                  <a:pt x="812" y="861"/>
                  <a:pt x="820" y="861"/>
                </a:cubicBezTo>
                <a:cubicBezTo>
                  <a:pt x="823" y="861"/>
                  <a:pt x="826" y="861"/>
                  <a:pt x="829" y="861"/>
                </a:cubicBezTo>
                <a:cubicBezTo>
                  <a:pt x="821" y="862"/>
                  <a:pt x="813" y="862"/>
                  <a:pt x="804" y="863"/>
                </a:cubicBezTo>
                <a:cubicBezTo>
                  <a:pt x="794" y="864"/>
                  <a:pt x="785" y="864"/>
                  <a:pt x="775" y="864"/>
                </a:cubicBezTo>
                <a:cubicBezTo>
                  <a:pt x="775" y="863"/>
                  <a:pt x="775" y="862"/>
                  <a:pt x="775" y="861"/>
                </a:cubicBezTo>
                <a:cubicBezTo>
                  <a:pt x="781" y="861"/>
                  <a:pt x="788" y="861"/>
                  <a:pt x="795" y="860"/>
                </a:cubicBezTo>
                <a:close/>
                <a:moveTo>
                  <a:pt x="828" y="860"/>
                </a:moveTo>
                <a:cubicBezTo>
                  <a:pt x="821" y="860"/>
                  <a:pt x="814" y="860"/>
                  <a:pt x="807" y="860"/>
                </a:cubicBezTo>
                <a:cubicBezTo>
                  <a:pt x="813" y="859"/>
                  <a:pt x="818" y="859"/>
                  <a:pt x="823" y="859"/>
                </a:cubicBezTo>
                <a:cubicBezTo>
                  <a:pt x="825" y="859"/>
                  <a:pt x="826" y="859"/>
                  <a:pt x="827" y="859"/>
                </a:cubicBezTo>
                <a:cubicBezTo>
                  <a:pt x="836" y="859"/>
                  <a:pt x="845" y="859"/>
                  <a:pt x="853" y="859"/>
                </a:cubicBezTo>
                <a:cubicBezTo>
                  <a:pt x="849" y="859"/>
                  <a:pt x="845" y="860"/>
                  <a:pt x="841" y="860"/>
                </a:cubicBezTo>
                <a:cubicBezTo>
                  <a:pt x="837" y="860"/>
                  <a:pt x="832" y="860"/>
                  <a:pt x="828" y="860"/>
                </a:cubicBezTo>
                <a:close/>
                <a:moveTo>
                  <a:pt x="912" y="855"/>
                </a:moveTo>
                <a:cubicBezTo>
                  <a:pt x="910" y="856"/>
                  <a:pt x="908" y="856"/>
                  <a:pt x="906" y="856"/>
                </a:cubicBezTo>
                <a:cubicBezTo>
                  <a:pt x="907" y="856"/>
                  <a:pt x="907" y="855"/>
                  <a:pt x="908" y="855"/>
                </a:cubicBezTo>
                <a:cubicBezTo>
                  <a:pt x="910" y="854"/>
                  <a:pt x="912" y="854"/>
                  <a:pt x="913" y="854"/>
                </a:cubicBezTo>
                <a:cubicBezTo>
                  <a:pt x="913" y="855"/>
                  <a:pt x="913" y="857"/>
                  <a:pt x="914" y="859"/>
                </a:cubicBezTo>
                <a:cubicBezTo>
                  <a:pt x="913" y="859"/>
                  <a:pt x="912" y="859"/>
                  <a:pt x="911" y="859"/>
                </a:cubicBezTo>
                <a:cubicBezTo>
                  <a:pt x="909" y="859"/>
                  <a:pt x="906" y="858"/>
                  <a:pt x="904" y="858"/>
                </a:cubicBezTo>
                <a:cubicBezTo>
                  <a:pt x="904" y="858"/>
                  <a:pt x="904" y="857"/>
                  <a:pt x="905" y="857"/>
                </a:cubicBezTo>
                <a:cubicBezTo>
                  <a:pt x="907" y="857"/>
                  <a:pt x="910" y="857"/>
                  <a:pt x="913" y="856"/>
                </a:cubicBezTo>
                <a:cubicBezTo>
                  <a:pt x="913" y="856"/>
                  <a:pt x="913" y="855"/>
                  <a:pt x="912" y="855"/>
                </a:cubicBezTo>
                <a:close/>
                <a:moveTo>
                  <a:pt x="917" y="864"/>
                </a:moveTo>
                <a:cubicBezTo>
                  <a:pt x="917" y="864"/>
                  <a:pt x="917" y="863"/>
                  <a:pt x="917" y="862"/>
                </a:cubicBezTo>
                <a:cubicBezTo>
                  <a:pt x="917" y="862"/>
                  <a:pt x="917" y="862"/>
                  <a:pt x="917" y="862"/>
                </a:cubicBezTo>
                <a:cubicBezTo>
                  <a:pt x="917" y="864"/>
                  <a:pt x="917" y="866"/>
                  <a:pt x="917" y="869"/>
                </a:cubicBezTo>
                <a:cubicBezTo>
                  <a:pt x="917" y="869"/>
                  <a:pt x="917" y="868"/>
                  <a:pt x="917" y="868"/>
                </a:cubicBezTo>
                <a:cubicBezTo>
                  <a:pt x="917" y="868"/>
                  <a:pt x="917" y="868"/>
                  <a:pt x="916" y="868"/>
                </a:cubicBezTo>
                <a:cubicBezTo>
                  <a:pt x="916" y="866"/>
                  <a:pt x="916" y="864"/>
                  <a:pt x="916" y="862"/>
                </a:cubicBezTo>
                <a:cubicBezTo>
                  <a:pt x="916" y="862"/>
                  <a:pt x="916" y="862"/>
                  <a:pt x="916" y="862"/>
                </a:cubicBezTo>
                <a:cubicBezTo>
                  <a:pt x="916" y="863"/>
                  <a:pt x="916" y="864"/>
                  <a:pt x="916" y="864"/>
                </a:cubicBezTo>
                <a:cubicBezTo>
                  <a:pt x="916" y="865"/>
                  <a:pt x="917" y="865"/>
                  <a:pt x="917" y="864"/>
                </a:cubicBezTo>
                <a:close/>
                <a:moveTo>
                  <a:pt x="918" y="878"/>
                </a:moveTo>
                <a:cubicBezTo>
                  <a:pt x="918" y="881"/>
                  <a:pt x="918" y="884"/>
                  <a:pt x="918" y="888"/>
                </a:cubicBezTo>
                <a:cubicBezTo>
                  <a:pt x="918" y="888"/>
                  <a:pt x="917" y="888"/>
                  <a:pt x="917" y="888"/>
                </a:cubicBezTo>
                <a:cubicBezTo>
                  <a:pt x="917" y="882"/>
                  <a:pt x="917" y="876"/>
                  <a:pt x="916" y="869"/>
                </a:cubicBezTo>
                <a:cubicBezTo>
                  <a:pt x="917" y="869"/>
                  <a:pt x="917" y="869"/>
                  <a:pt x="917" y="869"/>
                </a:cubicBezTo>
                <a:cubicBezTo>
                  <a:pt x="917" y="869"/>
                  <a:pt x="917" y="869"/>
                  <a:pt x="917" y="869"/>
                </a:cubicBezTo>
                <a:cubicBezTo>
                  <a:pt x="918" y="871"/>
                  <a:pt x="918" y="873"/>
                  <a:pt x="918" y="875"/>
                </a:cubicBezTo>
                <a:cubicBezTo>
                  <a:pt x="918" y="876"/>
                  <a:pt x="918" y="877"/>
                  <a:pt x="918" y="878"/>
                </a:cubicBezTo>
                <a:close/>
                <a:moveTo>
                  <a:pt x="911" y="889"/>
                </a:moveTo>
                <a:cubicBezTo>
                  <a:pt x="912" y="889"/>
                  <a:pt x="914" y="889"/>
                  <a:pt x="916" y="888"/>
                </a:cubicBezTo>
                <a:cubicBezTo>
                  <a:pt x="916" y="889"/>
                  <a:pt x="916" y="890"/>
                  <a:pt x="916" y="890"/>
                </a:cubicBezTo>
                <a:cubicBezTo>
                  <a:pt x="914" y="890"/>
                  <a:pt x="911" y="890"/>
                  <a:pt x="909" y="890"/>
                </a:cubicBezTo>
                <a:cubicBezTo>
                  <a:pt x="909" y="887"/>
                  <a:pt x="909" y="884"/>
                  <a:pt x="909" y="881"/>
                </a:cubicBezTo>
                <a:cubicBezTo>
                  <a:pt x="909" y="881"/>
                  <a:pt x="910" y="881"/>
                  <a:pt x="910" y="881"/>
                </a:cubicBezTo>
                <a:cubicBezTo>
                  <a:pt x="911" y="882"/>
                  <a:pt x="911" y="881"/>
                  <a:pt x="911" y="880"/>
                </a:cubicBezTo>
                <a:cubicBezTo>
                  <a:pt x="910" y="880"/>
                  <a:pt x="909" y="880"/>
                  <a:pt x="909" y="880"/>
                </a:cubicBezTo>
                <a:cubicBezTo>
                  <a:pt x="909" y="877"/>
                  <a:pt x="909" y="873"/>
                  <a:pt x="909" y="870"/>
                </a:cubicBezTo>
                <a:cubicBezTo>
                  <a:pt x="909" y="870"/>
                  <a:pt x="909" y="870"/>
                  <a:pt x="909" y="870"/>
                </a:cubicBezTo>
                <a:cubicBezTo>
                  <a:pt x="909" y="870"/>
                  <a:pt x="910" y="870"/>
                  <a:pt x="910" y="870"/>
                </a:cubicBezTo>
                <a:cubicBezTo>
                  <a:pt x="911" y="870"/>
                  <a:pt x="911" y="870"/>
                  <a:pt x="912" y="870"/>
                </a:cubicBezTo>
                <a:cubicBezTo>
                  <a:pt x="912" y="870"/>
                  <a:pt x="912" y="870"/>
                  <a:pt x="912" y="870"/>
                </a:cubicBezTo>
                <a:cubicBezTo>
                  <a:pt x="913" y="870"/>
                  <a:pt x="914" y="870"/>
                  <a:pt x="915" y="870"/>
                </a:cubicBezTo>
                <a:cubicBezTo>
                  <a:pt x="916" y="875"/>
                  <a:pt x="916" y="881"/>
                  <a:pt x="916" y="887"/>
                </a:cubicBezTo>
                <a:cubicBezTo>
                  <a:pt x="916" y="887"/>
                  <a:pt x="916" y="888"/>
                  <a:pt x="916" y="888"/>
                </a:cubicBezTo>
                <a:cubicBezTo>
                  <a:pt x="914" y="888"/>
                  <a:pt x="912" y="888"/>
                  <a:pt x="911" y="888"/>
                </a:cubicBezTo>
                <a:cubicBezTo>
                  <a:pt x="910" y="888"/>
                  <a:pt x="910" y="888"/>
                  <a:pt x="911" y="889"/>
                </a:cubicBezTo>
                <a:close/>
                <a:moveTo>
                  <a:pt x="766" y="949"/>
                </a:moveTo>
                <a:cubicBezTo>
                  <a:pt x="766" y="951"/>
                  <a:pt x="766" y="954"/>
                  <a:pt x="766" y="957"/>
                </a:cubicBezTo>
                <a:cubicBezTo>
                  <a:pt x="765" y="957"/>
                  <a:pt x="763" y="957"/>
                  <a:pt x="762" y="957"/>
                </a:cubicBezTo>
                <a:cubicBezTo>
                  <a:pt x="762" y="953"/>
                  <a:pt x="762" y="949"/>
                  <a:pt x="762" y="945"/>
                </a:cubicBezTo>
                <a:cubicBezTo>
                  <a:pt x="763" y="945"/>
                  <a:pt x="765" y="945"/>
                  <a:pt x="766" y="945"/>
                </a:cubicBezTo>
                <a:cubicBezTo>
                  <a:pt x="766" y="946"/>
                  <a:pt x="766" y="947"/>
                  <a:pt x="766" y="949"/>
                </a:cubicBezTo>
                <a:close/>
                <a:moveTo>
                  <a:pt x="766" y="958"/>
                </a:moveTo>
                <a:cubicBezTo>
                  <a:pt x="766" y="961"/>
                  <a:pt x="767" y="964"/>
                  <a:pt x="767" y="967"/>
                </a:cubicBezTo>
                <a:cubicBezTo>
                  <a:pt x="765" y="967"/>
                  <a:pt x="763" y="967"/>
                  <a:pt x="762" y="967"/>
                </a:cubicBezTo>
                <a:cubicBezTo>
                  <a:pt x="762" y="964"/>
                  <a:pt x="762" y="961"/>
                  <a:pt x="762" y="958"/>
                </a:cubicBezTo>
                <a:cubicBezTo>
                  <a:pt x="763" y="958"/>
                  <a:pt x="765" y="958"/>
                  <a:pt x="766" y="958"/>
                </a:cubicBezTo>
                <a:close/>
                <a:moveTo>
                  <a:pt x="762" y="944"/>
                </a:moveTo>
                <a:cubicBezTo>
                  <a:pt x="762" y="941"/>
                  <a:pt x="762" y="938"/>
                  <a:pt x="762" y="935"/>
                </a:cubicBezTo>
                <a:cubicBezTo>
                  <a:pt x="763" y="935"/>
                  <a:pt x="765" y="935"/>
                  <a:pt x="766" y="935"/>
                </a:cubicBezTo>
                <a:cubicBezTo>
                  <a:pt x="766" y="938"/>
                  <a:pt x="766" y="941"/>
                  <a:pt x="766" y="944"/>
                </a:cubicBezTo>
                <a:cubicBezTo>
                  <a:pt x="765" y="944"/>
                  <a:pt x="763" y="944"/>
                  <a:pt x="762" y="944"/>
                </a:cubicBezTo>
                <a:close/>
                <a:moveTo>
                  <a:pt x="741" y="897"/>
                </a:moveTo>
                <a:cubicBezTo>
                  <a:pt x="742" y="897"/>
                  <a:pt x="743" y="897"/>
                  <a:pt x="744" y="897"/>
                </a:cubicBezTo>
                <a:cubicBezTo>
                  <a:pt x="744" y="898"/>
                  <a:pt x="744" y="898"/>
                  <a:pt x="744" y="899"/>
                </a:cubicBezTo>
                <a:cubicBezTo>
                  <a:pt x="743" y="898"/>
                  <a:pt x="742" y="898"/>
                  <a:pt x="741" y="898"/>
                </a:cubicBezTo>
                <a:cubicBezTo>
                  <a:pt x="741" y="898"/>
                  <a:pt x="741" y="898"/>
                  <a:pt x="741" y="897"/>
                </a:cubicBezTo>
                <a:close/>
                <a:moveTo>
                  <a:pt x="741" y="898"/>
                </a:moveTo>
                <a:cubicBezTo>
                  <a:pt x="739" y="898"/>
                  <a:pt x="737" y="898"/>
                  <a:pt x="735" y="897"/>
                </a:cubicBezTo>
                <a:cubicBezTo>
                  <a:pt x="737" y="897"/>
                  <a:pt x="739" y="897"/>
                  <a:pt x="741" y="897"/>
                </a:cubicBezTo>
                <a:cubicBezTo>
                  <a:pt x="741" y="898"/>
                  <a:pt x="741" y="898"/>
                  <a:pt x="741" y="898"/>
                </a:cubicBezTo>
                <a:close/>
                <a:moveTo>
                  <a:pt x="761" y="873"/>
                </a:moveTo>
                <a:cubicBezTo>
                  <a:pt x="761" y="873"/>
                  <a:pt x="761" y="873"/>
                  <a:pt x="761" y="873"/>
                </a:cubicBezTo>
                <a:cubicBezTo>
                  <a:pt x="762" y="873"/>
                  <a:pt x="762" y="873"/>
                  <a:pt x="762" y="873"/>
                </a:cubicBezTo>
                <a:cubicBezTo>
                  <a:pt x="762" y="875"/>
                  <a:pt x="762" y="878"/>
                  <a:pt x="762" y="880"/>
                </a:cubicBezTo>
                <a:cubicBezTo>
                  <a:pt x="762" y="879"/>
                  <a:pt x="762" y="878"/>
                  <a:pt x="762" y="876"/>
                </a:cubicBezTo>
                <a:cubicBezTo>
                  <a:pt x="762" y="875"/>
                  <a:pt x="762" y="874"/>
                  <a:pt x="761" y="873"/>
                </a:cubicBezTo>
                <a:close/>
                <a:moveTo>
                  <a:pt x="860" y="871"/>
                </a:moveTo>
                <a:cubicBezTo>
                  <a:pt x="865" y="871"/>
                  <a:pt x="870" y="871"/>
                  <a:pt x="875" y="871"/>
                </a:cubicBezTo>
                <a:cubicBezTo>
                  <a:pt x="875" y="874"/>
                  <a:pt x="875" y="877"/>
                  <a:pt x="875" y="881"/>
                </a:cubicBezTo>
                <a:cubicBezTo>
                  <a:pt x="874" y="881"/>
                  <a:pt x="874" y="881"/>
                  <a:pt x="874" y="881"/>
                </a:cubicBezTo>
                <a:cubicBezTo>
                  <a:pt x="874" y="879"/>
                  <a:pt x="873" y="878"/>
                  <a:pt x="873" y="876"/>
                </a:cubicBezTo>
                <a:cubicBezTo>
                  <a:pt x="873" y="876"/>
                  <a:pt x="872" y="876"/>
                  <a:pt x="872" y="876"/>
                </a:cubicBezTo>
                <a:cubicBezTo>
                  <a:pt x="872" y="878"/>
                  <a:pt x="873" y="879"/>
                  <a:pt x="873" y="881"/>
                </a:cubicBezTo>
                <a:cubicBezTo>
                  <a:pt x="868" y="881"/>
                  <a:pt x="864" y="881"/>
                  <a:pt x="859" y="881"/>
                </a:cubicBezTo>
                <a:cubicBezTo>
                  <a:pt x="859" y="879"/>
                  <a:pt x="860" y="877"/>
                  <a:pt x="860" y="875"/>
                </a:cubicBezTo>
                <a:cubicBezTo>
                  <a:pt x="860" y="875"/>
                  <a:pt x="860" y="873"/>
                  <a:pt x="860" y="871"/>
                </a:cubicBezTo>
                <a:close/>
                <a:moveTo>
                  <a:pt x="899" y="859"/>
                </a:moveTo>
                <a:cubicBezTo>
                  <a:pt x="900" y="859"/>
                  <a:pt x="901" y="859"/>
                  <a:pt x="902" y="859"/>
                </a:cubicBezTo>
                <a:cubicBezTo>
                  <a:pt x="902" y="859"/>
                  <a:pt x="902" y="859"/>
                  <a:pt x="902" y="859"/>
                </a:cubicBezTo>
                <a:cubicBezTo>
                  <a:pt x="899" y="859"/>
                  <a:pt x="897" y="859"/>
                  <a:pt x="894" y="859"/>
                </a:cubicBezTo>
                <a:cubicBezTo>
                  <a:pt x="894" y="859"/>
                  <a:pt x="895" y="859"/>
                  <a:pt x="895" y="859"/>
                </a:cubicBezTo>
                <a:cubicBezTo>
                  <a:pt x="896" y="859"/>
                  <a:pt x="898" y="859"/>
                  <a:pt x="899" y="859"/>
                </a:cubicBezTo>
                <a:close/>
                <a:moveTo>
                  <a:pt x="903" y="859"/>
                </a:moveTo>
                <a:cubicBezTo>
                  <a:pt x="903" y="859"/>
                  <a:pt x="904" y="859"/>
                  <a:pt x="905" y="859"/>
                </a:cubicBezTo>
                <a:cubicBezTo>
                  <a:pt x="904" y="859"/>
                  <a:pt x="903" y="859"/>
                  <a:pt x="902" y="859"/>
                </a:cubicBezTo>
                <a:cubicBezTo>
                  <a:pt x="902" y="859"/>
                  <a:pt x="903" y="859"/>
                  <a:pt x="903" y="859"/>
                </a:cubicBezTo>
                <a:close/>
                <a:moveTo>
                  <a:pt x="900" y="860"/>
                </a:moveTo>
                <a:cubicBezTo>
                  <a:pt x="900" y="860"/>
                  <a:pt x="901" y="861"/>
                  <a:pt x="901" y="860"/>
                </a:cubicBezTo>
                <a:cubicBezTo>
                  <a:pt x="901" y="860"/>
                  <a:pt x="901" y="860"/>
                  <a:pt x="901" y="860"/>
                </a:cubicBezTo>
                <a:cubicBezTo>
                  <a:pt x="902" y="860"/>
                  <a:pt x="903" y="860"/>
                  <a:pt x="903" y="860"/>
                </a:cubicBezTo>
                <a:cubicBezTo>
                  <a:pt x="904" y="860"/>
                  <a:pt x="907" y="860"/>
                  <a:pt x="909" y="860"/>
                </a:cubicBezTo>
                <a:cubicBezTo>
                  <a:pt x="911" y="860"/>
                  <a:pt x="912" y="860"/>
                  <a:pt x="914" y="861"/>
                </a:cubicBezTo>
                <a:cubicBezTo>
                  <a:pt x="914" y="861"/>
                  <a:pt x="914" y="862"/>
                  <a:pt x="914" y="862"/>
                </a:cubicBezTo>
                <a:cubicBezTo>
                  <a:pt x="914" y="864"/>
                  <a:pt x="914" y="866"/>
                  <a:pt x="913" y="868"/>
                </a:cubicBezTo>
                <a:cubicBezTo>
                  <a:pt x="913" y="868"/>
                  <a:pt x="914" y="868"/>
                  <a:pt x="914" y="868"/>
                </a:cubicBezTo>
                <a:cubicBezTo>
                  <a:pt x="914" y="867"/>
                  <a:pt x="915" y="866"/>
                  <a:pt x="915" y="865"/>
                </a:cubicBezTo>
                <a:cubicBezTo>
                  <a:pt x="915" y="865"/>
                  <a:pt x="915" y="865"/>
                  <a:pt x="915" y="864"/>
                </a:cubicBezTo>
                <a:cubicBezTo>
                  <a:pt x="915" y="864"/>
                  <a:pt x="915" y="863"/>
                  <a:pt x="915" y="862"/>
                </a:cubicBezTo>
                <a:cubicBezTo>
                  <a:pt x="915" y="862"/>
                  <a:pt x="915" y="862"/>
                  <a:pt x="915" y="861"/>
                </a:cubicBezTo>
                <a:cubicBezTo>
                  <a:pt x="915" y="861"/>
                  <a:pt x="915" y="861"/>
                  <a:pt x="915" y="861"/>
                </a:cubicBezTo>
                <a:cubicBezTo>
                  <a:pt x="915" y="864"/>
                  <a:pt x="915" y="866"/>
                  <a:pt x="915" y="868"/>
                </a:cubicBezTo>
                <a:cubicBezTo>
                  <a:pt x="915" y="868"/>
                  <a:pt x="915" y="868"/>
                  <a:pt x="915" y="869"/>
                </a:cubicBezTo>
                <a:cubicBezTo>
                  <a:pt x="914" y="869"/>
                  <a:pt x="912" y="869"/>
                  <a:pt x="911" y="869"/>
                </a:cubicBezTo>
                <a:cubicBezTo>
                  <a:pt x="909" y="868"/>
                  <a:pt x="907" y="868"/>
                  <a:pt x="906" y="867"/>
                </a:cubicBezTo>
                <a:cubicBezTo>
                  <a:pt x="906" y="865"/>
                  <a:pt x="906" y="863"/>
                  <a:pt x="907" y="860"/>
                </a:cubicBezTo>
                <a:cubicBezTo>
                  <a:pt x="907" y="860"/>
                  <a:pt x="906" y="860"/>
                  <a:pt x="906" y="860"/>
                </a:cubicBezTo>
                <a:cubicBezTo>
                  <a:pt x="906" y="863"/>
                  <a:pt x="906" y="865"/>
                  <a:pt x="905" y="867"/>
                </a:cubicBezTo>
                <a:cubicBezTo>
                  <a:pt x="901" y="866"/>
                  <a:pt x="896" y="866"/>
                  <a:pt x="891" y="867"/>
                </a:cubicBezTo>
                <a:cubicBezTo>
                  <a:pt x="891" y="864"/>
                  <a:pt x="892" y="862"/>
                  <a:pt x="893" y="860"/>
                </a:cubicBezTo>
                <a:cubicBezTo>
                  <a:pt x="896" y="860"/>
                  <a:pt x="898" y="860"/>
                  <a:pt x="900" y="860"/>
                </a:cubicBezTo>
                <a:close/>
                <a:moveTo>
                  <a:pt x="915" y="861"/>
                </a:moveTo>
                <a:cubicBezTo>
                  <a:pt x="915" y="861"/>
                  <a:pt x="915" y="861"/>
                  <a:pt x="915" y="861"/>
                </a:cubicBezTo>
                <a:cubicBezTo>
                  <a:pt x="915" y="860"/>
                  <a:pt x="915" y="860"/>
                  <a:pt x="915" y="860"/>
                </a:cubicBezTo>
                <a:cubicBezTo>
                  <a:pt x="915" y="860"/>
                  <a:pt x="915" y="860"/>
                  <a:pt x="915" y="861"/>
                </a:cubicBezTo>
                <a:close/>
                <a:moveTo>
                  <a:pt x="914" y="860"/>
                </a:moveTo>
                <a:cubicBezTo>
                  <a:pt x="913" y="860"/>
                  <a:pt x="913" y="860"/>
                  <a:pt x="912" y="860"/>
                </a:cubicBezTo>
                <a:cubicBezTo>
                  <a:pt x="913" y="860"/>
                  <a:pt x="913" y="860"/>
                  <a:pt x="914" y="860"/>
                </a:cubicBezTo>
                <a:cubicBezTo>
                  <a:pt x="914" y="860"/>
                  <a:pt x="914" y="860"/>
                  <a:pt x="914" y="860"/>
                </a:cubicBezTo>
                <a:close/>
                <a:moveTo>
                  <a:pt x="907" y="892"/>
                </a:moveTo>
                <a:cubicBezTo>
                  <a:pt x="907" y="892"/>
                  <a:pt x="907" y="891"/>
                  <a:pt x="907" y="891"/>
                </a:cubicBezTo>
                <a:cubicBezTo>
                  <a:pt x="908" y="891"/>
                  <a:pt x="908" y="891"/>
                  <a:pt x="909" y="891"/>
                </a:cubicBezTo>
                <a:cubicBezTo>
                  <a:pt x="909" y="891"/>
                  <a:pt x="909" y="892"/>
                  <a:pt x="909" y="892"/>
                </a:cubicBezTo>
                <a:cubicBezTo>
                  <a:pt x="908" y="892"/>
                  <a:pt x="908" y="892"/>
                  <a:pt x="907" y="892"/>
                </a:cubicBezTo>
                <a:close/>
                <a:moveTo>
                  <a:pt x="909" y="893"/>
                </a:moveTo>
                <a:cubicBezTo>
                  <a:pt x="909" y="894"/>
                  <a:pt x="909" y="895"/>
                  <a:pt x="909" y="896"/>
                </a:cubicBezTo>
                <a:cubicBezTo>
                  <a:pt x="908" y="896"/>
                  <a:pt x="908" y="896"/>
                  <a:pt x="907" y="896"/>
                </a:cubicBezTo>
                <a:cubicBezTo>
                  <a:pt x="907" y="895"/>
                  <a:pt x="907" y="894"/>
                  <a:pt x="907" y="893"/>
                </a:cubicBezTo>
                <a:cubicBezTo>
                  <a:pt x="908" y="893"/>
                  <a:pt x="908" y="893"/>
                  <a:pt x="909" y="893"/>
                </a:cubicBezTo>
                <a:close/>
                <a:moveTo>
                  <a:pt x="861" y="894"/>
                </a:moveTo>
                <a:cubicBezTo>
                  <a:pt x="861" y="894"/>
                  <a:pt x="860" y="894"/>
                  <a:pt x="860" y="894"/>
                </a:cubicBezTo>
                <a:cubicBezTo>
                  <a:pt x="860" y="894"/>
                  <a:pt x="860" y="894"/>
                  <a:pt x="860" y="894"/>
                </a:cubicBezTo>
                <a:cubicBezTo>
                  <a:pt x="859" y="894"/>
                  <a:pt x="858" y="894"/>
                  <a:pt x="857" y="894"/>
                </a:cubicBezTo>
                <a:cubicBezTo>
                  <a:pt x="857" y="894"/>
                  <a:pt x="857" y="894"/>
                  <a:pt x="857" y="894"/>
                </a:cubicBezTo>
                <a:cubicBezTo>
                  <a:pt x="863" y="893"/>
                  <a:pt x="869" y="893"/>
                  <a:pt x="874" y="892"/>
                </a:cubicBezTo>
                <a:cubicBezTo>
                  <a:pt x="875" y="893"/>
                  <a:pt x="875" y="893"/>
                  <a:pt x="875" y="894"/>
                </a:cubicBezTo>
                <a:cubicBezTo>
                  <a:pt x="870" y="894"/>
                  <a:pt x="866" y="894"/>
                  <a:pt x="861" y="894"/>
                </a:cubicBezTo>
                <a:close/>
                <a:moveTo>
                  <a:pt x="775" y="923"/>
                </a:moveTo>
                <a:cubicBezTo>
                  <a:pt x="772" y="923"/>
                  <a:pt x="769" y="924"/>
                  <a:pt x="766" y="924"/>
                </a:cubicBezTo>
                <a:cubicBezTo>
                  <a:pt x="766" y="921"/>
                  <a:pt x="765" y="918"/>
                  <a:pt x="765" y="915"/>
                </a:cubicBezTo>
                <a:cubicBezTo>
                  <a:pt x="765" y="915"/>
                  <a:pt x="765" y="915"/>
                  <a:pt x="765" y="915"/>
                </a:cubicBezTo>
                <a:cubicBezTo>
                  <a:pt x="769" y="914"/>
                  <a:pt x="772" y="914"/>
                  <a:pt x="776" y="914"/>
                </a:cubicBezTo>
                <a:cubicBezTo>
                  <a:pt x="776" y="921"/>
                  <a:pt x="776" y="928"/>
                  <a:pt x="776" y="934"/>
                </a:cubicBezTo>
                <a:cubicBezTo>
                  <a:pt x="773" y="934"/>
                  <a:pt x="770" y="934"/>
                  <a:pt x="766" y="934"/>
                </a:cubicBezTo>
                <a:cubicBezTo>
                  <a:pt x="766" y="931"/>
                  <a:pt x="766" y="928"/>
                  <a:pt x="766" y="925"/>
                </a:cubicBezTo>
                <a:cubicBezTo>
                  <a:pt x="769" y="925"/>
                  <a:pt x="772" y="924"/>
                  <a:pt x="775" y="924"/>
                </a:cubicBezTo>
                <a:cubicBezTo>
                  <a:pt x="775" y="924"/>
                  <a:pt x="775" y="923"/>
                  <a:pt x="775" y="923"/>
                </a:cubicBezTo>
                <a:close/>
                <a:moveTo>
                  <a:pt x="765" y="914"/>
                </a:moveTo>
                <a:cubicBezTo>
                  <a:pt x="765" y="914"/>
                  <a:pt x="765" y="914"/>
                  <a:pt x="765" y="914"/>
                </a:cubicBezTo>
                <a:cubicBezTo>
                  <a:pt x="765" y="911"/>
                  <a:pt x="765" y="908"/>
                  <a:pt x="765" y="905"/>
                </a:cubicBezTo>
                <a:cubicBezTo>
                  <a:pt x="768" y="905"/>
                  <a:pt x="772" y="905"/>
                  <a:pt x="776" y="906"/>
                </a:cubicBezTo>
                <a:cubicBezTo>
                  <a:pt x="776" y="908"/>
                  <a:pt x="776" y="910"/>
                  <a:pt x="776" y="913"/>
                </a:cubicBezTo>
                <a:cubicBezTo>
                  <a:pt x="772" y="913"/>
                  <a:pt x="769" y="913"/>
                  <a:pt x="765" y="914"/>
                </a:cubicBezTo>
                <a:close/>
                <a:moveTo>
                  <a:pt x="764" y="904"/>
                </a:moveTo>
                <a:cubicBezTo>
                  <a:pt x="764" y="903"/>
                  <a:pt x="764" y="902"/>
                  <a:pt x="764" y="901"/>
                </a:cubicBezTo>
                <a:cubicBezTo>
                  <a:pt x="768" y="901"/>
                  <a:pt x="772" y="901"/>
                  <a:pt x="775" y="901"/>
                </a:cubicBezTo>
                <a:cubicBezTo>
                  <a:pt x="775" y="902"/>
                  <a:pt x="776" y="903"/>
                  <a:pt x="776" y="905"/>
                </a:cubicBezTo>
                <a:cubicBezTo>
                  <a:pt x="772" y="904"/>
                  <a:pt x="768" y="904"/>
                  <a:pt x="764" y="904"/>
                </a:cubicBezTo>
                <a:close/>
                <a:moveTo>
                  <a:pt x="745" y="894"/>
                </a:moveTo>
                <a:cubicBezTo>
                  <a:pt x="745" y="894"/>
                  <a:pt x="746" y="895"/>
                  <a:pt x="746" y="895"/>
                </a:cubicBezTo>
                <a:cubicBezTo>
                  <a:pt x="746" y="895"/>
                  <a:pt x="745" y="895"/>
                  <a:pt x="745" y="895"/>
                </a:cubicBezTo>
                <a:cubicBezTo>
                  <a:pt x="745" y="895"/>
                  <a:pt x="745" y="894"/>
                  <a:pt x="745" y="894"/>
                </a:cubicBezTo>
                <a:close/>
                <a:moveTo>
                  <a:pt x="746" y="895"/>
                </a:moveTo>
                <a:cubicBezTo>
                  <a:pt x="746" y="896"/>
                  <a:pt x="746" y="896"/>
                  <a:pt x="746" y="896"/>
                </a:cubicBezTo>
                <a:cubicBezTo>
                  <a:pt x="746" y="896"/>
                  <a:pt x="746" y="896"/>
                  <a:pt x="745" y="896"/>
                </a:cubicBezTo>
                <a:cubicBezTo>
                  <a:pt x="745" y="896"/>
                  <a:pt x="745" y="896"/>
                  <a:pt x="745" y="895"/>
                </a:cubicBezTo>
                <a:cubicBezTo>
                  <a:pt x="745" y="895"/>
                  <a:pt x="746" y="895"/>
                  <a:pt x="746" y="895"/>
                </a:cubicBezTo>
                <a:close/>
                <a:moveTo>
                  <a:pt x="879" y="871"/>
                </a:moveTo>
                <a:cubicBezTo>
                  <a:pt x="882" y="870"/>
                  <a:pt x="886" y="870"/>
                  <a:pt x="890" y="870"/>
                </a:cubicBezTo>
                <a:cubicBezTo>
                  <a:pt x="889" y="873"/>
                  <a:pt x="889" y="877"/>
                  <a:pt x="889" y="880"/>
                </a:cubicBezTo>
                <a:cubicBezTo>
                  <a:pt x="885" y="880"/>
                  <a:pt x="882" y="880"/>
                  <a:pt x="879" y="881"/>
                </a:cubicBezTo>
                <a:cubicBezTo>
                  <a:pt x="879" y="877"/>
                  <a:pt x="879" y="874"/>
                  <a:pt x="879" y="871"/>
                </a:cubicBezTo>
                <a:close/>
                <a:moveTo>
                  <a:pt x="800" y="898"/>
                </a:moveTo>
                <a:cubicBezTo>
                  <a:pt x="800" y="898"/>
                  <a:pt x="800" y="898"/>
                  <a:pt x="800" y="899"/>
                </a:cubicBezTo>
                <a:cubicBezTo>
                  <a:pt x="800" y="899"/>
                  <a:pt x="800" y="899"/>
                  <a:pt x="800" y="899"/>
                </a:cubicBezTo>
                <a:cubicBezTo>
                  <a:pt x="800" y="898"/>
                  <a:pt x="800" y="898"/>
                  <a:pt x="800" y="898"/>
                </a:cubicBezTo>
                <a:cubicBezTo>
                  <a:pt x="801" y="898"/>
                  <a:pt x="803" y="898"/>
                  <a:pt x="804" y="898"/>
                </a:cubicBezTo>
                <a:cubicBezTo>
                  <a:pt x="804" y="898"/>
                  <a:pt x="804" y="898"/>
                  <a:pt x="804" y="898"/>
                </a:cubicBezTo>
                <a:cubicBezTo>
                  <a:pt x="803" y="898"/>
                  <a:pt x="802" y="898"/>
                  <a:pt x="801" y="898"/>
                </a:cubicBezTo>
                <a:cubicBezTo>
                  <a:pt x="801" y="898"/>
                  <a:pt x="801" y="898"/>
                  <a:pt x="800" y="898"/>
                </a:cubicBezTo>
                <a:close/>
                <a:moveTo>
                  <a:pt x="842" y="895"/>
                </a:moveTo>
                <a:cubicBezTo>
                  <a:pt x="842" y="895"/>
                  <a:pt x="842" y="895"/>
                  <a:pt x="842" y="895"/>
                </a:cubicBezTo>
                <a:cubicBezTo>
                  <a:pt x="842" y="892"/>
                  <a:pt x="842" y="889"/>
                  <a:pt x="841" y="886"/>
                </a:cubicBezTo>
                <a:cubicBezTo>
                  <a:pt x="846" y="886"/>
                  <a:pt x="850" y="886"/>
                  <a:pt x="855" y="886"/>
                </a:cubicBezTo>
                <a:cubicBezTo>
                  <a:pt x="854" y="889"/>
                  <a:pt x="855" y="891"/>
                  <a:pt x="855" y="894"/>
                </a:cubicBezTo>
                <a:cubicBezTo>
                  <a:pt x="850" y="894"/>
                  <a:pt x="846" y="894"/>
                  <a:pt x="842" y="895"/>
                </a:cubicBezTo>
                <a:close/>
                <a:moveTo>
                  <a:pt x="855" y="894"/>
                </a:moveTo>
                <a:cubicBezTo>
                  <a:pt x="855" y="894"/>
                  <a:pt x="855" y="894"/>
                  <a:pt x="855" y="894"/>
                </a:cubicBezTo>
                <a:cubicBezTo>
                  <a:pt x="853" y="894"/>
                  <a:pt x="851" y="894"/>
                  <a:pt x="849" y="894"/>
                </a:cubicBezTo>
                <a:cubicBezTo>
                  <a:pt x="851" y="894"/>
                  <a:pt x="853" y="894"/>
                  <a:pt x="855" y="894"/>
                </a:cubicBezTo>
                <a:close/>
                <a:moveTo>
                  <a:pt x="841" y="895"/>
                </a:moveTo>
                <a:cubicBezTo>
                  <a:pt x="839" y="895"/>
                  <a:pt x="836" y="895"/>
                  <a:pt x="833" y="895"/>
                </a:cubicBezTo>
                <a:cubicBezTo>
                  <a:pt x="833" y="894"/>
                  <a:pt x="833" y="894"/>
                  <a:pt x="833" y="893"/>
                </a:cubicBezTo>
                <a:cubicBezTo>
                  <a:pt x="833" y="892"/>
                  <a:pt x="833" y="890"/>
                  <a:pt x="833" y="886"/>
                </a:cubicBezTo>
                <a:cubicBezTo>
                  <a:pt x="835" y="886"/>
                  <a:pt x="838" y="886"/>
                  <a:pt x="840" y="886"/>
                </a:cubicBezTo>
                <a:cubicBezTo>
                  <a:pt x="841" y="889"/>
                  <a:pt x="841" y="892"/>
                  <a:pt x="841" y="895"/>
                </a:cubicBezTo>
                <a:close/>
                <a:moveTo>
                  <a:pt x="800" y="887"/>
                </a:moveTo>
                <a:cubicBezTo>
                  <a:pt x="802" y="887"/>
                  <a:pt x="803" y="887"/>
                  <a:pt x="805" y="887"/>
                </a:cubicBezTo>
                <a:cubicBezTo>
                  <a:pt x="805" y="890"/>
                  <a:pt x="805" y="893"/>
                  <a:pt x="804" y="896"/>
                </a:cubicBezTo>
                <a:cubicBezTo>
                  <a:pt x="803" y="896"/>
                  <a:pt x="801" y="896"/>
                  <a:pt x="800" y="896"/>
                </a:cubicBezTo>
                <a:cubicBezTo>
                  <a:pt x="800" y="893"/>
                  <a:pt x="800" y="890"/>
                  <a:pt x="800" y="887"/>
                </a:cubicBezTo>
                <a:cubicBezTo>
                  <a:pt x="800" y="888"/>
                  <a:pt x="800" y="888"/>
                  <a:pt x="800" y="889"/>
                </a:cubicBezTo>
                <a:cubicBezTo>
                  <a:pt x="800" y="891"/>
                  <a:pt x="800" y="893"/>
                  <a:pt x="800" y="896"/>
                </a:cubicBezTo>
                <a:cubicBezTo>
                  <a:pt x="795" y="896"/>
                  <a:pt x="791" y="896"/>
                  <a:pt x="787" y="896"/>
                </a:cubicBezTo>
                <a:cubicBezTo>
                  <a:pt x="787" y="894"/>
                  <a:pt x="787" y="892"/>
                  <a:pt x="787" y="889"/>
                </a:cubicBezTo>
                <a:cubicBezTo>
                  <a:pt x="787" y="891"/>
                  <a:pt x="787" y="894"/>
                  <a:pt x="787" y="896"/>
                </a:cubicBezTo>
                <a:cubicBezTo>
                  <a:pt x="784" y="896"/>
                  <a:pt x="782" y="896"/>
                  <a:pt x="779" y="896"/>
                </a:cubicBezTo>
                <a:cubicBezTo>
                  <a:pt x="779" y="895"/>
                  <a:pt x="779" y="894"/>
                  <a:pt x="780" y="893"/>
                </a:cubicBezTo>
                <a:cubicBezTo>
                  <a:pt x="780" y="894"/>
                  <a:pt x="780" y="894"/>
                  <a:pt x="780" y="894"/>
                </a:cubicBezTo>
                <a:cubicBezTo>
                  <a:pt x="780" y="895"/>
                  <a:pt x="781" y="895"/>
                  <a:pt x="781" y="894"/>
                </a:cubicBezTo>
                <a:cubicBezTo>
                  <a:pt x="781" y="893"/>
                  <a:pt x="780" y="892"/>
                  <a:pt x="780" y="891"/>
                </a:cubicBezTo>
                <a:cubicBezTo>
                  <a:pt x="780" y="890"/>
                  <a:pt x="779" y="890"/>
                  <a:pt x="779" y="890"/>
                </a:cubicBezTo>
                <a:cubicBezTo>
                  <a:pt x="779" y="892"/>
                  <a:pt x="779" y="893"/>
                  <a:pt x="779" y="894"/>
                </a:cubicBezTo>
                <a:cubicBezTo>
                  <a:pt x="779" y="892"/>
                  <a:pt x="779" y="890"/>
                  <a:pt x="779" y="887"/>
                </a:cubicBezTo>
                <a:cubicBezTo>
                  <a:pt x="782" y="887"/>
                  <a:pt x="784" y="887"/>
                  <a:pt x="786" y="887"/>
                </a:cubicBezTo>
                <a:cubicBezTo>
                  <a:pt x="787" y="887"/>
                  <a:pt x="787" y="887"/>
                  <a:pt x="788" y="887"/>
                </a:cubicBezTo>
                <a:cubicBezTo>
                  <a:pt x="787" y="888"/>
                  <a:pt x="787" y="889"/>
                  <a:pt x="787" y="889"/>
                </a:cubicBezTo>
                <a:cubicBezTo>
                  <a:pt x="787" y="889"/>
                  <a:pt x="787" y="889"/>
                  <a:pt x="787" y="889"/>
                </a:cubicBezTo>
                <a:cubicBezTo>
                  <a:pt x="788" y="888"/>
                  <a:pt x="788" y="888"/>
                  <a:pt x="788" y="887"/>
                </a:cubicBezTo>
                <a:cubicBezTo>
                  <a:pt x="792" y="887"/>
                  <a:pt x="796" y="887"/>
                  <a:pt x="800" y="887"/>
                </a:cubicBezTo>
                <a:cubicBezTo>
                  <a:pt x="800" y="887"/>
                  <a:pt x="800" y="887"/>
                  <a:pt x="800" y="887"/>
                </a:cubicBezTo>
                <a:cubicBezTo>
                  <a:pt x="800" y="887"/>
                  <a:pt x="800" y="887"/>
                  <a:pt x="800" y="887"/>
                </a:cubicBezTo>
                <a:close/>
                <a:moveTo>
                  <a:pt x="779" y="887"/>
                </a:moveTo>
                <a:cubicBezTo>
                  <a:pt x="778" y="890"/>
                  <a:pt x="778" y="893"/>
                  <a:pt x="778" y="896"/>
                </a:cubicBezTo>
                <a:cubicBezTo>
                  <a:pt x="777" y="896"/>
                  <a:pt x="776" y="896"/>
                  <a:pt x="776" y="896"/>
                </a:cubicBezTo>
                <a:cubicBezTo>
                  <a:pt x="776" y="893"/>
                  <a:pt x="776" y="890"/>
                  <a:pt x="775" y="888"/>
                </a:cubicBezTo>
                <a:cubicBezTo>
                  <a:pt x="777" y="888"/>
                  <a:pt x="778" y="887"/>
                  <a:pt x="779" y="887"/>
                </a:cubicBezTo>
                <a:close/>
                <a:moveTo>
                  <a:pt x="771" y="888"/>
                </a:moveTo>
                <a:cubicBezTo>
                  <a:pt x="772" y="888"/>
                  <a:pt x="774" y="888"/>
                  <a:pt x="775" y="888"/>
                </a:cubicBezTo>
                <a:cubicBezTo>
                  <a:pt x="775" y="890"/>
                  <a:pt x="775" y="893"/>
                  <a:pt x="775" y="896"/>
                </a:cubicBezTo>
                <a:cubicBezTo>
                  <a:pt x="771" y="896"/>
                  <a:pt x="768" y="896"/>
                  <a:pt x="764" y="896"/>
                </a:cubicBezTo>
                <a:cubicBezTo>
                  <a:pt x="764" y="894"/>
                  <a:pt x="763" y="891"/>
                  <a:pt x="763" y="888"/>
                </a:cubicBezTo>
                <a:cubicBezTo>
                  <a:pt x="766" y="888"/>
                  <a:pt x="768" y="888"/>
                  <a:pt x="771" y="888"/>
                </a:cubicBezTo>
                <a:close/>
                <a:moveTo>
                  <a:pt x="764" y="897"/>
                </a:moveTo>
                <a:cubicBezTo>
                  <a:pt x="764" y="898"/>
                  <a:pt x="764" y="898"/>
                  <a:pt x="764" y="899"/>
                </a:cubicBezTo>
                <a:cubicBezTo>
                  <a:pt x="764" y="899"/>
                  <a:pt x="764" y="899"/>
                  <a:pt x="764" y="899"/>
                </a:cubicBezTo>
                <a:cubicBezTo>
                  <a:pt x="763" y="899"/>
                  <a:pt x="763" y="899"/>
                  <a:pt x="763" y="900"/>
                </a:cubicBezTo>
                <a:cubicBezTo>
                  <a:pt x="763" y="899"/>
                  <a:pt x="763" y="898"/>
                  <a:pt x="763" y="897"/>
                </a:cubicBezTo>
                <a:cubicBezTo>
                  <a:pt x="763" y="897"/>
                  <a:pt x="763" y="897"/>
                  <a:pt x="764" y="897"/>
                </a:cubicBezTo>
                <a:close/>
                <a:moveTo>
                  <a:pt x="764" y="897"/>
                </a:moveTo>
                <a:cubicBezTo>
                  <a:pt x="768" y="898"/>
                  <a:pt x="772" y="898"/>
                  <a:pt x="775" y="898"/>
                </a:cubicBezTo>
                <a:cubicBezTo>
                  <a:pt x="775" y="898"/>
                  <a:pt x="775" y="899"/>
                  <a:pt x="775" y="899"/>
                </a:cubicBezTo>
                <a:cubicBezTo>
                  <a:pt x="772" y="899"/>
                  <a:pt x="768" y="899"/>
                  <a:pt x="764" y="899"/>
                </a:cubicBezTo>
                <a:cubicBezTo>
                  <a:pt x="764" y="899"/>
                  <a:pt x="764" y="898"/>
                  <a:pt x="764" y="897"/>
                </a:cubicBezTo>
                <a:close/>
                <a:moveTo>
                  <a:pt x="768" y="897"/>
                </a:moveTo>
                <a:cubicBezTo>
                  <a:pt x="771" y="897"/>
                  <a:pt x="773" y="897"/>
                  <a:pt x="775" y="897"/>
                </a:cubicBezTo>
                <a:cubicBezTo>
                  <a:pt x="775" y="897"/>
                  <a:pt x="775" y="897"/>
                  <a:pt x="775" y="897"/>
                </a:cubicBezTo>
                <a:cubicBezTo>
                  <a:pt x="773" y="897"/>
                  <a:pt x="771" y="897"/>
                  <a:pt x="768" y="897"/>
                </a:cubicBezTo>
                <a:close/>
                <a:moveTo>
                  <a:pt x="776" y="897"/>
                </a:moveTo>
                <a:cubicBezTo>
                  <a:pt x="776" y="897"/>
                  <a:pt x="777" y="897"/>
                  <a:pt x="778" y="897"/>
                </a:cubicBezTo>
                <a:cubicBezTo>
                  <a:pt x="778" y="897"/>
                  <a:pt x="778" y="897"/>
                  <a:pt x="778" y="897"/>
                </a:cubicBezTo>
                <a:cubicBezTo>
                  <a:pt x="777" y="897"/>
                  <a:pt x="776" y="897"/>
                  <a:pt x="776" y="897"/>
                </a:cubicBezTo>
                <a:cubicBezTo>
                  <a:pt x="776" y="897"/>
                  <a:pt x="776" y="897"/>
                  <a:pt x="776" y="897"/>
                </a:cubicBezTo>
                <a:close/>
                <a:moveTo>
                  <a:pt x="779" y="897"/>
                </a:moveTo>
                <a:cubicBezTo>
                  <a:pt x="782" y="897"/>
                  <a:pt x="784" y="897"/>
                  <a:pt x="787" y="897"/>
                </a:cubicBezTo>
                <a:cubicBezTo>
                  <a:pt x="787" y="897"/>
                  <a:pt x="787" y="897"/>
                  <a:pt x="787" y="898"/>
                </a:cubicBezTo>
                <a:cubicBezTo>
                  <a:pt x="784" y="898"/>
                  <a:pt x="782" y="898"/>
                  <a:pt x="779" y="897"/>
                </a:cubicBezTo>
                <a:cubicBezTo>
                  <a:pt x="779" y="897"/>
                  <a:pt x="779" y="897"/>
                  <a:pt x="779" y="897"/>
                </a:cubicBezTo>
                <a:close/>
                <a:moveTo>
                  <a:pt x="763" y="888"/>
                </a:moveTo>
                <a:cubicBezTo>
                  <a:pt x="763" y="891"/>
                  <a:pt x="763" y="894"/>
                  <a:pt x="764" y="896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3" y="894"/>
                  <a:pt x="763" y="891"/>
                  <a:pt x="763" y="888"/>
                </a:cubicBezTo>
                <a:cubicBezTo>
                  <a:pt x="763" y="888"/>
                  <a:pt x="763" y="888"/>
                  <a:pt x="763" y="888"/>
                </a:cubicBezTo>
                <a:close/>
                <a:moveTo>
                  <a:pt x="759" y="898"/>
                </a:moveTo>
                <a:cubicBezTo>
                  <a:pt x="759" y="898"/>
                  <a:pt x="759" y="898"/>
                  <a:pt x="759" y="898"/>
                </a:cubicBezTo>
                <a:cubicBezTo>
                  <a:pt x="759" y="898"/>
                  <a:pt x="759" y="898"/>
                  <a:pt x="759" y="897"/>
                </a:cubicBezTo>
                <a:cubicBezTo>
                  <a:pt x="759" y="897"/>
                  <a:pt x="760" y="897"/>
                  <a:pt x="760" y="897"/>
                </a:cubicBezTo>
                <a:cubicBezTo>
                  <a:pt x="760" y="898"/>
                  <a:pt x="760" y="899"/>
                  <a:pt x="760" y="900"/>
                </a:cubicBezTo>
                <a:cubicBezTo>
                  <a:pt x="760" y="900"/>
                  <a:pt x="759" y="900"/>
                  <a:pt x="759" y="900"/>
                </a:cubicBezTo>
                <a:cubicBezTo>
                  <a:pt x="759" y="899"/>
                  <a:pt x="759" y="899"/>
                  <a:pt x="759" y="898"/>
                </a:cubicBezTo>
                <a:close/>
                <a:moveTo>
                  <a:pt x="760" y="897"/>
                </a:moveTo>
                <a:cubicBezTo>
                  <a:pt x="761" y="897"/>
                  <a:pt x="762" y="897"/>
                  <a:pt x="762" y="897"/>
                </a:cubicBezTo>
                <a:cubicBezTo>
                  <a:pt x="762" y="898"/>
                  <a:pt x="762" y="899"/>
                  <a:pt x="762" y="900"/>
                </a:cubicBezTo>
                <a:cubicBezTo>
                  <a:pt x="762" y="900"/>
                  <a:pt x="761" y="900"/>
                  <a:pt x="761" y="900"/>
                </a:cubicBezTo>
                <a:cubicBezTo>
                  <a:pt x="761" y="899"/>
                  <a:pt x="760" y="898"/>
                  <a:pt x="760" y="897"/>
                </a:cubicBezTo>
                <a:close/>
                <a:moveTo>
                  <a:pt x="776" y="898"/>
                </a:moveTo>
                <a:cubicBezTo>
                  <a:pt x="776" y="898"/>
                  <a:pt x="777" y="898"/>
                  <a:pt x="778" y="898"/>
                </a:cubicBezTo>
                <a:cubicBezTo>
                  <a:pt x="778" y="898"/>
                  <a:pt x="778" y="899"/>
                  <a:pt x="778" y="899"/>
                </a:cubicBezTo>
                <a:cubicBezTo>
                  <a:pt x="777" y="899"/>
                  <a:pt x="776" y="899"/>
                  <a:pt x="776" y="899"/>
                </a:cubicBezTo>
                <a:cubicBezTo>
                  <a:pt x="776" y="899"/>
                  <a:pt x="776" y="898"/>
                  <a:pt x="776" y="898"/>
                </a:cubicBezTo>
                <a:close/>
                <a:moveTo>
                  <a:pt x="779" y="898"/>
                </a:moveTo>
                <a:cubicBezTo>
                  <a:pt x="782" y="898"/>
                  <a:pt x="784" y="898"/>
                  <a:pt x="787" y="898"/>
                </a:cubicBezTo>
                <a:cubicBezTo>
                  <a:pt x="787" y="898"/>
                  <a:pt x="787" y="898"/>
                  <a:pt x="787" y="899"/>
                </a:cubicBezTo>
                <a:cubicBezTo>
                  <a:pt x="784" y="899"/>
                  <a:pt x="781" y="899"/>
                  <a:pt x="779" y="899"/>
                </a:cubicBezTo>
                <a:cubicBezTo>
                  <a:pt x="779" y="899"/>
                  <a:pt x="779" y="898"/>
                  <a:pt x="779" y="898"/>
                </a:cubicBezTo>
                <a:close/>
                <a:moveTo>
                  <a:pt x="787" y="897"/>
                </a:moveTo>
                <a:cubicBezTo>
                  <a:pt x="791" y="897"/>
                  <a:pt x="795" y="897"/>
                  <a:pt x="799" y="896"/>
                </a:cubicBezTo>
                <a:cubicBezTo>
                  <a:pt x="799" y="897"/>
                  <a:pt x="799" y="897"/>
                  <a:pt x="799" y="897"/>
                </a:cubicBezTo>
                <a:cubicBezTo>
                  <a:pt x="795" y="897"/>
                  <a:pt x="791" y="898"/>
                  <a:pt x="787" y="898"/>
                </a:cubicBezTo>
                <a:cubicBezTo>
                  <a:pt x="787" y="897"/>
                  <a:pt x="787" y="897"/>
                  <a:pt x="787" y="897"/>
                </a:cubicBezTo>
                <a:close/>
                <a:moveTo>
                  <a:pt x="800" y="896"/>
                </a:moveTo>
                <a:cubicBezTo>
                  <a:pt x="801" y="896"/>
                  <a:pt x="803" y="896"/>
                  <a:pt x="804" y="896"/>
                </a:cubicBezTo>
                <a:cubicBezTo>
                  <a:pt x="804" y="897"/>
                  <a:pt x="804" y="897"/>
                  <a:pt x="804" y="897"/>
                </a:cubicBezTo>
                <a:cubicBezTo>
                  <a:pt x="803" y="897"/>
                  <a:pt x="801" y="897"/>
                  <a:pt x="800" y="897"/>
                </a:cubicBezTo>
                <a:cubicBezTo>
                  <a:pt x="800" y="897"/>
                  <a:pt x="800" y="897"/>
                  <a:pt x="800" y="896"/>
                </a:cubicBezTo>
                <a:close/>
                <a:moveTo>
                  <a:pt x="806" y="898"/>
                </a:moveTo>
                <a:cubicBezTo>
                  <a:pt x="806" y="898"/>
                  <a:pt x="806" y="898"/>
                  <a:pt x="806" y="897"/>
                </a:cubicBezTo>
                <a:cubicBezTo>
                  <a:pt x="808" y="897"/>
                  <a:pt x="810" y="897"/>
                  <a:pt x="812" y="897"/>
                </a:cubicBezTo>
                <a:cubicBezTo>
                  <a:pt x="812" y="898"/>
                  <a:pt x="812" y="898"/>
                  <a:pt x="812" y="898"/>
                </a:cubicBezTo>
                <a:cubicBezTo>
                  <a:pt x="811" y="898"/>
                  <a:pt x="810" y="898"/>
                  <a:pt x="809" y="898"/>
                </a:cubicBezTo>
                <a:cubicBezTo>
                  <a:pt x="808" y="898"/>
                  <a:pt x="807" y="898"/>
                  <a:pt x="806" y="898"/>
                </a:cubicBezTo>
                <a:close/>
                <a:moveTo>
                  <a:pt x="806" y="897"/>
                </a:moveTo>
                <a:cubicBezTo>
                  <a:pt x="806" y="897"/>
                  <a:pt x="806" y="897"/>
                  <a:pt x="806" y="896"/>
                </a:cubicBezTo>
                <a:cubicBezTo>
                  <a:pt x="808" y="896"/>
                  <a:pt x="810" y="896"/>
                  <a:pt x="812" y="896"/>
                </a:cubicBezTo>
                <a:cubicBezTo>
                  <a:pt x="812" y="896"/>
                  <a:pt x="812" y="897"/>
                  <a:pt x="812" y="897"/>
                </a:cubicBezTo>
                <a:cubicBezTo>
                  <a:pt x="810" y="897"/>
                  <a:pt x="808" y="897"/>
                  <a:pt x="806" y="897"/>
                </a:cubicBezTo>
                <a:close/>
                <a:moveTo>
                  <a:pt x="806" y="896"/>
                </a:moveTo>
                <a:cubicBezTo>
                  <a:pt x="806" y="895"/>
                  <a:pt x="806" y="894"/>
                  <a:pt x="806" y="893"/>
                </a:cubicBezTo>
                <a:cubicBezTo>
                  <a:pt x="806" y="891"/>
                  <a:pt x="806" y="889"/>
                  <a:pt x="806" y="887"/>
                </a:cubicBezTo>
                <a:cubicBezTo>
                  <a:pt x="807" y="887"/>
                  <a:pt x="807" y="887"/>
                  <a:pt x="807" y="887"/>
                </a:cubicBezTo>
                <a:cubicBezTo>
                  <a:pt x="809" y="887"/>
                  <a:pt x="811" y="887"/>
                  <a:pt x="813" y="887"/>
                </a:cubicBezTo>
                <a:cubicBezTo>
                  <a:pt x="812" y="890"/>
                  <a:pt x="812" y="893"/>
                  <a:pt x="812" y="895"/>
                </a:cubicBezTo>
                <a:cubicBezTo>
                  <a:pt x="810" y="896"/>
                  <a:pt x="808" y="896"/>
                  <a:pt x="806" y="896"/>
                </a:cubicBezTo>
                <a:close/>
                <a:moveTo>
                  <a:pt x="813" y="887"/>
                </a:moveTo>
                <a:cubicBezTo>
                  <a:pt x="814" y="887"/>
                  <a:pt x="815" y="887"/>
                  <a:pt x="816" y="887"/>
                </a:cubicBezTo>
                <a:cubicBezTo>
                  <a:pt x="815" y="890"/>
                  <a:pt x="815" y="893"/>
                  <a:pt x="815" y="895"/>
                </a:cubicBezTo>
                <a:cubicBezTo>
                  <a:pt x="814" y="895"/>
                  <a:pt x="813" y="895"/>
                  <a:pt x="812" y="895"/>
                </a:cubicBezTo>
                <a:cubicBezTo>
                  <a:pt x="812" y="893"/>
                  <a:pt x="813" y="890"/>
                  <a:pt x="813" y="887"/>
                </a:cubicBezTo>
                <a:close/>
                <a:moveTo>
                  <a:pt x="817" y="887"/>
                </a:moveTo>
                <a:cubicBezTo>
                  <a:pt x="822" y="887"/>
                  <a:pt x="827" y="886"/>
                  <a:pt x="833" y="886"/>
                </a:cubicBezTo>
                <a:cubicBezTo>
                  <a:pt x="833" y="889"/>
                  <a:pt x="833" y="892"/>
                  <a:pt x="833" y="895"/>
                </a:cubicBezTo>
                <a:cubicBezTo>
                  <a:pt x="832" y="895"/>
                  <a:pt x="831" y="895"/>
                  <a:pt x="831" y="895"/>
                </a:cubicBezTo>
                <a:cubicBezTo>
                  <a:pt x="831" y="893"/>
                  <a:pt x="831" y="891"/>
                  <a:pt x="831" y="888"/>
                </a:cubicBezTo>
                <a:cubicBezTo>
                  <a:pt x="831" y="888"/>
                  <a:pt x="830" y="888"/>
                  <a:pt x="830" y="888"/>
                </a:cubicBezTo>
                <a:cubicBezTo>
                  <a:pt x="830" y="891"/>
                  <a:pt x="830" y="893"/>
                  <a:pt x="830" y="895"/>
                </a:cubicBezTo>
                <a:cubicBezTo>
                  <a:pt x="825" y="895"/>
                  <a:pt x="821" y="895"/>
                  <a:pt x="816" y="895"/>
                </a:cubicBezTo>
                <a:cubicBezTo>
                  <a:pt x="816" y="892"/>
                  <a:pt x="816" y="890"/>
                  <a:pt x="817" y="887"/>
                </a:cubicBezTo>
                <a:close/>
                <a:moveTo>
                  <a:pt x="835" y="896"/>
                </a:moveTo>
                <a:cubicBezTo>
                  <a:pt x="837" y="896"/>
                  <a:pt x="839" y="895"/>
                  <a:pt x="841" y="895"/>
                </a:cubicBezTo>
                <a:cubicBezTo>
                  <a:pt x="841" y="896"/>
                  <a:pt x="842" y="897"/>
                  <a:pt x="842" y="898"/>
                </a:cubicBezTo>
                <a:cubicBezTo>
                  <a:pt x="842" y="898"/>
                  <a:pt x="842" y="898"/>
                  <a:pt x="842" y="898"/>
                </a:cubicBezTo>
                <a:cubicBezTo>
                  <a:pt x="839" y="898"/>
                  <a:pt x="836" y="898"/>
                  <a:pt x="833" y="898"/>
                </a:cubicBezTo>
                <a:cubicBezTo>
                  <a:pt x="833" y="898"/>
                  <a:pt x="833" y="897"/>
                  <a:pt x="833" y="896"/>
                </a:cubicBezTo>
                <a:cubicBezTo>
                  <a:pt x="834" y="896"/>
                  <a:pt x="835" y="896"/>
                  <a:pt x="835" y="896"/>
                </a:cubicBezTo>
                <a:close/>
                <a:moveTo>
                  <a:pt x="842" y="898"/>
                </a:moveTo>
                <a:cubicBezTo>
                  <a:pt x="842" y="897"/>
                  <a:pt x="842" y="896"/>
                  <a:pt x="842" y="895"/>
                </a:cubicBezTo>
                <a:cubicBezTo>
                  <a:pt x="846" y="895"/>
                  <a:pt x="850" y="895"/>
                  <a:pt x="855" y="895"/>
                </a:cubicBezTo>
                <a:cubicBezTo>
                  <a:pt x="855" y="896"/>
                  <a:pt x="855" y="897"/>
                  <a:pt x="855" y="898"/>
                </a:cubicBezTo>
                <a:cubicBezTo>
                  <a:pt x="855" y="898"/>
                  <a:pt x="855" y="898"/>
                  <a:pt x="855" y="898"/>
                </a:cubicBezTo>
                <a:cubicBezTo>
                  <a:pt x="853" y="898"/>
                  <a:pt x="851" y="898"/>
                  <a:pt x="849" y="898"/>
                </a:cubicBezTo>
                <a:cubicBezTo>
                  <a:pt x="846" y="898"/>
                  <a:pt x="844" y="898"/>
                  <a:pt x="842" y="898"/>
                </a:cubicBezTo>
                <a:close/>
                <a:moveTo>
                  <a:pt x="855" y="898"/>
                </a:moveTo>
                <a:cubicBezTo>
                  <a:pt x="855" y="897"/>
                  <a:pt x="855" y="896"/>
                  <a:pt x="855" y="895"/>
                </a:cubicBezTo>
                <a:cubicBezTo>
                  <a:pt x="856" y="895"/>
                  <a:pt x="856" y="895"/>
                  <a:pt x="857" y="895"/>
                </a:cubicBezTo>
                <a:cubicBezTo>
                  <a:pt x="857" y="896"/>
                  <a:pt x="857" y="897"/>
                  <a:pt x="856" y="898"/>
                </a:cubicBezTo>
                <a:cubicBezTo>
                  <a:pt x="856" y="898"/>
                  <a:pt x="856" y="898"/>
                  <a:pt x="855" y="898"/>
                </a:cubicBezTo>
                <a:close/>
                <a:moveTo>
                  <a:pt x="855" y="894"/>
                </a:moveTo>
                <a:cubicBezTo>
                  <a:pt x="855" y="894"/>
                  <a:pt x="855" y="894"/>
                  <a:pt x="855" y="894"/>
                </a:cubicBezTo>
                <a:cubicBezTo>
                  <a:pt x="856" y="894"/>
                  <a:pt x="856" y="894"/>
                  <a:pt x="857" y="894"/>
                </a:cubicBezTo>
                <a:cubicBezTo>
                  <a:pt x="857" y="894"/>
                  <a:pt x="857" y="894"/>
                  <a:pt x="857" y="894"/>
                </a:cubicBezTo>
                <a:cubicBezTo>
                  <a:pt x="856" y="894"/>
                  <a:pt x="856" y="894"/>
                  <a:pt x="855" y="894"/>
                </a:cubicBezTo>
                <a:close/>
                <a:moveTo>
                  <a:pt x="855" y="894"/>
                </a:moveTo>
                <a:cubicBezTo>
                  <a:pt x="855" y="893"/>
                  <a:pt x="855" y="891"/>
                  <a:pt x="855" y="890"/>
                </a:cubicBezTo>
                <a:cubicBezTo>
                  <a:pt x="855" y="889"/>
                  <a:pt x="855" y="888"/>
                  <a:pt x="855" y="886"/>
                </a:cubicBezTo>
                <a:cubicBezTo>
                  <a:pt x="856" y="886"/>
                  <a:pt x="857" y="886"/>
                  <a:pt x="858" y="886"/>
                </a:cubicBezTo>
                <a:cubicBezTo>
                  <a:pt x="858" y="888"/>
                  <a:pt x="857" y="889"/>
                  <a:pt x="857" y="890"/>
                </a:cubicBezTo>
                <a:cubicBezTo>
                  <a:pt x="857" y="891"/>
                  <a:pt x="857" y="892"/>
                  <a:pt x="857" y="893"/>
                </a:cubicBezTo>
                <a:cubicBezTo>
                  <a:pt x="856" y="894"/>
                  <a:pt x="856" y="894"/>
                  <a:pt x="855" y="894"/>
                </a:cubicBezTo>
                <a:close/>
                <a:moveTo>
                  <a:pt x="858" y="886"/>
                </a:moveTo>
                <a:cubicBezTo>
                  <a:pt x="859" y="886"/>
                  <a:pt x="861" y="886"/>
                  <a:pt x="862" y="886"/>
                </a:cubicBezTo>
                <a:cubicBezTo>
                  <a:pt x="866" y="886"/>
                  <a:pt x="870" y="886"/>
                  <a:pt x="874" y="887"/>
                </a:cubicBezTo>
                <a:cubicBezTo>
                  <a:pt x="874" y="888"/>
                  <a:pt x="874" y="890"/>
                  <a:pt x="874" y="892"/>
                </a:cubicBezTo>
                <a:cubicBezTo>
                  <a:pt x="869" y="892"/>
                  <a:pt x="863" y="893"/>
                  <a:pt x="857" y="893"/>
                </a:cubicBezTo>
                <a:cubicBezTo>
                  <a:pt x="858" y="891"/>
                  <a:pt x="858" y="889"/>
                  <a:pt x="858" y="886"/>
                </a:cubicBezTo>
                <a:close/>
                <a:moveTo>
                  <a:pt x="878" y="886"/>
                </a:moveTo>
                <a:cubicBezTo>
                  <a:pt x="877" y="886"/>
                  <a:pt x="876" y="886"/>
                  <a:pt x="875" y="886"/>
                </a:cubicBezTo>
                <a:cubicBezTo>
                  <a:pt x="875" y="885"/>
                  <a:pt x="875" y="884"/>
                  <a:pt x="875" y="883"/>
                </a:cubicBezTo>
                <a:cubicBezTo>
                  <a:pt x="875" y="883"/>
                  <a:pt x="875" y="883"/>
                  <a:pt x="875" y="883"/>
                </a:cubicBezTo>
                <a:cubicBezTo>
                  <a:pt x="876" y="883"/>
                  <a:pt x="877" y="883"/>
                  <a:pt x="878" y="883"/>
                </a:cubicBezTo>
                <a:cubicBezTo>
                  <a:pt x="878" y="884"/>
                  <a:pt x="878" y="885"/>
                  <a:pt x="878" y="886"/>
                </a:cubicBezTo>
                <a:close/>
                <a:moveTo>
                  <a:pt x="879" y="883"/>
                </a:moveTo>
                <a:cubicBezTo>
                  <a:pt x="882" y="883"/>
                  <a:pt x="885" y="882"/>
                  <a:pt x="889" y="882"/>
                </a:cubicBezTo>
                <a:cubicBezTo>
                  <a:pt x="889" y="883"/>
                  <a:pt x="889" y="884"/>
                  <a:pt x="889" y="885"/>
                </a:cubicBezTo>
                <a:cubicBezTo>
                  <a:pt x="885" y="885"/>
                  <a:pt x="882" y="886"/>
                  <a:pt x="879" y="886"/>
                </a:cubicBezTo>
                <a:cubicBezTo>
                  <a:pt x="879" y="885"/>
                  <a:pt x="879" y="884"/>
                  <a:pt x="879" y="883"/>
                </a:cubicBezTo>
                <a:close/>
                <a:moveTo>
                  <a:pt x="878" y="887"/>
                </a:moveTo>
                <a:cubicBezTo>
                  <a:pt x="879" y="888"/>
                  <a:pt x="879" y="890"/>
                  <a:pt x="879" y="892"/>
                </a:cubicBezTo>
                <a:cubicBezTo>
                  <a:pt x="878" y="892"/>
                  <a:pt x="876" y="892"/>
                  <a:pt x="875" y="892"/>
                </a:cubicBezTo>
                <a:cubicBezTo>
                  <a:pt x="875" y="891"/>
                  <a:pt x="875" y="889"/>
                  <a:pt x="875" y="888"/>
                </a:cubicBezTo>
                <a:cubicBezTo>
                  <a:pt x="875" y="888"/>
                  <a:pt x="875" y="887"/>
                  <a:pt x="875" y="887"/>
                </a:cubicBezTo>
                <a:cubicBezTo>
                  <a:pt x="876" y="887"/>
                  <a:pt x="877" y="887"/>
                  <a:pt x="878" y="887"/>
                </a:cubicBezTo>
                <a:close/>
                <a:moveTo>
                  <a:pt x="875" y="892"/>
                </a:moveTo>
                <a:cubicBezTo>
                  <a:pt x="877" y="892"/>
                  <a:pt x="878" y="892"/>
                  <a:pt x="879" y="892"/>
                </a:cubicBezTo>
                <a:cubicBezTo>
                  <a:pt x="879" y="893"/>
                  <a:pt x="879" y="893"/>
                  <a:pt x="879" y="894"/>
                </a:cubicBezTo>
                <a:cubicBezTo>
                  <a:pt x="878" y="894"/>
                  <a:pt x="877" y="894"/>
                  <a:pt x="876" y="894"/>
                </a:cubicBezTo>
                <a:cubicBezTo>
                  <a:pt x="876" y="893"/>
                  <a:pt x="876" y="893"/>
                  <a:pt x="875" y="892"/>
                </a:cubicBezTo>
                <a:close/>
                <a:moveTo>
                  <a:pt x="879" y="892"/>
                </a:moveTo>
                <a:cubicBezTo>
                  <a:pt x="882" y="892"/>
                  <a:pt x="886" y="892"/>
                  <a:pt x="889" y="891"/>
                </a:cubicBezTo>
                <a:cubicBezTo>
                  <a:pt x="889" y="892"/>
                  <a:pt x="889" y="893"/>
                  <a:pt x="889" y="893"/>
                </a:cubicBezTo>
                <a:cubicBezTo>
                  <a:pt x="886" y="893"/>
                  <a:pt x="882" y="893"/>
                  <a:pt x="879" y="894"/>
                </a:cubicBezTo>
                <a:cubicBezTo>
                  <a:pt x="879" y="893"/>
                  <a:pt x="879" y="893"/>
                  <a:pt x="879" y="892"/>
                </a:cubicBezTo>
                <a:close/>
                <a:moveTo>
                  <a:pt x="879" y="892"/>
                </a:moveTo>
                <a:cubicBezTo>
                  <a:pt x="879" y="890"/>
                  <a:pt x="879" y="888"/>
                  <a:pt x="879" y="887"/>
                </a:cubicBezTo>
                <a:cubicBezTo>
                  <a:pt x="880" y="887"/>
                  <a:pt x="882" y="887"/>
                  <a:pt x="883" y="887"/>
                </a:cubicBezTo>
                <a:cubicBezTo>
                  <a:pt x="885" y="887"/>
                  <a:pt x="887" y="887"/>
                  <a:pt x="889" y="887"/>
                </a:cubicBezTo>
                <a:cubicBezTo>
                  <a:pt x="889" y="888"/>
                  <a:pt x="889" y="890"/>
                  <a:pt x="889" y="891"/>
                </a:cubicBezTo>
                <a:cubicBezTo>
                  <a:pt x="886" y="891"/>
                  <a:pt x="882" y="891"/>
                  <a:pt x="879" y="892"/>
                </a:cubicBezTo>
                <a:close/>
                <a:moveTo>
                  <a:pt x="889" y="887"/>
                </a:moveTo>
                <a:cubicBezTo>
                  <a:pt x="892" y="887"/>
                  <a:pt x="896" y="887"/>
                  <a:pt x="898" y="888"/>
                </a:cubicBezTo>
                <a:cubicBezTo>
                  <a:pt x="899" y="888"/>
                  <a:pt x="899" y="887"/>
                  <a:pt x="899" y="887"/>
                </a:cubicBezTo>
                <a:cubicBezTo>
                  <a:pt x="896" y="886"/>
                  <a:pt x="892" y="886"/>
                  <a:pt x="889" y="885"/>
                </a:cubicBezTo>
                <a:cubicBezTo>
                  <a:pt x="889" y="884"/>
                  <a:pt x="889" y="883"/>
                  <a:pt x="889" y="882"/>
                </a:cubicBezTo>
                <a:cubicBezTo>
                  <a:pt x="894" y="881"/>
                  <a:pt x="900" y="881"/>
                  <a:pt x="904" y="883"/>
                </a:cubicBezTo>
                <a:cubicBezTo>
                  <a:pt x="904" y="886"/>
                  <a:pt x="903" y="888"/>
                  <a:pt x="903" y="890"/>
                </a:cubicBezTo>
                <a:cubicBezTo>
                  <a:pt x="899" y="891"/>
                  <a:pt x="894" y="891"/>
                  <a:pt x="889" y="891"/>
                </a:cubicBezTo>
                <a:cubicBezTo>
                  <a:pt x="889" y="890"/>
                  <a:pt x="889" y="888"/>
                  <a:pt x="889" y="887"/>
                </a:cubicBezTo>
                <a:close/>
                <a:moveTo>
                  <a:pt x="904" y="884"/>
                </a:moveTo>
                <a:cubicBezTo>
                  <a:pt x="905" y="884"/>
                  <a:pt x="905" y="884"/>
                  <a:pt x="906" y="885"/>
                </a:cubicBezTo>
                <a:cubicBezTo>
                  <a:pt x="906" y="885"/>
                  <a:pt x="906" y="885"/>
                  <a:pt x="906" y="885"/>
                </a:cubicBezTo>
                <a:cubicBezTo>
                  <a:pt x="906" y="887"/>
                  <a:pt x="906" y="888"/>
                  <a:pt x="906" y="890"/>
                </a:cubicBezTo>
                <a:cubicBezTo>
                  <a:pt x="905" y="890"/>
                  <a:pt x="905" y="890"/>
                  <a:pt x="904" y="890"/>
                </a:cubicBezTo>
                <a:cubicBezTo>
                  <a:pt x="904" y="888"/>
                  <a:pt x="904" y="886"/>
                  <a:pt x="904" y="884"/>
                </a:cubicBezTo>
                <a:close/>
                <a:moveTo>
                  <a:pt x="906" y="884"/>
                </a:moveTo>
                <a:cubicBezTo>
                  <a:pt x="906" y="883"/>
                  <a:pt x="905" y="883"/>
                  <a:pt x="904" y="882"/>
                </a:cubicBezTo>
                <a:cubicBezTo>
                  <a:pt x="904" y="882"/>
                  <a:pt x="904" y="881"/>
                  <a:pt x="904" y="880"/>
                </a:cubicBezTo>
                <a:cubicBezTo>
                  <a:pt x="905" y="880"/>
                  <a:pt x="906" y="881"/>
                  <a:pt x="906" y="881"/>
                </a:cubicBezTo>
                <a:cubicBezTo>
                  <a:pt x="906" y="882"/>
                  <a:pt x="906" y="883"/>
                  <a:pt x="906" y="884"/>
                </a:cubicBezTo>
                <a:close/>
                <a:moveTo>
                  <a:pt x="904" y="882"/>
                </a:moveTo>
                <a:cubicBezTo>
                  <a:pt x="900" y="880"/>
                  <a:pt x="894" y="881"/>
                  <a:pt x="889" y="881"/>
                </a:cubicBezTo>
                <a:cubicBezTo>
                  <a:pt x="889" y="881"/>
                  <a:pt x="889" y="881"/>
                  <a:pt x="889" y="880"/>
                </a:cubicBezTo>
                <a:cubicBezTo>
                  <a:pt x="894" y="880"/>
                  <a:pt x="899" y="880"/>
                  <a:pt x="904" y="880"/>
                </a:cubicBezTo>
                <a:cubicBezTo>
                  <a:pt x="904" y="881"/>
                  <a:pt x="904" y="882"/>
                  <a:pt x="904" y="882"/>
                </a:cubicBezTo>
                <a:close/>
                <a:moveTo>
                  <a:pt x="889" y="880"/>
                </a:moveTo>
                <a:cubicBezTo>
                  <a:pt x="889" y="876"/>
                  <a:pt x="889" y="873"/>
                  <a:pt x="890" y="870"/>
                </a:cubicBezTo>
                <a:cubicBezTo>
                  <a:pt x="895" y="870"/>
                  <a:pt x="900" y="870"/>
                  <a:pt x="905" y="870"/>
                </a:cubicBezTo>
                <a:cubicBezTo>
                  <a:pt x="905" y="873"/>
                  <a:pt x="904" y="876"/>
                  <a:pt x="904" y="879"/>
                </a:cubicBezTo>
                <a:cubicBezTo>
                  <a:pt x="899" y="879"/>
                  <a:pt x="894" y="879"/>
                  <a:pt x="889" y="880"/>
                </a:cubicBezTo>
                <a:close/>
                <a:moveTo>
                  <a:pt x="889" y="880"/>
                </a:moveTo>
                <a:cubicBezTo>
                  <a:pt x="889" y="881"/>
                  <a:pt x="889" y="881"/>
                  <a:pt x="889" y="881"/>
                </a:cubicBezTo>
                <a:cubicBezTo>
                  <a:pt x="887" y="882"/>
                  <a:pt x="885" y="882"/>
                  <a:pt x="883" y="882"/>
                </a:cubicBezTo>
                <a:cubicBezTo>
                  <a:pt x="882" y="882"/>
                  <a:pt x="880" y="882"/>
                  <a:pt x="879" y="882"/>
                </a:cubicBezTo>
                <a:cubicBezTo>
                  <a:pt x="879" y="882"/>
                  <a:pt x="879" y="882"/>
                  <a:pt x="879" y="881"/>
                </a:cubicBezTo>
                <a:cubicBezTo>
                  <a:pt x="882" y="881"/>
                  <a:pt x="885" y="881"/>
                  <a:pt x="889" y="880"/>
                </a:cubicBezTo>
                <a:close/>
                <a:moveTo>
                  <a:pt x="878" y="882"/>
                </a:moveTo>
                <a:cubicBezTo>
                  <a:pt x="877" y="882"/>
                  <a:pt x="876" y="882"/>
                  <a:pt x="875" y="882"/>
                </a:cubicBezTo>
                <a:cubicBezTo>
                  <a:pt x="875" y="882"/>
                  <a:pt x="875" y="882"/>
                  <a:pt x="875" y="882"/>
                </a:cubicBezTo>
                <a:cubicBezTo>
                  <a:pt x="876" y="881"/>
                  <a:pt x="877" y="881"/>
                  <a:pt x="878" y="881"/>
                </a:cubicBezTo>
                <a:cubicBezTo>
                  <a:pt x="878" y="882"/>
                  <a:pt x="878" y="882"/>
                  <a:pt x="878" y="882"/>
                </a:cubicBezTo>
                <a:close/>
                <a:moveTo>
                  <a:pt x="875" y="882"/>
                </a:moveTo>
                <a:cubicBezTo>
                  <a:pt x="875" y="882"/>
                  <a:pt x="874" y="882"/>
                  <a:pt x="874" y="882"/>
                </a:cubicBezTo>
                <a:cubicBezTo>
                  <a:pt x="874" y="882"/>
                  <a:pt x="874" y="882"/>
                  <a:pt x="874" y="882"/>
                </a:cubicBezTo>
                <a:cubicBezTo>
                  <a:pt x="874" y="882"/>
                  <a:pt x="874" y="882"/>
                  <a:pt x="875" y="882"/>
                </a:cubicBezTo>
                <a:cubicBezTo>
                  <a:pt x="875" y="882"/>
                  <a:pt x="875" y="882"/>
                  <a:pt x="875" y="882"/>
                </a:cubicBezTo>
                <a:close/>
                <a:moveTo>
                  <a:pt x="875" y="883"/>
                </a:moveTo>
                <a:cubicBezTo>
                  <a:pt x="875" y="884"/>
                  <a:pt x="875" y="885"/>
                  <a:pt x="875" y="886"/>
                </a:cubicBezTo>
                <a:cubicBezTo>
                  <a:pt x="875" y="886"/>
                  <a:pt x="875" y="886"/>
                  <a:pt x="875" y="886"/>
                </a:cubicBezTo>
                <a:cubicBezTo>
                  <a:pt x="874" y="885"/>
                  <a:pt x="874" y="884"/>
                  <a:pt x="874" y="883"/>
                </a:cubicBezTo>
                <a:cubicBezTo>
                  <a:pt x="874" y="883"/>
                  <a:pt x="875" y="883"/>
                  <a:pt x="875" y="883"/>
                </a:cubicBezTo>
                <a:close/>
                <a:moveTo>
                  <a:pt x="874" y="886"/>
                </a:moveTo>
                <a:cubicBezTo>
                  <a:pt x="874" y="886"/>
                  <a:pt x="873" y="886"/>
                  <a:pt x="873" y="886"/>
                </a:cubicBezTo>
                <a:cubicBezTo>
                  <a:pt x="868" y="885"/>
                  <a:pt x="863" y="885"/>
                  <a:pt x="858" y="885"/>
                </a:cubicBezTo>
                <a:cubicBezTo>
                  <a:pt x="858" y="885"/>
                  <a:pt x="859" y="884"/>
                  <a:pt x="859" y="884"/>
                </a:cubicBezTo>
                <a:cubicBezTo>
                  <a:pt x="863" y="884"/>
                  <a:pt x="868" y="884"/>
                  <a:pt x="873" y="884"/>
                </a:cubicBezTo>
                <a:cubicBezTo>
                  <a:pt x="873" y="884"/>
                  <a:pt x="873" y="885"/>
                  <a:pt x="874" y="886"/>
                </a:cubicBezTo>
                <a:close/>
                <a:moveTo>
                  <a:pt x="858" y="885"/>
                </a:moveTo>
                <a:cubicBezTo>
                  <a:pt x="857" y="885"/>
                  <a:pt x="856" y="885"/>
                  <a:pt x="856" y="885"/>
                </a:cubicBezTo>
                <a:cubicBezTo>
                  <a:pt x="856" y="885"/>
                  <a:pt x="856" y="885"/>
                  <a:pt x="856" y="884"/>
                </a:cubicBezTo>
                <a:cubicBezTo>
                  <a:pt x="856" y="884"/>
                  <a:pt x="857" y="884"/>
                  <a:pt x="858" y="884"/>
                </a:cubicBezTo>
                <a:cubicBezTo>
                  <a:pt x="858" y="884"/>
                  <a:pt x="858" y="885"/>
                  <a:pt x="858" y="885"/>
                </a:cubicBezTo>
                <a:close/>
                <a:moveTo>
                  <a:pt x="855" y="885"/>
                </a:moveTo>
                <a:cubicBezTo>
                  <a:pt x="850" y="885"/>
                  <a:pt x="846" y="885"/>
                  <a:pt x="841" y="885"/>
                </a:cubicBezTo>
                <a:cubicBezTo>
                  <a:pt x="841" y="885"/>
                  <a:pt x="841" y="885"/>
                  <a:pt x="841" y="885"/>
                </a:cubicBezTo>
                <a:cubicBezTo>
                  <a:pt x="846" y="885"/>
                  <a:pt x="850" y="884"/>
                  <a:pt x="855" y="884"/>
                </a:cubicBezTo>
                <a:cubicBezTo>
                  <a:pt x="855" y="885"/>
                  <a:pt x="855" y="885"/>
                  <a:pt x="855" y="885"/>
                </a:cubicBezTo>
                <a:close/>
                <a:moveTo>
                  <a:pt x="840" y="885"/>
                </a:moveTo>
                <a:cubicBezTo>
                  <a:pt x="838" y="885"/>
                  <a:pt x="836" y="885"/>
                  <a:pt x="834" y="885"/>
                </a:cubicBezTo>
                <a:cubicBezTo>
                  <a:pt x="836" y="885"/>
                  <a:pt x="838" y="885"/>
                  <a:pt x="840" y="885"/>
                </a:cubicBezTo>
                <a:cubicBezTo>
                  <a:pt x="840" y="885"/>
                  <a:pt x="840" y="885"/>
                  <a:pt x="840" y="885"/>
                </a:cubicBezTo>
                <a:close/>
                <a:moveTo>
                  <a:pt x="762" y="888"/>
                </a:moveTo>
                <a:cubicBezTo>
                  <a:pt x="762" y="891"/>
                  <a:pt x="762" y="894"/>
                  <a:pt x="762" y="896"/>
                </a:cubicBezTo>
                <a:cubicBezTo>
                  <a:pt x="762" y="896"/>
                  <a:pt x="761" y="896"/>
                  <a:pt x="760" y="896"/>
                </a:cubicBezTo>
                <a:cubicBezTo>
                  <a:pt x="760" y="894"/>
                  <a:pt x="760" y="891"/>
                  <a:pt x="760" y="888"/>
                </a:cubicBezTo>
                <a:cubicBezTo>
                  <a:pt x="761" y="888"/>
                  <a:pt x="761" y="888"/>
                  <a:pt x="762" y="888"/>
                </a:cubicBezTo>
                <a:close/>
                <a:moveTo>
                  <a:pt x="747" y="896"/>
                </a:moveTo>
                <a:cubicBezTo>
                  <a:pt x="749" y="896"/>
                  <a:pt x="751" y="896"/>
                  <a:pt x="753" y="896"/>
                </a:cubicBezTo>
                <a:cubicBezTo>
                  <a:pt x="751" y="896"/>
                  <a:pt x="749" y="896"/>
                  <a:pt x="747" y="896"/>
                </a:cubicBezTo>
                <a:cubicBezTo>
                  <a:pt x="747" y="896"/>
                  <a:pt x="747" y="896"/>
                  <a:pt x="747" y="896"/>
                </a:cubicBezTo>
                <a:close/>
                <a:moveTo>
                  <a:pt x="746" y="897"/>
                </a:moveTo>
                <a:cubicBezTo>
                  <a:pt x="746" y="898"/>
                  <a:pt x="746" y="898"/>
                  <a:pt x="746" y="898"/>
                </a:cubicBezTo>
                <a:cubicBezTo>
                  <a:pt x="746" y="899"/>
                  <a:pt x="747" y="899"/>
                  <a:pt x="747" y="898"/>
                </a:cubicBezTo>
                <a:cubicBezTo>
                  <a:pt x="747" y="898"/>
                  <a:pt x="747" y="898"/>
                  <a:pt x="747" y="897"/>
                </a:cubicBezTo>
                <a:cubicBezTo>
                  <a:pt x="751" y="897"/>
                  <a:pt x="754" y="897"/>
                  <a:pt x="758" y="897"/>
                </a:cubicBezTo>
                <a:cubicBezTo>
                  <a:pt x="758" y="898"/>
                  <a:pt x="758" y="899"/>
                  <a:pt x="758" y="900"/>
                </a:cubicBezTo>
                <a:cubicBezTo>
                  <a:pt x="758" y="900"/>
                  <a:pt x="758" y="900"/>
                  <a:pt x="757" y="900"/>
                </a:cubicBezTo>
                <a:cubicBezTo>
                  <a:pt x="753" y="899"/>
                  <a:pt x="749" y="899"/>
                  <a:pt x="745" y="899"/>
                </a:cubicBezTo>
                <a:cubicBezTo>
                  <a:pt x="745" y="898"/>
                  <a:pt x="745" y="898"/>
                  <a:pt x="745" y="897"/>
                </a:cubicBezTo>
                <a:cubicBezTo>
                  <a:pt x="746" y="897"/>
                  <a:pt x="746" y="897"/>
                  <a:pt x="746" y="897"/>
                </a:cubicBezTo>
                <a:close/>
                <a:moveTo>
                  <a:pt x="787" y="898"/>
                </a:moveTo>
                <a:cubicBezTo>
                  <a:pt x="787" y="898"/>
                  <a:pt x="787" y="898"/>
                  <a:pt x="787" y="898"/>
                </a:cubicBezTo>
                <a:cubicBezTo>
                  <a:pt x="791" y="898"/>
                  <a:pt x="795" y="898"/>
                  <a:pt x="799" y="898"/>
                </a:cubicBezTo>
                <a:cubicBezTo>
                  <a:pt x="799" y="898"/>
                  <a:pt x="799" y="898"/>
                  <a:pt x="799" y="899"/>
                </a:cubicBezTo>
                <a:cubicBezTo>
                  <a:pt x="795" y="899"/>
                  <a:pt x="791" y="899"/>
                  <a:pt x="787" y="899"/>
                </a:cubicBezTo>
                <a:cubicBezTo>
                  <a:pt x="787" y="899"/>
                  <a:pt x="787" y="898"/>
                  <a:pt x="787" y="898"/>
                </a:cubicBezTo>
                <a:close/>
                <a:moveTo>
                  <a:pt x="812" y="897"/>
                </a:moveTo>
                <a:cubicBezTo>
                  <a:pt x="813" y="897"/>
                  <a:pt x="814" y="897"/>
                  <a:pt x="815" y="897"/>
                </a:cubicBezTo>
                <a:cubicBezTo>
                  <a:pt x="815" y="897"/>
                  <a:pt x="815" y="898"/>
                  <a:pt x="815" y="898"/>
                </a:cubicBezTo>
                <a:cubicBezTo>
                  <a:pt x="814" y="898"/>
                  <a:pt x="813" y="898"/>
                  <a:pt x="812" y="898"/>
                </a:cubicBezTo>
                <a:cubicBezTo>
                  <a:pt x="812" y="898"/>
                  <a:pt x="812" y="898"/>
                  <a:pt x="812" y="897"/>
                </a:cubicBezTo>
                <a:close/>
                <a:moveTo>
                  <a:pt x="812" y="897"/>
                </a:moveTo>
                <a:cubicBezTo>
                  <a:pt x="812" y="897"/>
                  <a:pt x="812" y="896"/>
                  <a:pt x="812" y="896"/>
                </a:cubicBezTo>
                <a:cubicBezTo>
                  <a:pt x="813" y="896"/>
                  <a:pt x="814" y="896"/>
                  <a:pt x="815" y="896"/>
                </a:cubicBezTo>
                <a:cubicBezTo>
                  <a:pt x="815" y="896"/>
                  <a:pt x="815" y="896"/>
                  <a:pt x="815" y="897"/>
                </a:cubicBezTo>
                <a:cubicBezTo>
                  <a:pt x="814" y="897"/>
                  <a:pt x="813" y="897"/>
                  <a:pt x="812" y="897"/>
                </a:cubicBezTo>
                <a:close/>
                <a:moveTo>
                  <a:pt x="816" y="896"/>
                </a:moveTo>
                <a:cubicBezTo>
                  <a:pt x="819" y="896"/>
                  <a:pt x="823" y="896"/>
                  <a:pt x="827" y="896"/>
                </a:cubicBezTo>
                <a:cubicBezTo>
                  <a:pt x="823" y="896"/>
                  <a:pt x="819" y="896"/>
                  <a:pt x="816" y="897"/>
                </a:cubicBezTo>
                <a:cubicBezTo>
                  <a:pt x="816" y="896"/>
                  <a:pt x="816" y="896"/>
                  <a:pt x="816" y="896"/>
                </a:cubicBezTo>
                <a:close/>
                <a:moveTo>
                  <a:pt x="833" y="896"/>
                </a:moveTo>
                <a:cubicBezTo>
                  <a:pt x="833" y="897"/>
                  <a:pt x="833" y="898"/>
                  <a:pt x="833" y="898"/>
                </a:cubicBezTo>
                <a:cubicBezTo>
                  <a:pt x="832" y="898"/>
                  <a:pt x="831" y="898"/>
                  <a:pt x="831" y="898"/>
                </a:cubicBezTo>
                <a:cubicBezTo>
                  <a:pt x="831" y="898"/>
                  <a:pt x="831" y="897"/>
                  <a:pt x="831" y="896"/>
                </a:cubicBezTo>
                <a:cubicBezTo>
                  <a:pt x="831" y="896"/>
                  <a:pt x="832" y="896"/>
                  <a:pt x="833" y="896"/>
                </a:cubicBezTo>
                <a:close/>
                <a:moveTo>
                  <a:pt x="857" y="898"/>
                </a:moveTo>
                <a:cubicBezTo>
                  <a:pt x="857" y="897"/>
                  <a:pt x="857" y="896"/>
                  <a:pt x="857" y="895"/>
                </a:cubicBezTo>
                <a:cubicBezTo>
                  <a:pt x="858" y="895"/>
                  <a:pt x="859" y="895"/>
                  <a:pt x="860" y="895"/>
                </a:cubicBezTo>
                <a:cubicBezTo>
                  <a:pt x="860" y="896"/>
                  <a:pt x="860" y="897"/>
                  <a:pt x="859" y="898"/>
                </a:cubicBezTo>
                <a:cubicBezTo>
                  <a:pt x="859" y="898"/>
                  <a:pt x="858" y="898"/>
                  <a:pt x="857" y="898"/>
                </a:cubicBezTo>
                <a:close/>
                <a:moveTo>
                  <a:pt x="876" y="898"/>
                </a:moveTo>
                <a:cubicBezTo>
                  <a:pt x="876" y="897"/>
                  <a:pt x="876" y="895"/>
                  <a:pt x="876" y="894"/>
                </a:cubicBezTo>
                <a:cubicBezTo>
                  <a:pt x="877" y="894"/>
                  <a:pt x="878" y="894"/>
                  <a:pt x="879" y="894"/>
                </a:cubicBezTo>
                <a:cubicBezTo>
                  <a:pt x="879" y="895"/>
                  <a:pt x="879" y="896"/>
                  <a:pt x="879" y="898"/>
                </a:cubicBezTo>
                <a:cubicBezTo>
                  <a:pt x="878" y="898"/>
                  <a:pt x="877" y="898"/>
                  <a:pt x="876" y="898"/>
                </a:cubicBezTo>
                <a:close/>
                <a:moveTo>
                  <a:pt x="879" y="898"/>
                </a:moveTo>
                <a:cubicBezTo>
                  <a:pt x="879" y="898"/>
                  <a:pt x="879" y="898"/>
                  <a:pt x="879" y="898"/>
                </a:cubicBezTo>
                <a:cubicBezTo>
                  <a:pt x="878" y="898"/>
                  <a:pt x="877" y="898"/>
                  <a:pt x="876" y="898"/>
                </a:cubicBezTo>
                <a:cubicBezTo>
                  <a:pt x="876" y="898"/>
                  <a:pt x="876" y="898"/>
                  <a:pt x="876" y="898"/>
                </a:cubicBezTo>
                <a:cubicBezTo>
                  <a:pt x="877" y="898"/>
                  <a:pt x="878" y="898"/>
                  <a:pt x="879" y="898"/>
                </a:cubicBezTo>
                <a:close/>
                <a:moveTo>
                  <a:pt x="879" y="894"/>
                </a:moveTo>
                <a:cubicBezTo>
                  <a:pt x="882" y="894"/>
                  <a:pt x="886" y="894"/>
                  <a:pt x="889" y="894"/>
                </a:cubicBezTo>
                <a:cubicBezTo>
                  <a:pt x="889" y="895"/>
                  <a:pt x="889" y="896"/>
                  <a:pt x="889" y="897"/>
                </a:cubicBezTo>
                <a:cubicBezTo>
                  <a:pt x="886" y="897"/>
                  <a:pt x="882" y="897"/>
                  <a:pt x="879" y="898"/>
                </a:cubicBezTo>
                <a:cubicBezTo>
                  <a:pt x="879" y="896"/>
                  <a:pt x="879" y="895"/>
                  <a:pt x="879" y="894"/>
                </a:cubicBezTo>
                <a:close/>
                <a:moveTo>
                  <a:pt x="889" y="894"/>
                </a:moveTo>
                <a:cubicBezTo>
                  <a:pt x="894" y="894"/>
                  <a:pt x="899" y="893"/>
                  <a:pt x="903" y="893"/>
                </a:cubicBezTo>
                <a:cubicBezTo>
                  <a:pt x="903" y="894"/>
                  <a:pt x="903" y="896"/>
                  <a:pt x="903" y="897"/>
                </a:cubicBezTo>
                <a:cubicBezTo>
                  <a:pt x="899" y="897"/>
                  <a:pt x="894" y="897"/>
                  <a:pt x="889" y="897"/>
                </a:cubicBezTo>
                <a:cubicBezTo>
                  <a:pt x="889" y="896"/>
                  <a:pt x="889" y="895"/>
                  <a:pt x="889" y="894"/>
                </a:cubicBezTo>
                <a:close/>
                <a:moveTo>
                  <a:pt x="889" y="893"/>
                </a:moveTo>
                <a:cubicBezTo>
                  <a:pt x="889" y="893"/>
                  <a:pt x="889" y="892"/>
                  <a:pt x="889" y="891"/>
                </a:cubicBezTo>
                <a:cubicBezTo>
                  <a:pt x="894" y="891"/>
                  <a:pt x="899" y="891"/>
                  <a:pt x="903" y="891"/>
                </a:cubicBezTo>
                <a:cubicBezTo>
                  <a:pt x="903" y="891"/>
                  <a:pt x="903" y="892"/>
                  <a:pt x="903" y="893"/>
                </a:cubicBezTo>
                <a:cubicBezTo>
                  <a:pt x="898" y="893"/>
                  <a:pt x="894" y="893"/>
                  <a:pt x="889" y="893"/>
                </a:cubicBezTo>
                <a:close/>
                <a:moveTo>
                  <a:pt x="904" y="891"/>
                </a:moveTo>
                <a:cubicBezTo>
                  <a:pt x="904" y="891"/>
                  <a:pt x="905" y="891"/>
                  <a:pt x="906" y="891"/>
                </a:cubicBezTo>
                <a:cubicBezTo>
                  <a:pt x="906" y="891"/>
                  <a:pt x="906" y="892"/>
                  <a:pt x="906" y="892"/>
                </a:cubicBezTo>
                <a:cubicBezTo>
                  <a:pt x="905" y="892"/>
                  <a:pt x="904" y="892"/>
                  <a:pt x="904" y="893"/>
                </a:cubicBezTo>
                <a:cubicBezTo>
                  <a:pt x="904" y="892"/>
                  <a:pt x="904" y="891"/>
                  <a:pt x="904" y="891"/>
                </a:cubicBezTo>
                <a:close/>
                <a:moveTo>
                  <a:pt x="907" y="890"/>
                </a:moveTo>
                <a:cubicBezTo>
                  <a:pt x="907" y="887"/>
                  <a:pt x="907" y="884"/>
                  <a:pt x="907" y="881"/>
                </a:cubicBezTo>
                <a:cubicBezTo>
                  <a:pt x="908" y="881"/>
                  <a:pt x="908" y="881"/>
                  <a:pt x="908" y="881"/>
                </a:cubicBezTo>
                <a:cubicBezTo>
                  <a:pt x="908" y="881"/>
                  <a:pt x="908" y="882"/>
                  <a:pt x="908" y="882"/>
                </a:cubicBezTo>
                <a:cubicBezTo>
                  <a:pt x="908" y="882"/>
                  <a:pt x="908" y="882"/>
                  <a:pt x="908" y="882"/>
                </a:cubicBezTo>
                <a:cubicBezTo>
                  <a:pt x="909" y="885"/>
                  <a:pt x="909" y="888"/>
                  <a:pt x="909" y="890"/>
                </a:cubicBezTo>
                <a:cubicBezTo>
                  <a:pt x="908" y="890"/>
                  <a:pt x="908" y="890"/>
                  <a:pt x="907" y="890"/>
                </a:cubicBezTo>
                <a:close/>
                <a:moveTo>
                  <a:pt x="908" y="880"/>
                </a:moveTo>
                <a:cubicBezTo>
                  <a:pt x="908" y="880"/>
                  <a:pt x="908" y="880"/>
                  <a:pt x="907" y="880"/>
                </a:cubicBezTo>
                <a:cubicBezTo>
                  <a:pt x="907" y="879"/>
                  <a:pt x="907" y="879"/>
                  <a:pt x="907" y="878"/>
                </a:cubicBezTo>
                <a:cubicBezTo>
                  <a:pt x="907" y="878"/>
                  <a:pt x="906" y="878"/>
                  <a:pt x="906" y="878"/>
                </a:cubicBezTo>
                <a:cubicBezTo>
                  <a:pt x="906" y="879"/>
                  <a:pt x="906" y="879"/>
                  <a:pt x="906" y="880"/>
                </a:cubicBezTo>
                <a:cubicBezTo>
                  <a:pt x="906" y="880"/>
                  <a:pt x="905" y="880"/>
                  <a:pt x="904" y="879"/>
                </a:cubicBezTo>
                <a:cubicBezTo>
                  <a:pt x="905" y="876"/>
                  <a:pt x="905" y="873"/>
                  <a:pt x="905" y="870"/>
                </a:cubicBezTo>
                <a:cubicBezTo>
                  <a:pt x="906" y="870"/>
                  <a:pt x="907" y="870"/>
                  <a:pt x="908" y="870"/>
                </a:cubicBezTo>
                <a:cubicBezTo>
                  <a:pt x="908" y="870"/>
                  <a:pt x="908" y="870"/>
                  <a:pt x="908" y="870"/>
                </a:cubicBezTo>
                <a:cubicBezTo>
                  <a:pt x="908" y="873"/>
                  <a:pt x="908" y="877"/>
                  <a:pt x="908" y="880"/>
                </a:cubicBezTo>
                <a:close/>
                <a:moveTo>
                  <a:pt x="906" y="869"/>
                </a:moveTo>
                <a:cubicBezTo>
                  <a:pt x="906" y="869"/>
                  <a:pt x="906" y="868"/>
                  <a:pt x="906" y="868"/>
                </a:cubicBezTo>
                <a:cubicBezTo>
                  <a:pt x="906" y="868"/>
                  <a:pt x="907" y="869"/>
                  <a:pt x="908" y="869"/>
                </a:cubicBezTo>
                <a:cubicBezTo>
                  <a:pt x="907" y="869"/>
                  <a:pt x="906" y="869"/>
                  <a:pt x="906" y="869"/>
                </a:cubicBezTo>
                <a:close/>
                <a:moveTo>
                  <a:pt x="905" y="868"/>
                </a:moveTo>
                <a:cubicBezTo>
                  <a:pt x="905" y="868"/>
                  <a:pt x="905" y="869"/>
                  <a:pt x="905" y="869"/>
                </a:cubicBezTo>
                <a:cubicBezTo>
                  <a:pt x="900" y="869"/>
                  <a:pt x="895" y="869"/>
                  <a:pt x="890" y="869"/>
                </a:cubicBezTo>
                <a:cubicBezTo>
                  <a:pt x="890" y="869"/>
                  <a:pt x="890" y="868"/>
                  <a:pt x="890" y="868"/>
                </a:cubicBezTo>
                <a:cubicBezTo>
                  <a:pt x="895" y="868"/>
                  <a:pt x="900" y="867"/>
                  <a:pt x="905" y="868"/>
                </a:cubicBezTo>
                <a:close/>
                <a:moveTo>
                  <a:pt x="890" y="869"/>
                </a:moveTo>
                <a:cubicBezTo>
                  <a:pt x="886" y="869"/>
                  <a:pt x="882" y="869"/>
                  <a:pt x="879" y="870"/>
                </a:cubicBezTo>
                <a:cubicBezTo>
                  <a:pt x="879" y="869"/>
                  <a:pt x="879" y="869"/>
                  <a:pt x="879" y="869"/>
                </a:cubicBezTo>
                <a:cubicBezTo>
                  <a:pt x="882" y="868"/>
                  <a:pt x="885" y="868"/>
                  <a:pt x="889" y="868"/>
                </a:cubicBezTo>
                <a:cubicBezTo>
                  <a:pt x="889" y="868"/>
                  <a:pt x="890" y="868"/>
                  <a:pt x="890" y="868"/>
                </a:cubicBezTo>
                <a:cubicBezTo>
                  <a:pt x="890" y="868"/>
                  <a:pt x="890" y="869"/>
                  <a:pt x="890" y="869"/>
                </a:cubicBezTo>
                <a:close/>
                <a:moveTo>
                  <a:pt x="878" y="874"/>
                </a:moveTo>
                <a:cubicBezTo>
                  <a:pt x="878" y="876"/>
                  <a:pt x="878" y="878"/>
                  <a:pt x="878" y="881"/>
                </a:cubicBezTo>
                <a:cubicBezTo>
                  <a:pt x="878" y="881"/>
                  <a:pt x="878" y="881"/>
                  <a:pt x="878" y="881"/>
                </a:cubicBezTo>
                <a:cubicBezTo>
                  <a:pt x="877" y="881"/>
                  <a:pt x="876" y="881"/>
                  <a:pt x="875" y="881"/>
                </a:cubicBezTo>
                <a:cubicBezTo>
                  <a:pt x="875" y="877"/>
                  <a:pt x="875" y="874"/>
                  <a:pt x="876" y="871"/>
                </a:cubicBezTo>
                <a:cubicBezTo>
                  <a:pt x="877" y="871"/>
                  <a:pt x="877" y="871"/>
                  <a:pt x="878" y="871"/>
                </a:cubicBezTo>
                <a:cubicBezTo>
                  <a:pt x="878" y="872"/>
                  <a:pt x="878" y="873"/>
                  <a:pt x="878" y="874"/>
                </a:cubicBezTo>
                <a:cubicBezTo>
                  <a:pt x="878" y="874"/>
                  <a:pt x="878" y="874"/>
                  <a:pt x="878" y="874"/>
                </a:cubicBezTo>
                <a:close/>
                <a:moveTo>
                  <a:pt x="871" y="882"/>
                </a:moveTo>
                <a:cubicBezTo>
                  <a:pt x="871" y="882"/>
                  <a:pt x="872" y="882"/>
                  <a:pt x="873" y="882"/>
                </a:cubicBezTo>
                <a:cubicBezTo>
                  <a:pt x="873" y="882"/>
                  <a:pt x="873" y="882"/>
                  <a:pt x="873" y="883"/>
                </a:cubicBezTo>
                <a:cubicBezTo>
                  <a:pt x="868" y="883"/>
                  <a:pt x="863" y="883"/>
                  <a:pt x="859" y="883"/>
                </a:cubicBezTo>
                <a:cubicBezTo>
                  <a:pt x="859" y="883"/>
                  <a:pt x="859" y="883"/>
                  <a:pt x="859" y="883"/>
                </a:cubicBezTo>
                <a:cubicBezTo>
                  <a:pt x="863" y="882"/>
                  <a:pt x="867" y="882"/>
                  <a:pt x="871" y="882"/>
                </a:cubicBezTo>
                <a:close/>
                <a:moveTo>
                  <a:pt x="858" y="883"/>
                </a:moveTo>
                <a:cubicBezTo>
                  <a:pt x="857" y="883"/>
                  <a:pt x="857" y="883"/>
                  <a:pt x="856" y="883"/>
                </a:cubicBezTo>
                <a:cubicBezTo>
                  <a:pt x="856" y="883"/>
                  <a:pt x="856" y="883"/>
                  <a:pt x="856" y="883"/>
                </a:cubicBezTo>
                <a:cubicBezTo>
                  <a:pt x="857" y="883"/>
                  <a:pt x="857" y="883"/>
                  <a:pt x="858" y="883"/>
                </a:cubicBezTo>
                <a:cubicBezTo>
                  <a:pt x="858" y="883"/>
                  <a:pt x="858" y="883"/>
                  <a:pt x="858" y="883"/>
                </a:cubicBezTo>
                <a:close/>
                <a:moveTo>
                  <a:pt x="855" y="883"/>
                </a:moveTo>
                <a:cubicBezTo>
                  <a:pt x="850" y="884"/>
                  <a:pt x="846" y="884"/>
                  <a:pt x="841" y="884"/>
                </a:cubicBezTo>
                <a:cubicBezTo>
                  <a:pt x="841" y="884"/>
                  <a:pt x="841" y="884"/>
                  <a:pt x="841" y="884"/>
                </a:cubicBezTo>
                <a:cubicBezTo>
                  <a:pt x="846" y="883"/>
                  <a:pt x="850" y="883"/>
                  <a:pt x="855" y="883"/>
                </a:cubicBezTo>
                <a:cubicBezTo>
                  <a:pt x="855" y="883"/>
                  <a:pt x="855" y="883"/>
                  <a:pt x="855" y="883"/>
                </a:cubicBezTo>
                <a:close/>
                <a:moveTo>
                  <a:pt x="840" y="884"/>
                </a:moveTo>
                <a:cubicBezTo>
                  <a:pt x="838" y="884"/>
                  <a:pt x="835" y="884"/>
                  <a:pt x="833" y="884"/>
                </a:cubicBezTo>
                <a:cubicBezTo>
                  <a:pt x="833" y="884"/>
                  <a:pt x="833" y="884"/>
                  <a:pt x="833" y="884"/>
                </a:cubicBezTo>
                <a:cubicBezTo>
                  <a:pt x="835" y="884"/>
                  <a:pt x="838" y="884"/>
                  <a:pt x="840" y="884"/>
                </a:cubicBezTo>
                <a:cubicBezTo>
                  <a:pt x="840" y="884"/>
                  <a:pt x="840" y="884"/>
                  <a:pt x="840" y="884"/>
                </a:cubicBezTo>
                <a:close/>
                <a:moveTo>
                  <a:pt x="833" y="884"/>
                </a:moveTo>
                <a:cubicBezTo>
                  <a:pt x="833" y="884"/>
                  <a:pt x="833" y="884"/>
                  <a:pt x="833" y="884"/>
                </a:cubicBezTo>
                <a:cubicBezTo>
                  <a:pt x="832" y="884"/>
                  <a:pt x="832" y="884"/>
                  <a:pt x="831" y="884"/>
                </a:cubicBezTo>
                <a:cubicBezTo>
                  <a:pt x="829" y="885"/>
                  <a:pt x="827" y="885"/>
                  <a:pt x="825" y="885"/>
                </a:cubicBezTo>
                <a:cubicBezTo>
                  <a:pt x="828" y="885"/>
                  <a:pt x="830" y="884"/>
                  <a:pt x="833" y="884"/>
                </a:cubicBezTo>
                <a:close/>
                <a:moveTo>
                  <a:pt x="773" y="886"/>
                </a:moveTo>
                <a:cubicBezTo>
                  <a:pt x="770" y="886"/>
                  <a:pt x="766" y="886"/>
                  <a:pt x="763" y="886"/>
                </a:cubicBezTo>
                <a:cubicBezTo>
                  <a:pt x="763" y="885"/>
                  <a:pt x="763" y="885"/>
                  <a:pt x="763" y="885"/>
                </a:cubicBezTo>
                <a:cubicBezTo>
                  <a:pt x="763" y="885"/>
                  <a:pt x="763" y="885"/>
                  <a:pt x="763" y="884"/>
                </a:cubicBezTo>
                <a:cubicBezTo>
                  <a:pt x="763" y="884"/>
                  <a:pt x="763" y="884"/>
                  <a:pt x="763" y="884"/>
                </a:cubicBezTo>
                <a:cubicBezTo>
                  <a:pt x="763" y="884"/>
                  <a:pt x="763" y="884"/>
                  <a:pt x="763" y="883"/>
                </a:cubicBezTo>
                <a:cubicBezTo>
                  <a:pt x="763" y="880"/>
                  <a:pt x="763" y="876"/>
                  <a:pt x="763" y="873"/>
                </a:cubicBezTo>
                <a:cubicBezTo>
                  <a:pt x="767" y="873"/>
                  <a:pt x="771" y="873"/>
                  <a:pt x="775" y="873"/>
                </a:cubicBezTo>
                <a:cubicBezTo>
                  <a:pt x="775" y="877"/>
                  <a:pt x="775" y="882"/>
                  <a:pt x="775" y="886"/>
                </a:cubicBezTo>
                <a:cubicBezTo>
                  <a:pt x="774" y="886"/>
                  <a:pt x="774" y="886"/>
                  <a:pt x="773" y="886"/>
                </a:cubicBezTo>
                <a:close/>
                <a:moveTo>
                  <a:pt x="735" y="886"/>
                </a:moveTo>
                <a:cubicBezTo>
                  <a:pt x="736" y="886"/>
                  <a:pt x="736" y="886"/>
                  <a:pt x="736" y="886"/>
                </a:cubicBezTo>
                <a:cubicBezTo>
                  <a:pt x="736" y="886"/>
                  <a:pt x="736" y="886"/>
                  <a:pt x="736" y="886"/>
                </a:cubicBezTo>
                <a:cubicBezTo>
                  <a:pt x="736" y="886"/>
                  <a:pt x="736" y="886"/>
                  <a:pt x="735" y="886"/>
                </a:cubicBezTo>
                <a:close/>
                <a:moveTo>
                  <a:pt x="744" y="888"/>
                </a:moveTo>
                <a:cubicBezTo>
                  <a:pt x="749" y="888"/>
                  <a:pt x="754" y="888"/>
                  <a:pt x="759" y="888"/>
                </a:cubicBezTo>
                <a:cubicBezTo>
                  <a:pt x="760" y="891"/>
                  <a:pt x="760" y="894"/>
                  <a:pt x="760" y="896"/>
                </a:cubicBezTo>
                <a:cubicBezTo>
                  <a:pt x="760" y="896"/>
                  <a:pt x="759" y="896"/>
                  <a:pt x="759" y="896"/>
                </a:cubicBezTo>
                <a:cubicBezTo>
                  <a:pt x="759" y="895"/>
                  <a:pt x="759" y="894"/>
                  <a:pt x="759" y="893"/>
                </a:cubicBezTo>
                <a:cubicBezTo>
                  <a:pt x="759" y="893"/>
                  <a:pt x="758" y="893"/>
                  <a:pt x="758" y="893"/>
                </a:cubicBezTo>
                <a:cubicBezTo>
                  <a:pt x="758" y="894"/>
                  <a:pt x="758" y="895"/>
                  <a:pt x="758" y="896"/>
                </a:cubicBezTo>
                <a:cubicBezTo>
                  <a:pt x="758" y="896"/>
                  <a:pt x="757" y="896"/>
                  <a:pt x="757" y="896"/>
                </a:cubicBezTo>
                <a:cubicBezTo>
                  <a:pt x="754" y="896"/>
                  <a:pt x="750" y="896"/>
                  <a:pt x="747" y="895"/>
                </a:cubicBezTo>
                <a:cubicBezTo>
                  <a:pt x="747" y="893"/>
                  <a:pt x="746" y="892"/>
                  <a:pt x="745" y="890"/>
                </a:cubicBezTo>
                <a:cubicBezTo>
                  <a:pt x="745" y="890"/>
                  <a:pt x="744" y="890"/>
                  <a:pt x="744" y="890"/>
                </a:cubicBezTo>
                <a:cubicBezTo>
                  <a:pt x="744" y="892"/>
                  <a:pt x="744" y="893"/>
                  <a:pt x="744" y="895"/>
                </a:cubicBezTo>
                <a:cubicBezTo>
                  <a:pt x="743" y="895"/>
                  <a:pt x="742" y="895"/>
                  <a:pt x="741" y="894"/>
                </a:cubicBezTo>
                <a:cubicBezTo>
                  <a:pt x="741" y="892"/>
                  <a:pt x="740" y="890"/>
                  <a:pt x="740" y="888"/>
                </a:cubicBezTo>
                <a:cubicBezTo>
                  <a:pt x="741" y="888"/>
                  <a:pt x="743" y="888"/>
                  <a:pt x="744" y="888"/>
                </a:cubicBezTo>
                <a:close/>
                <a:moveTo>
                  <a:pt x="744" y="895"/>
                </a:moveTo>
                <a:cubicBezTo>
                  <a:pt x="744" y="896"/>
                  <a:pt x="744" y="896"/>
                  <a:pt x="744" y="896"/>
                </a:cubicBezTo>
                <a:cubicBezTo>
                  <a:pt x="743" y="896"/>
                  <a:pt x="742" y="896"/>
                  <a:pt x="741" y="896"/>
                </a:cubicBezTo>
                <a:cubicBezTo>
                  <a:pt x="741" y="896"/>
                  <a:pt x="741" y="895"/>
                  <a:pt x="741" y="895"/>
                </a:cubicBezTo>
                <a:cubicBezTo>
                  <a:pt x="742" y="895"/>
                  <a:pt x="743" y="895"/>
                  <a:pt x="744" y="895"/>
                </a:cubicBezTo>
                <a:close/>
                <a:moveTo>
                  <a:pt x="744" y="900"/>
                </a:moveTo>
                <a:cubicBezTo>
                  <a:pt x="744" y="900"/>
                  <a:pt x="744" y="900"/>
                  <a:pt x="744" y="900"/>
                </a:cubicBezTo>
                <a:cubicBezTo>
                  <a:pt x="743" y="900"/>
                  <a:pt x="742" y="900"/>
                  <a:pt x="741" y="900"/>
                </a:cubicBezTo>
                <a:cubicBezTo>
                  <a:pt x="741" y="900"/>
                  <a:pt x="741" y="899"/>
                  <a:pt x="741" y="899"/>
                </a:cubicBezTo>
                <a:cubicBezTo>
                  <a:pt x="742" y="899"/>
                  <a:pt x="743" y="899"/>
                  <a:pt x="744" y="900"/>
                </a:cubicBezTo>
                <a:close/>
                <a:moveTo>
                  <a:pt x="745" y="900"/>
                </a:moveTo>
                <a:cubicBezTo>
                  <a:pt x="746" y="900"/>
                  <a:pt x="747" y="900"/>
                  <a:pt x="748" y="900"/>
                </a:cubicBezTo>
                <a:cubicBezTo>
                  <a:pt x="747" y="900"/>
                  <a:pt x="746" y="900"/>
                  <a:pt x="745" y="900"/>
                </a:cubicBezTo>
                <a:cubicBezTo>
                  <a:pt x="745" y="900"/>
                  <a:pt x="745" y="900"/>
                  <a:pt x="745" y="900"/>
                </a:cubicBezTo>
                <a:close/>
                <a:moveTo>
                  <a:pt x="764" y="901"/>
                </a:moveTo>
                <a:cubicBezTo>
                  <a:pt x="764" y="902"/>
                  <a:pt x="764" y="903"/>
                  <a:pt x="764" y="904"/>
                </a:cubicBezTo>
                <a:cubicBezTo>
                  <a:pt x="764" y="904"/>
                  <a:pt x="763" y="904"/>
                  <a:pt x="763" y="904"/>
                </a:cubicBezTo>
                <a:cubicBezTo>
                  <a:pt x="763" y="903"/>
                  <a:pt x="763" y="902"/>
                  <a:pt x="763" y="901"/>
                </a:cubicBezTo>
                <a:cubicBezTo>
                  <a:pt x="763" y="901"/>
                  <a:pt x="763" y="901"/>
                  <a:pt x="764" y="901"/>
                </a:cubicBezTo>
                <a:close/>
                <a:moveTo>
                  <a:pt x="764" y="905"/>
                </a:moveTo>
                <a:cubicBezTo>
                  <a:pt x="764" y="908"/>
                  <a:pt x="765" y="911"/>
                  <a:pt x="765" y="914"/>
                </a:cubicBezTo>
                <a:cubicBezTo>
                  <a:pt x="765" y="914"/>
                  <a:pt x="765" y="914"/>
                  <a:pt x="765" y="915"/>
                </a:cubicBezTo>
                <a:cubicBezTo>
                  <a:pt x="765" y="918"/>
                  <a:pt x="765" y="921"/>
                  <a:pt x="765" y="924"/>
                </a:cubicBezTo>
                <a:cubicBezTo>
                  <a:pt x="765" y="924"/>
                  <a:pt x="765" y="924"/>
                  <a:pt x="765" y="924"/>
                </a:cubicBezTo>
                <a:cubicBezTo>
                  <a:pt x="764" y="924"/>
                  <a:pt x="764" y="925"/>
                  <a:pt x="765" y="925"/>
                </a:cubicBezTo>
                <a:cubicBezTo>
                  <a:pt x="765" y="925"/>
                  <a:pt x="765" y="925"/>
                  <a:pt x="765" y="925"/>
                </a:cubicBezTo>
                <a:cubicBezTo>
                  <a:pt x="766" y="928"/>
                  <a:pt x="766" y="931"/>
                  <a:pt x="766" y="934"/>
                </a:cubicBezTo>
                <a:cubicBezTo>
                  <a:pt x="765" y="934"/>
                  <a:pt x="763" y="934"/>
                  <a:pt x="762" y="934"/>
                </a:cubicBezTo>
                <a:cubicBezTo>
                  <a:pt x="762" y="925"/>
                  <a:pt x="763" y="915"/>
                  <a:pt x="763" y="905"/>
                </a:cubicBezTo>
                <a:cubicBezTo>
                  <a:pt x="763" y="905"/>
                  <a:pt x="764" y="905"/>
                  <a:pt x="764" y="905"/>
                </a:cubicBezTo>
                <a:close/>
                <a:moveTo>
                  <a:pt x="766" y="935"/>
                </a:moveTo>
                <a:cubicBezTo>
                  <a:pt x="770" y="935"/>
                  <a:pt x="773" y="935"/>
                  <a:pt x="776" y="935"/>
                </a:cubicBezTo>
                <a:cubicBezTo>
                  <a:pt x="776" y="938"/>
                  <a:pt x="776" y="941"/>
                  <a:pt x="776" y="944"/>
                </a:cubicBezTo>
                <a:cubicBezTo>
                  <a:pt x="773" y="944"/>
                  <a:pt x="770" y="944"/>
                  <a:pt x="766" y="944"/>
                </a:cubicBezTo>
                <a:cubicBezTo>
                  <a:pt x="766" y="941"/>
                  <a:pt x="766" y="938"/>
                  <a:pt x="766" y="935"/>
                </a:cubicBezTo>
                <a:close/>
                <a:moveTo>
                  <a:pt x="777" y="935"/>
                </a:moveTo>
                <a:cubicBezTo>
                  <a:pt x="777" y="935"/>
                  <a:pt x="777" y="935"/>
                  <a:pt x="777" y="935"/>
                </a:cubicBezTo>
                <a:cubicBezTo>
                  <a:pt x="778" y="938"/>
                  <a:pt x="778" y="941"/>
                  <a:pt x="778" y="944"/>
                </a:cubicBezTo>
                <a:cubicBezTo>
                  <a:pt x="778" y="944"/>
                  <a:pt x="777" y="944"/>
                  <a:pt x="777" y="944"/>
                </a:cubicBezTo>
                <a:cubicBezTo>
                  <a:pt x="777" y="941"/>
                  <a:pt x="777" y="938"/>
                  <a:pt x="777" y="935"/>
                </a:cubicBezTo>
                <a:close/>
                <a:moveTo>
                  <a:pt x="777" y="934"/>
                </a:moveTo>
                <a:cubicBezTo>
                  <a:pt x="777" y="928"/>
                  <a:pt x="776" y="921"/>
                  <a:pt x="776" y="914"/>
                </a:cubicBezTo>
                <a:cubicBezTo>
                  <a:pt x="776" y="914"/>
                  <a:pt x="777" y="914"/>
                  <a:pt x="777" y="914"/>
                </a:cubicBezTo>
                <a:cubicBezTo>
                  <a:pt x="777" y="921"/>
                  <a:pt x="777" y="927"/>
                  <a:pt x="777" y="934"/>
                </a:cubicBezTo>
                <a:cubicBezTo>
                  <a:pt x="777" y="934"/>
                  <a:pt x="777" y="934"/>
                  <a:pt x="777" y="934"/>
                </a:cubicBezTo>
                <a:close/>
                <a:moveTo>
                  <a:pt x="776" y="913"/>
                </a:moveTo>
                <a:cubicBezTo>
                  <a:pt x="776" y="910"/>
                  <a:pt x="776" y="908"/>
                  <a:pt x="776" y="906"/>
                </a:cubicBezTo>
                <a:cubicBezTo>
                  <a:pt x="776" y="906"/>
                  <a:pt x="777" y="906"/>
                  <a:pt x="777" y="906"/>
                </a:cubicBezTo>
                <a:cubicBezTo>
                  <a:pt x="777" y="908"/>
                  <a:pt x="777" y="910"/>
                  <a:pt x="777" y="913"/>
                </a:cubicBezTo>
                <a:cubicBezTo>
                  <a:pt x="777" y="913"/>
                  <a:pt x="776" y="913"/>
                  <a:pt x="776" y="913"/>
                </a:cubicBezTo>
                <a:close/>
                <a:moveTo>
                  <a:pt x="776" y="905"/>
                </a:moveTo>
                <a:cubicBezTo>
                  <a:pt x="776" y="903"/>
                  <a:pt x="776" y="902"/>
                  <a:pt x="776" y="901"/>
                </a:cubicBezTo>
                <a:cubicBezTo>
                  <a:pt x="776" y="901"/>
                  <a:pt x="777" y="901"/>
                  <a:pt x="778" y="901"/>
                </a:cubicBezTo>
                <a:cubicBezTo>
                  <a:pt x="777" y="902"/>
                  <a:pt x="777" y="904"/>
                  <a:pt x="777" y="905"/>
                </a:cubicBezTo>
                <a:cubicBezTo>
                  <a:pt x="777" y="905"/>
                  <a:pt x="776" y="905"/>
                  <a:pt x="776" y="905"/>
                </a:cubicBezTo>
                <a:close/>
                <a:moveTo>
                  <a:pt x="816" y="898"/>
                </a:moveTo>
                <a:cubicBezTo>
                  <a:pt x="816" y="898"/>
                  <a:pt x="816" y="897"/>
                  <a:pt x="816" y="897"/>
                </a:cubicBezTo>
                <a:cubicBezTo>
                  <a:pt x="820" y="897"/>
                  <a:pt x="825" y="896"/>
                  <a:pt x="830" y="896"/>
                </a:cubicBezTo>
                <a:cubicBezTo>
                  <a:pt x="830" y="897"/>
                  <a:pt x="830" y="898"/>
                  <a:pt x="830" y="898"/>
                </a:cubicBezTo>
                <a:cubicBezTo>
                  <a:pt x="829" y="898"/>
                  <a:pt x="829" y="898"/>
                  <a:pt x="829" y="898"/>
                </a:cubicBezTo>
                <a:cubicBezTo>
                  <a:pt x="828" y="898"/>
                  <a:pt x="827" y="898"/>
                  <a:pt x="827" y="898"/>
                </a:cubicBezTo>
                <a:cubicBezTo>
                  <a:pt x="823" y="898"/>
                  <a:pt x="819" y="898"/>
                  <a:pt x="816" y="898"/>
                </a:cubicBezTo>
                <a:close/>
                <a:moveTo>
                  <a:pt x="861" y="895"/>
                </a:moveTo>
                <a:cubicBezTo>
                  <a:pt x="866" y="895"/>
                  <a:pt x="870" y="895"/>
                  <a:pt x="875" y="894"/>
                </a:cubicBezTo>
                <a:cubicBezTo>
                  <a:pt x="875" y="895"/>
                  <a:pt x="875" y="895"/>
                  <a:pt x="875" y="895"/>
                </a:cubicBezTo>
                <a:cubicBezTo>
                  <a:pt x="875" y="896"/>
                  <a:pt x="875" y="897"/>
                  <a:pt x="875" y="898"/>
                </a:cubicBezTo>
                <a:cubicBezTo>
                  <a:pt x="870" y="898"/>
                  <a:pt x="865" y="898"/>
                  <a:pt x="860" y="898"/>
                </a:cubicBezTo>
                <a:cubicBezTo>
                  <a:pt x="861" y="897"/>
                  <a:pt x="861" y="896"/>
                  <a:pt x="861" y="895"/>
                </a:cubicBezTo>
                <a:close/>
                <a:moveTo>
                  <a:pt x="879" y="898"/>
                </a:moveTo>
                <a:cubicBezTo>
                  <a:pt x="879" y="898"/>
                  <a:pt x="880" y="898"/>
                  <a:pt x="880" y="898"/>
                </a:cubicBezTo>
                <a:cubicBezTo>
                  <a:pt x="880" y="898"/>
                  <a:pt x="879" y="898"/>
                  <a:pt x="879" y="898"/>
                </a:cubicBezTo>
                <a:cubicBezTo>
                  <a:pt x="879" y="898"/>
                  <a:pt x="879" y="898"/>
                  <a:pt x="879" y="898"/>
                </a:cubicBezTo>
                <a:close/>
                <a:moveTo>
                  <a:pt x="904" y="897"/>
                </a:moveTo>
                <a:cubicBezTo>
                  <a:pt x="904" y="896"/>
                  <a:pt x="904" y="894"/>
                  <a:pt x="904" y="893"/>
                </a:cubicBezTo>
                <a:cubicBezTo>
                  <a:pt x="904" y="893"/>
                  <a:pt x="905" y="893"/>
                  <a:pt x="906" y="893"/>
                </a:cubicBezTo>
                <a:cubicBezTo>
                  <a:pt x="906" y="894"/>
                  <a:pt x="906" y="895"/>
                  <a:pt x="906" y="897"/>
                </a:cubicBezTo>
                <a:cubicBezTo>
                  <a:pt x="906" y="897"/>
                  <a:pt x="905" y="897"/>
                  <a:pt x="905" y="897"/>
                </a:cubicBezTo>
                <a:cubicBezTo>
                  <a:pt x="904" y="897"/>
                  <a:pt x="904" y="897"/>
                  <a:pt x="904" y="897"/>
                </a:cubicBezTo>
                <a:close/>
                <a:moveTo>
                  <a:pt x="911" y="897"/>
                </a:moveTo>
                <a:cubicBezTo>
                  <a:pt x="910" y="897"/>
                  <a:pt x="910" y="897"/>
                  <a:pt x="909" y="897"/>
                </a:cubicBezTo>
                <a:cubicBezTo>
                  <a:pt x="910" y="896"/>
                  <a:pt x="910" y="896"/>
                  <a:pt x="911" y="896"/>
                </a:cubicBezTo>
                <a:cubicBezTo>
                  <a:pt x="911" y="896"/>
                  <a:pt x="911" y="896"/>
                  <a:pt x="911" y="897"/>
                </a:cubicBezTo>
                <a:close/>
                <a:moveTo>
                  <a:pt x="912" y="895"/>
                </a:moveTo>
                <a:cubicBezTo>
                  <a:pt x="911" y="895"/>
                  <a:pt x="910" y="896"/>
                  <a:pt x="909" y="896"/>
                </a:cubicBezTo>
                <a:cubicBezTo>
                  <a:pt x="909" y="895"/>
                  <a:pt x="909" y="894"/>
                  <a:pt x="909" y="893"/>
                </a:cubicBezTo>
                <a:cubicBezTo>
                  <a:pt x="911" y="893"/>
                  <a:pt x="914" y="893"/>
                  <a:pt x="916" y="893"/>
                </a:cubicBezTo>
                <a:cubicBezTo>
                  <a:pt x="916" y="894"/>
                  <a:pt x="916" y="895"/>
                  <a:pt x="916" y="896"/>
                </a:cubicBezTo>
                <a:cubicBezTo>
                  <a:pt x="915" y="896"/>
                  <a:pt x="913" y="896"/>
                  <a:pt x="912" y="896"/>
                </a:cubicBezTo>
                <a:cubicBezTo>
                  <a:pt x="912" y="896"/>
                  <a:pt x="912" y="896"/>
                  <a:pt x="912" y="896"/>
                </a:cubicBezTo>
                <a:cubicBezTo>
                  <a:pt x="913" y="895"/>
                  <a:pt x="912" y="895"/>
                  <a:pt x="912" y="895"/>
                </a:cubicBezTo>
                <a:close/>
                <a:moveTo>
                  <a:pt x="909" y="892"/>
                </a:moveTo>
                <a:cubicBezTo>
                  <a:pt x="909" y="892"/>
                  <a:pt x="909" y="891"/>
                  <a:pt x="909" y="891"/>
                </a:cubicBezTo>
                <a:cubicBezTo>
                  <a:pt x="911" y="891"/>
                  <a:pt x="914" y="891"/>
                  <a:pt x="916" y="891"/>
                </a:cubicBezTo>
                <a:cubicBezTo>
                  <a:pt x="916" y="891"/>
                  <a:pt x="916" y="892"/>
                  <a:pt x="916" y="892"/>
                </a:cubicBezTo>
                <a:cubicBezTo>
                  <a:pt x="914" y="892"/>
                  <a:pt x="911" y="892"/>
                  <a:pt x="909" y="892"/>
                </a:cubicBezTo>
                <a:close/>
                <a:moveTo>
                  <a:pt x="916" y="861"/>
                </a:moveTo>
                <a:cubicBezTo>
                  <a:pt x="916" y="861"/>
                  <a:pt x="916" y="860"/>
                  <a:pt x="916" y="860"/>
                </a:cubicBezTo>
                <a:cubicBezTo>
                  <a:pt x="916" y="860"/>
                  <a:pt x="916" y="860"/>
                  <a:pt x="916" y="860"/>
                </a:cubicBezTo>
                <a:cubicBezTo>
                  <a:pt x="916" y="860"/>
                  <a:pt x="916" y="861"/>
                  <a:pt x="916" y="861"/>
                </a:cubicBezTo>
                <a:cubicBezTo>
                  <a:pt x="916" y="861"/>
                  <a:pt x="916" y="861"/>
                  <a:pt x="916" y="861"/>
                </a:cubicBezTo>
                <a:close/>
                <a:moveTo>
                  <a:pt x="916" y="859"/>
                </a:moveTo>
                <a:cubicBezTo>
                  <a:pt x="916" y="859"/>
                  <a:pt x="916" y="858"/>
                  <a:pt x="916" y="858"/>
                </a:cubicBezTo>
                <a:cubicBezTo>
                  <a:pt x="916" y="858"/>
                  <a:pt x="916" y="858"/>
                  <a:pt x="916" y="858"/>
                </a:cubicBezTo>
                <a:cubicBezTo>
                  <a:pt x="916" y="858"/>
                  <a:pt x="916" y="859"/>
                  <a:pt x="916" y="859"/>
                </a:cubicBezTo>
                <a:cubicBezTo>
                  <a:pt x="916" y="859"/>
                  <a:pt x="916" y="859"/>
                  <a:pt x="916" y="859"/>
                </a:cubicBezTo>
                <a:close/>
                <a:moveTo>
                  <a:pt x="903" y="858"/>
                </a:moveTo>
                <a:cubicBezTo>
                  <a:pt x="897" y="857"/>
                  <a:pt x="889" y="857"/>
                  <a:pt x="883" y="858"/>
                </a:cubicBezTo>
                <a:cubicBezTo>
                  <a:pt x="885" y="858"/>
                  <a:pt x="888" y="857"/>
                  <a:pt x="890" y="857"/>
                </a:cubicBezTo>
                <a:cubicBezTo>
                  <a:pt x="895" y="857"/>
                  <a:pt x="899" y="858"/>
                  <a:pt x="904" y="857"/>
                </a:cubicBezTo>
                <a:cubicBezTo>
                  <a:pt x="904" y="857"/>
                  <a:pt x="904" y="858"/>
                  <a:pt x="903" y="858"/>
                </a:cubicBezTo>
                <a:close/>
                <a:moveTo>
                  <a:pt x="872" y="859"/>
                </a:moveTo>
                <a:cubicBezTo>
                  <a:pt x="879" y="858"/>
                  <a:pt x="887" y="858"/>
                  <a:pt x="894" y="858"/>
                </a:cubicBezTo>
                <a:cubicBezTo>
                  <a:pt x="894" y="859"/>
                  <a:pt x="894" y="859"/>
                  <a:pt x="894" y="859"/>
                </a:cubicBezTo>
                <a:cubicBezTo>
                  <a:pt x="893" y="859"/>
                  <a:pt x="893" y="859"/>
                  <a:pt x="892" y="859"/>
                </a:cubicBezTo>
                <a:cubicBezTo>
                  <a:pt x="877" y="860"/>
                  <a:pt x="862" y="860"/>
                  <a:pt x="848" y="860"/>
                </a:cubicBezTo>
                <a:cubicBezTo>
                  <a:pt x="856" y="859"/>
                  <a:pt x="864" y="859"/>
                  <a:pt x="872" y="859"/>
                </a:cubicBezTo>
                <a:close/>
                <a:moveTo>
                  <a:pt x="878" y="864"/>
                </a:moveTo>
                <a:cubicBezTo>
                  <a:pt x="879" y="865"/>
                  <a:pt x="879" y="864"/>
                  <a:pt x="879" y="864"/>
                </a:cubicBezTo>
                <a:cubicBezTo>
                  <a:pt x="877" y="861"/>
                  <a:pt x="878" y="861"/>
                  <a:pt x="878" y="861"/>
                </a:cubicBezTo>
                <a:cubicBezTo>
                  <a:pt x="883" y="861"/>
                  <a:pt x="888" y="861"/>
                  <a:pt x="893" y="860"/>
                </a:cubicBezTo>
                <a:cubicBezTo>
                  <a:pt x="892" y="862"/>
                  <a:pt x="891" y="865"/>
                  <a:pt x="890" y="867"/>
                </a:cubicBezTo>
                <a:cubicBezTo>
                  <a:pt x="887" y="867"/>
                  <a:pt x="884" y="867"/>
                  <a:pt x="881" y="867"/>
                </a:cubicBezTo>
                <a:cubicBezTo>
                  <a:pt x="880" y="867"/>
                  <a:pt x="880" y="867"/>
                  <a:pt x="879" y="867"/>
                </a:cubicBezTo>
                <a:cubicBezTo>
                  <a:pt x="879" y="867"/>
                  <a:pt x="879" y="867"/>
                  <a:pt x="879" y="867"/>
                </a:cubicBezTo>
                <a:cubicBezTo>
                  <a:pt x="879" y="867"/>
                  <a:pt x="878" y="867"/>
                  <a:pt x="878" y="867"/>
                </a:cubicBezTo>
                <a:cubicBezTo>
                  <a:pt x="878" y="867"/>
                  <a:pt x="878" y="867"/>
                  <a:pt x="878" y="867"/>
                </a:cubicBezTo>
                <a:cubicBezTo>
                  <a:pt x="878" y="868"/>
                  <a:pt x="877" y="868"/>
                  <a:pt x="876" y="868"/>
                </a:cubicBezTo>
                <a:cubicBezTo>
                  <a:pt x="877" y="860"/>
                  <a:pt x="877" y="862"/>
                  <a:pt x="878" y="864"/>
                </a:cubicBezTo>
                <a:close/>
                <a:moveTo>
                  <a:pt x="878" y="869"/>
                </a:moveTo>
                <a:cubicBezTo>
                  <a:pt x="878" y="869"/>
                  <a:pt x="878" y="869"/>
                  <a:pt x="878" y="870"/>
                </a:cubicBezTo>
                <a:cubicBezTo>
                  <a:pt x="878" y="870"/>
                  <a:pt x="877" y="870"/>
                  <a:pt x="876" y="870"/>
                </a:cubicBezTo>
                <a:cubicBezTo>
                  <a:pt x="876" y="869"/>
                  <a:pt x="876" y="869"/>
                  <a:pt x="876" y="869"/>
                </a:cubicBezTo>
                <a:cubicBezTo>
                  <a:pt x="877" y="869"/>
                  <a:pt x="878" y="869"/>
                  <a:pt x="878" y="869"/>
                </a:cubicBezTo>
                <a:close/>
                <a:moveTo>
                  <a:pt x="875" y="870"/>
                </a:moveTo>
                <a:cubicBezTo>
                  <a:pt x="870" y="870"/>
                  <a:pt x="865" y="870"/>
                  <a:pt x="860" y="870"/>
                </a:cubicBezTo>
                <a:cubicBezTo>
                  <a:pt x="860" y="870"/>
                  <a:pt x="860" y="870"/>
                  <a:pt x="861" y="869"/>
                </a:cubicBezTo>
                <a:cubicBezTo>
                  <a:pt x="863" y="869"/>
                  <a:pt x="865" y="869"/>
                  <a:pt x="867" y="869"/>
                </a:cubicBezTo>
                <a:cubicBezTo>
                  <a:pt x="869" y="869"/>
                  <a:pt x="872" y="869"/>
                  <a:pt x="875" y="869"/>
                </a:cubicBezTo>
                <a:cubicBezTo>
                  <a:pt x="875" y="869"/>
                  <a:pt x="875" y="869"/>
                  <a:pt x="875" y="870"/>
                </a:cubicBezTo>
                <a:close/>
                <a:moveTo>
                  <a:pt x="779" y="886"/>
                </a:moveTo>
                <a:cubicBezTo>
                  <a:pt x="778" y="886"/>
                  <a:pt x="777" y="886"/>
                  <a:pt x="775" y="886"/>
                </a:cubicBezTo>
                <a:cubicBezTo>
                  <a:pt x="775" y="882"/>
                  <a:pt x="775" y="877"/>
                  <a:pt x="775" y="873"/>
                </a:cubicBezTo>
                <a:cubicBezTo>
                  <a:pt x="777" y="873"/>
                  <a:pt x="779" y="873"/>
                  <a:pt x="781" y="873"/>
                </a:cubicBezTo>
                <a:cubicBezTo>
                  <a:pt x="780" y="877"/>
                  <a:pt x="779" y="881"/>
                  <a:pt x="779" y="886"/>
                </a:cubicBezTo>
                <a:close/>
                <a:moveTo>
                  <a:pt x="778" y="872"/>
                </a:moveTo>
                <a:cubicBezTo>
                  <a:pt x="779" y="871"/>
                  <a:pt x="780" y="871"/>
                  <a:pt x="781" y="871"/>
                </a:cubicBezTo>
                <a:cubicBezTo>
                  <a:pt x="781" y="871"/>
                  <a:pt x="781" y="871"/>
                  <a:pt x="781" y="871"/>
                </a:cubicBezTo>
                <a:cubicBezTo>
                  <a:pt x="780" y="871"/>
                  <a:pt x="779" y="872"/>
                  <a:pt x="778" y="872"/>
                </a:cubicBezTo>
                <a:close/>
                <a:moveTo>
                  <a:pt x="744" y="887"/>
                </a:moveTo>
                <a:cubicBezTo>
                  <a:pt x="743" y="887"/>
                  <a:pt x="742" y="887"/>
                  <a:pt x="740" y="886"/>
                </a:cubicBezTo>
                <a:cubicBezTo>
                  <a:pt x="740" y="886"/>
                  <a:pt x="740" y="886"/>
                  <a:pt x="740" y="886"/>
                </a:cubicBezTo>
                <a:cubicBezTo>
                  <a:pt x="744" y="886"/>
                  <a:pt x="748" y="887"/>
                  <a:pt x="750" y="887"/>
                </a:cubicBezTo>
                <a:cubicBezTo>
                  <a:pt x="748" y="887"/>
                  <a:pt x="746" y="887"/>
                  <a:pt x="744" y="887"/>
                </a:cubicBezTo>
                <a:close/>
                <a:moveTo>
                  <a:pt x="740" y="886"/>
                </a:moveTo>
                <a:cubicBezTo>
                  <a:pt x="739" y="886"/>
                  <a:pt x="738" y="886"/>
                  <a:pt x="737" y="886"/>
                </a:cubicBezTo>
                <a:cubicBezTo>
                  <a:pt x="737" y="886"/>
                  <a:pt x="737" y="886"/>
                  <a:pt x="737" y="886"/>
                </a:cubicBezTo>
                <a:cubicBezTo>
                  <a:pt x="738" y="886"/>
                  <a:pt x="739" y="886"/>
                  <a:pt x="740" y="886"/>
                </a:cubicBezTo>
                <a:cubicBezTo>
                  <a:pt x="740" y="886"/>
                  <a:pt x="740" y="886"/>
                  <a:pt x="740" y="886"/>
                </a:cubicBezTo>
                <a:close/>
                <a:moveTo>
                  <a:pt x="736" y="888"/>
                </a:moveTo>
                <a:cubicBezTo>
                  <a:pt x="736" y="889"/>
                  <a:pt x="736" y="890"/>
                  <a:pt x="736" y="890"/>
                </a:cubicBezTo>
                <a:cubicBezTo>
                  <a:pt x="736" y="891"/>
                  <a:pt x="737" y="891"/>
                  <a:pt x="737" y="890"/>
                </a:cubicBezTo>
                <a:cubicBezTo>
                  <a:pt x="737" y="890"/>
                  <a:pt x="737" y="889"/>
                  <a:pt x="737" y="888"/>
                </a:cubicBezTo>
                <a:cubicBezTo>
                  <a:pt x="738" y="888"/>
                  <a:pt x="739" y="888"/>
                  <a:pt x="740" y="888"/>
                </a:cubicBezTo>
                <a:cubicBezTo>
                  <a:pt x="740" y="890"/>
                  <a:pt x="740" y="892"/>
                  <a:pt x="740" y="894"/>
                </a:cubicBezTo>
                <a:cubicBezTo>
                  <a:pt x="737" y="894"/>
                  <a:pt x="734" y="893"/>
                  <a:pt x="731" y="893"/>
                </a:cubicBezTo>
                <a:cubicBezTo>
                  <a:pt x="731" y="891"/>
                  <a:pt x="731" y="889"/>
                  <a:pt x="731" y="888"/>
                </a:cubicBezTo>
                <a:cubicBezTo>
                  <a:pt x="733" y="888"/>
                  <a:pt x="735" y="888"/>
                  <a:pt x="736" y="888"/>
                </a:cubicBezTo>
                <a:close/>
                <a:moveTo>
                  <a:pt x="740" y="895"/>
                </a:moveTo>
                <a:cubicBezTo>
                  <a:pt x="740" y="895"/>
                  <a:pt x="740" y="896"/>
                  <a:pt x="741" y="896"/>
                </a:cubicBezTo>
                <a:cubicBezTo>
                  <a:pt x="739" y="896"/>
                  <a:pt x="738" y="896"/>
                  <a:pt x="736" y="896"/>
                </a:cubicBezTo>
                <a:cubicBezTo>
                  <a:pt x="735" y="896"/>
                  <a:pt x="733" y="896"/>
                  <a:pt x="731" y="896"/>
                </a:cubicBezTo>
                <a:cubicBezTo>
                  <a:pt x="731" y="895"/>
                  <a:pt x="731" y="894"/>
                  <a:pt x="731" y="893"/>
                </a:cubicBezTo>
                <a:cubicBezTo>
                  <a:pt x="734" y="894"/>
                  <a:pt x="737" y="894"/>
                  <a:pt x="740" y="895"/>
                </a:cubicBezTo>
                <a:close/>
                <a:moveTo>
                  <a:pt x="741" y="899"/>
                </a:moveTo>
                <a:cubicBezTo>
                  <a:pt x="741" y="899"/>
                  <a:pt x="741" y="900"/>
                  <a:pt x="741" y="900"/>
                </a:cubicBezTo>
                <a:cubicBezTo>
                  <a:pt x="738" y="900"/>
                  <a:pt x="735" y="900"/>
                  <a:pt x="732" y="900"/>
                </a:cubicBezTo>
                <a:cubicBezTo>
                  <a:pt x="731" y="899"/>
                  <a:pt x="731" y="898"/>
                  <a:pt x="731" y="898"/>
                </a:cubicBezTo>
                <a:cubicBezTo>
                  <a:pt x="735" y="898"/>
                  <a:pt x="738" y="899"/>
                  <a:pt x="741" y="899"/>
                </a:cubicBezTo>
                <a:close/>
                <a:moveTo>
                  <a:pt x="762" y="901"/>
                </a:moveTo>
                <a:cubicBezTo>
                  <a:pt x="762" y="902"/>
                  <a:pt x="762" y="903"/>
                  <a:pt x="762" y="904"/>
                </a:cubicBezTo>
                <a:cubicBezTo>
                  <a:pt x="762" y="904"/>
                  <a:pt x="761" y="904"/>
                  <a:pt x="761" y="904"/>
                </a:cubicBezTo>
                <a:cubicBezTo>
                  <a:pt x="761" y="903"/>
                  <a:pt x="761" y="902"/>
                  <a:pt x="761" y="901"/>
                </a:cubicBezTo>
                <a:cubicBezTo>
                  <a:pt x="761" y="901"/>
                  <a:pt x="762" y="901"/>
                  <a:pt x="762" y="901"/>
                </a:cubicBezTo>
                <a:close/>
                <a:moveTo>
                  <a:pt x="762" y="905"/>
                </a:moveTo>
                <a:cubicBezTo>
                  <a:pt x="762" y="907"/>
                  <a:pt x="762" y="908"/>
                  <a:pt x="762" y="910"/>
                </a:cubicBezTo>
                <a:cubicBezTo>
                  <a:pt x="762" y="918"/>
                  <a:pt x="762" y="926"/>
                  <a:pt x="762" y="934"/>
                </a:cubicBezTo>
                <a:cubicBezTo>
                  <a:pt x="762" y="934"/>
                  <a:pt x="762" y="934"/>
                  <a:pt x="762" y="934"/>
                </a:cubicBezTo>
                <a:cubicBezTo>
                  <a:pt x="762" y="925"/>
                  <a:pt x="761" y="915"/>
                  <a:pt x="761" y="905"/>
                </a:cubicBezTo>
                <a:cubicBezTo>
                  <a:pt x="761" y="905"/>
                  <a:pt x="762" y="905"/>
                  <a:pt x="762" y="905"/>
                </a:cubicBezTo>
                <a:close/>
                <a:moveTo>
                  <a:pt x="762" y="935"/>
                </a:moveTo>
                <a:cubicBezTo>
                  <a:pt x="762" y="936"/>
                  <a:pt x="762" y="936"/>
                  <a:pt x="762" y="936"/>
                </a:cubicBezTo>
                <a:cubicBezTo>
                  <a:pt x="762" y="936"/>
                  <a:pt x="762" y="936"/>
                  <a:pt x="762" y="935"/>
                </a:cubicBezTo>
                <a:cubicBezTo>
                  <a:pt x="762" y="935"/>
                  <a:pt x="762" y="935"/>
                  <a:pt x="762" y="935"/>
                </a:cubicBezTo>
                <a:close/>
                <a:moveTo>
                  <a:pt x="761" y="967"/>
                </a:moveTo>
                <a:cubicBezTo>
                  <a:pt x="761" y="967"/>
                  <a:pt x="761" y="967"/>
                  <a:pt x="761" y="967"/>
                </a:cubicBezTo>
                <a:cubicBezTo>
                  <a:pt x="761" y="967"/>
                  <a:pt x="761" y="966"/>
                  <a:pt x="761" y="966"/>
                </a:cubicBezTo>
                <a:cubicBezTo>
                  <a:pt x="761" y="966"/>
                  <a:pt x="761" y="967"/>
                  <a:pt x="761" y="967"/>
                </a:cubicBezTo>
                <a:close/>
                <a:moveTo>
                  <a:pt x="761" y="968"/>
                </a:moveTo>
                <a:cubicBezTo>
                  <a:pt x="761" y="971"/>
                  <a:pt x="761" y="974"/>
                  <a:pt x="761" y="977"/>
                </a:cubicBezTo>
                <a:cubicBezTo>
                  <a:pt x="761" y="977"/>
                  <a:pt x="761" y="977"/>
                  <a:pt x="761" y="977"/>
                </a:cubicBezTo>
                <a:cubicBezTo>
                  <a:pt x="761" y="974"/>
                  <a:pt x="761" y="971"/>
                  <a:pt x="761" y="968"/>
                </a:cubicBezTo>
                <a:cubicBezTo>
                  <a:pt x="761" y="968"/>
                  <a:pt x="761" y="968"/>
                  <a:pt x="761" y="968"/>
                </a:cubicBezTo>
                <a:close/>
                <a:moveTo>
                  <a:pt x="761" y="987"/>
                </a:moveTo>
                <a:cubicBezTo>
                  <a:pt x="761" y="991"/>
                  <a:pt x="761" y="994"/>
                  <a:pt x="761" y="997"/>
                </a:cubicBezTo>
                <a:cubicBezTo>
                  <a:pt x="761" y="997"/>
                  <a:pt x="760" y="997"/>
                  <a:pt x="760" y="997"/>
                </a:cubicBezTo>
                <a:cubicBezTo>
                  <a:pt x="760" y="994"/>
                  <a:pt x="760" y="991"/>
                  <a:pt x="761" y="987"/>
                </a:cubicBezTo>
                <a:cubicBezTo>
                  <a:pt x="761" y="987"/>
                  <a:pt x="761" y="987"/>
                  <a:pt x="761" y="987"/>
                </a:cubicBezTo>
                <a:close/>
                <a:moveTo>
                  <a:pt x="762" y="986"/>
                </a:moveTo>
                <a:cubicBezTo>
                  <a:pt x="762" y="984"/>
                  <a:pt x="762" y="981"/>
                  <a:pt x="762" y="978"/>
                </a:cubicBezTo>
                <a:cubicBezTo>
                  <a:pt x="763" y="978"/>
                  <a:pt x="765" y="978"/>
                  <a:pt x="767" y="978"/>
                </a:cubicBezTo>
                <a:cubicBezTo>
                  <a:pt x="767" y="981"/>
                  <a:pt x="767" y="984"/>
                  <a:pt x="767" y="986"/>
                </a:cubicBezTo>
                <a:cubicBezTo>
                  <a:pt x="765" y="986"/>
                  <a:pt x="763" y="986"/>
                  <a:pt x="762" y="986"/>
                </a:cubicBezTo>
                <a:close/>
                <a:moveTo>
                  <a:pt x="762" y="977"/>
                </a:moveTo>
                <a:cubicBezTo>
                  <a:pt x="762" y="974"/>
                  <a:pt x="762" y="971"/>
                  <a:pt x="762" y="968"/>
                </a:cubicBezTo>
                <a:cubicBezTo>
                  <a:pt x="763" y="968"/>
                  <a:pt x="765" y="968"/>
                  <a:pt x="767" y="968"/>
                </a:cubicBezTo>
                <a:cubicBezTo>
                  <a:pt x="767" y="971"/>
                  <a:pt x="767" y="974"/>
                  <a:pt x="767" y="977"/>
                </a:cubicBezTo>
                <a:cubicBezTo>
                  <a:pt x="765" y="977"/>
                  <a:pt x="763" y="977"/>
                  <a:pt x="762" y="977"/>
                </a:cubicBezTo>
                <a:close/>
                <a:moveTo>
                  <a:pt x="767" y="967"/>
                </a:moveTo>
                <a:cubicBezTo>
                  <a:pt x="770" y="967"/>
                  <a:pt x="773" y="967"/>
                  <a:pt x="776" y="967"/>
                </a:cubicBezTo>
                <a:cubicBezTo>
                  <a:pt x="776" y="971"/>
                  <a:pt x="776" y="974"/>
                  <a:pt x="776" y="977"/>
                </a:cubicBezTo>
                <a:cubicBezTo>
                  <a:pt x="773" y="977"/>
                  <a:pt x="770" y="977"/>
                  <a:pt x="767" y="977"/>
                </a:cubicBezTo>
                <a:cubicBezTo>
                  <a:pt x="767" y="974"/>
                  <a:pt x="767" y="971"/>
                  <a:pt x="767" y="967"/>
                </a:cubicBezTo>
                <a:close/>
                <a:moveTo>
                  <a:pt x="767" y="966"/>
                </a:moveTo>
                <a:cubicBezTo>
                  <a:pt x="767" y="964"/>
                  <a:pt x="767" y="961"/>
                  <a:pt x="767" y="958"/>
                </a:cubicBezTo>
                <a:cubicBezTo>
                  <a:pt x="770" y="957"/>
                  <a:pt x="773" y="957"/>
                  <a:pt x="776" y="957"/>
                </a:cubicBezTo>
                <a:cubicBezTo>
                  <a:pt x="777" y="957"/>
                  <a:pt x="777" y="956"/>
                  <a:pt x="776" y="956"/>
                </a:cubicBezTo>
                <a:cubicBezTo>
                  <a:pt x="773" y="956"/>
                  <a:pt x="770" y="956"/>
                  <a:pt x="767" y="957"/>
                </a:cubicBezTo>
                <a:cubicBezTo>
                  <a:pt x="767" y="953"/>
                  <a:pt x="767" y="949"/>
                  <a:pt x="766" y="945"/>
                </a:cubicBezTo>
                <a:cubicBezTo>
                  <a:pt x="770" y="945"/>
                  <a:pt x="773" y="945"/>
                  <a:pt x="777" y="945"/>
                </a:cubicBezTo>
                <a:cubicBezTo>
                  <a:pt x="777" y="952"/>
                  <a:pt x="777" y="959"/>
                  <a:pt x="776" y="966"/>
                </a:cubicBezTo>
                <a:cubicBezTo>
                  <a:pt x="773" y="966"/>
                  <a:pt x="770" y="966"/>
                  <a:pt x="767" y="966"/>
                </a:cubicBezTo>
                <a:close/>
                <a:moveTo>
                  <a:pt x="777" y="945"/>
                </a:moveTo>
                <a:cubicBezTo>
                  <a:pt x="777" y="945"/>
                  <a:pt x="778" y="945"/>
                  <a:pt x="778" y="945"/>
                </a:cubicBezTo>
                <a:cubicBezTo>
                  <a:pt x="779" y="952"/>
                  <a:pt x="779" y="959"/>
                  <a:pt x="780" y="966"/>
                </a:cubicBezTo>
                <a:cubicBezTo>
                  <a:pt x="779" y="966"/>
                  <a:pt x="778" y="966"/>
                  <a:pt x="777" y="966"/>
                </a:cubicBezTo>
                <a:cubicBezTo>
                  <a:pt x="777" y="959"/>
                  <a:pt x="777" y="952"/>
                  <a:pt x="777" y="945"/>
                </a:cubicBezTo>
                <a:close/>
                <a:moveTo>
                  <a:pt x="800" y="900"/>
                </a:moveTo>
                <a:cubicBezTo>
                  <a:pt x="802" y="900"/>
                  <a:pt x="803" y="900"/>
                  <a:pt x="804" y="900"/>
                </a:cubicBezTo>
                <a:cubicBezTo>
                  <a:pt x="804" y="902"/>
                  <a:pt x="804" y="904"/>
                  <a:pt x="804" y="905"/>
                </a:cubicBezTo>
                <a:cubicBezTo>
                  <a:pt x="803" y="905"/>
                  <a:pt x="801" y="906"/>
                  <a:pt x="800" y="906"/>
                </a:cubicBezTo>
                <a:cubicBezTo>
                  <a:pt x="800" y="904"/>
                  <a:pt x="800" y="902"/>
                  <a:pt x="800" y="901"/>
                </a:cubicBezTo>
                <a:cubicBezTo>
                  <a:pt x="800" y="900"/>
                  <a:pt x="800" y="900"/>
                  <a:pt x="800" y="900"/>
                </a:cubicBezTo>
                <a:close/>
                <a:moveTo>
                  <a:pt x="805" y="915"/>
                </a:moveTo>
                <a:cubicBezTo>
                  <a:pt x="805" y="918"/>
                  <a:pt x="805" y="920"/>
                  <a:pt x="804" y="922"/>
                </a:cubicBezTo>
                <a:cubicBezTo>
                  <a:pt x="804" y="922"/>
                  <a:pt x="804" y="923"/>
                  <a:pt x="804" y="923"/>
                </a:cubicBezTo>
                <a:cubicBezTo>
                  <a:pt x="803" y="923"/>
                  <a:pt x="802" y="924"/>
                  <a:pt x="800" y="924"/>
                </a:cubicBezTo>
                <a:cubicBezTo>
                  <a:pt x="800" y="921"/>
                  <a:pt x="800" y="918"/>
                  <a:pt x="800" y="915"/>
                </a:cubicBezTo>
                <a:cubicBezTo>
                  <a:pt x="801" y="915"/>
                  <a:pt x="803" y="915"/>
                  <a:pt x="805" y="915"/>
                </a:cubicBezTo>
                <a:close/>
                <a:moveTo>
                  <a:pt x="804" y="924"/>
                </a:moveTo>
                <a:cubicBezTo>
                  <a:pt x="804" y="928"/>
                  <a:pt x="804" y="932"/>
                  <a:pt x="804" y="936"/>
                </a:cubicBezTo>
                <a:cubicBezTo>
                  <a:pt x="803" y="936"/>
                  <a:pt x="802" y="936"/>
                  <a:pt x="801" y="936"/>
                </a:cubicBezTo>
                <a:cubicBezTo>
                  <a:pt x="801" y="932"/>
                  <a:pt x="800" y="929"/>
                  <a:pt x="800" y="925"/>
                </a:cubicBezTo>
                <a:cubicBezTo>
                  <a:pt x="802" y="925"/>
                  <a:pt x="803" y="924"/>
                  <a:pt x="804" y="924"/>
                </a:cubicBezTo>
                <a:close/>
                <a:moveTo>
                  <a:pt x="805" y="923"/>
                </a:moveTo>
                <a:cubicBezTo>
                  <a:pt x="805" y="923"/>
                  <a:pt x="805" y="922"/>
                  <a:pt x="805" y="922"/>
                </a:cubicBezTo>
                <a:cubicBezTo>
                  <a:pt x="805" y="920"/>
                  <a:pt x="805" y="918"/>
                  <a:pt x="805" y="915"/>
                </a:cubicBezTo>
                <a:cubicBezTo>
                  <a:pt x="808" y="915"/>
                  <a:pt x="810" y="915"/>
                  <a:pt x="813" y="915"/>
                </a:cubicBezTo>
                <a:cubicBezTo>
                  <a:pt x="813" y="918"/>
                  <a:pt x="813" y="921"/>
                  <a:pt x="813" y="923"/>
                </a:cubicBezTo>
                <a:cubicBezTo>
                  <a:pt x="810" y="923"/>
                  <a:pt x="808" y="923"/>
                  <a:pt x="805" y="923"/>
                </a:cubicBezTo>
                <a:close/>
                <a:moveTo>
                  <a:pt x="805" y="914"/>
                </a:moveTo>
                <a:cubicBezTo>
                  <a:pt x="805" y="912"/>
                  <a:pt x="805" y="909"/>
                  <a:pt x="805" y="906"/>
                </a:cubicBezTo>
                <a:cubicBezTo>
                  <a:pt x="808" y="906"/>
                  <a:pt x="810" y="906"/>
                  <a:pt x="812" y="906"/>
                </a:cubicBezTo>
                <a:cubicBezTo>
                  <a:pt x="812" y="909"/>
                  <a:pt x="812" y="912"/>
                  <a:pt x="812" y="914"/>
                </a:cubicBezTo>
                <a:cubicBezTo>
                  <a:pt x="810" y="914"/>
                  <a:pt x="808" y="914"/>
                  <a:pt x="805" y="914"/>
                </a:cubicBezTo>
                <a:close/>
                <a:moveTo>
                  <a:pt x="805" y="905"/>
                </a:moveTo>
                <a:cubicBezTo>
                  <a:pt x="806" y="903"/>
                  <a:pt x="806" y="902"/>
                  <a:pt x="806" y="900"/>
                </a:cubicBezTo>
                <a:cubicBezTo>
                  <a:pt x="808" y="900"/>
                  <a:pt x="810" y="900"/>
                  <a:pt x="812" y="900"/>
                </a:cubicBezTo>
                <a:cubicBezTo>
                  <a:pt x="812" y="902"/>
                  <a:pt x="812" y="903"/>
                  <a:pt x="812" y="905"/>
                </a:cubicBezTo>
                <a:cubicBezTo>
                  <a:pt x="810" y="905"/>
                  <a:pt x="808" y="905"/>
                  <a:pt x="805" y="905"/>
                </a:cubicBezTo>
                <a:close/>
                <a:moveTo>
                  <a:pt x="855" y="900"/>
                </a:moveTo>
                <a:cubicBezTo>
                  <a:pt x="855" y="901"/>
                  <a:pt x="855" y="902"/>
                  <a:pt x="855" y="904"/>
                </a:cubicBezTo>
                <a:cubicBezTo>
                  <a:pt x="851" y="903"/>
                  <a:pt x="846" y="902"/>
                  <a:pt x="842" y="903"/>
                </a:cubicBezTo>
                <a:cubicBezTo>
                  <a:pt x="842" y="902"/>
                  <a:pt x="842" y="901"/>
                  <a:pt x="842" y="900"/>
                </a:cubicBezTo>
                <a:cubicBezTo>
                  <a:pt x="846" y="900"/>
                  <a:pt x="851" y="900"/>
                  <a:pt x="855" y="900"/>
                </a:cubicBezTo>
                <a:close/>
                <a:moveTo>
                  <a:pt x="862" y="898"/>
                </a:moveTo>
                <a:cubicBezTo>
                  <a:pt x="866" y="898"/>
                  <a:pt x="871" y="898"/>
                  <a:pt x="875" y="898"/>
                </a:cubicBezTo>
                <a:cubicBezTo>
                  <a:pt x="875" y="898"/>
                  <a:pt x="875" y="898"/>
                  <a:pt x="875" y="898"/>
                </a:cubicBezTo>
                <a:cubicBezTo>
                  <a:pt x="871" y="898"/>
                  <a:pt x="867" y="898"/>
                  <a:pt x="863" y="898"/>
                </a:cubicBezTo>
                <a:cubicBezTo>
                  <a:pt x="863" y="898"/>
                  <a:pt x="862" y="898"/>
                  <a:pt x="862" y="898"/>
                </a:cubicBezTo>
                <a:close/>
                <a:moveTo>
                  <a:pt x="879" y="900"/>
                </a:moveTo>
                <a:cubicBezTo>
                  <a:pt x="883" y="900"/>
                  <a:pt x="886" y="900"/>
                  <a:pt x="890" y="900"/>
                </a:cubicBezTo>
                <a:cubicBezTo>
                  <a:pt x="890" y="900"/>
                  <a:pt x="890" y="900"/>
                  <a:pt x="890" y="900"/>
                </a:cubicBezTo>
                <a:cubicBezTo>
                  <a:pt x="886" y="900"/>
                  <a:pt x="883" y="900"/>
                  <a:pt x="880" y="900"/>
                </a:cubicBezTo>
                <a:cubicBezTo>
                  <a:pt x="880" y="900"/>
                  <a:pt x="879" y="900"/>
                  <a:pt x="879" y="900"/>
                </a:cubicBezTo>
                <a:cubicBezTo>
                  <a:pt x="879" y="900"/>
                  <a:pt x="879" y="900"/>
                  <a:pt x="879" y="900"/>
                </a:cubicBezTo>
                <a:close/>
                <a:moveTo>
                  <a:pt x="880" y="899"/>
                </a:moveTo>
                <a:cubicBezTo>
                  <a:pt x="883" y="899"/>
                  <a:pt x="886" y="899"/>
                  <a:pt x="889" y="898"/>
                </a:cubicBezTo>
                <a:cubicBezTo>
                  <a:pt x="889" y="899"/>
                  <a:pt x="889" y="899"/>
                  <a:pt x="889" y="899"/>
                </a:cubicBezTo>
                <a:cubicBezTo>
                  <a:pt x="886" y="899"/>
                  <a:pt x="883" y="899"/>
                  <a:pt x="880" y="899"/>
                </a:cubicBezTo>
                <a:close/>
                <a:moveTo>
                  <a:pt x="906" y="897"/>
                </a:moveTo>
                <a:cubicBezTo>
                  <a:pt x="906" y="897"/>
                  <a:pt x="906" y="897"/>
                  <a:pt x="906" y="897"/>
                </a:cubicBezTo>
                <a:cubicBezTo>
                  <a:pt x="906" y="898"/>
                  <a:pt x="906" y="899"/>
                  <a:pt x="906" y="901"/>
                </a:cubicBezTo>
                <a:cubicBezTo>
                  <a:pt x="905" y="901"/>
                  <a:pt x="904" y="900"/>
                  <a:pt x="903" y="900"/>
                </a:cubicBezTo>
                <a:cubicBezTo>
                  <a:pt x="903" y="899"/>
                  <a:pt x="904" y="898"/>
                  <a:pt x="904" y="897"/>
                </a:cubicBezTo>
                <a:cubicBezTo>
                  <a:pt x="904" y="897"/>
                  <a:pt x="905" y="897"/>
                  <a:pt x="906" y="897"/>
                </a:cubicBezTo>
                <a:close/>
                <a:moveTo>
                  <a:pt x="916" y="897"/>
                </a:moveTo>
                <a:cubicBezTo>
                  <a:pt x="916" y="898"/>
                  <a:pt x="916" y="900"/>
                  <a:pt x="916" y="902"/>
                </a:cubicBezTo>
                <a:cubicBezTo>
                  <a:pt x="914" y="901"/>
                  <a:pt x="912" y="901"/>
                  <a:pt x="909" y="901"/>
                </a:cubicBezTo>
                <a:cubicBezTo>
                  <a:pt x="909" y="900"/>
                  <a:pt x="909" y="898"/>
                  <a:pt x="909" y="897"/>
                </a:cubicBezTo>
                <a:cubicBezTo>
                  <a:pt x="911" y="897"/>
                  <a:pt x="914" y="897"/>
                  <a:pt x="916" y="897"/>
                </a:cubicBezTo>
                <a:close/>
                <a:moveTo>
                  <a:pt x="917" y="897"/>
                </a:moveTo>
                <a:cubicBezTo>
                  <a:pt x="918" y="897"/>
                  <a:pt x="918" y="897"/>
                  <a:pt x="918" y="897"/>
                </a:cubicBezTo>
                <a:cubicBezTo>
                  <a:pt x="918" y="898"/>
                  <a:pt x="918" y="900"/>
                  <a:pt x="918" y="902"/>
                </a:cubicBezTo>
                <a:cubicBezTo>
                  <a:pt x="918" y="902"/>
                  <a:pt x="918" y="902"/>
                  <a:pt x="917" y="902"/>
                </a:cubicBezTo>
                <a:cubicBezTo>
                  <a:pt x="917" y="900"/>
                  <a:pt x="917" y="898"/>
                  <a:pt x="917" y="897"/>
                </a:cubicBezTo>
                <a:close/>
                <a:moveTo>
                  <a:pt x="917" y="896"/>
                </a:moveTo>
                <a:cubicBezTo>
                  <a:pt x="917" y="895"/>
                  <a:pt x="917" y="894"/>
                  <a:pt x="917" y="893"/>
                </a:cubicBezTo>
                <a:cubicBezTo>
                  <a:pt x="918" y="893"/>
                  <a:pt x="918" y="893"/>
                  <a:pt x="918" y="893"/>
                </a:cubicBezTo>
                <a:cubicBezTo>
                  <a:pt x="918" y="894"/>
                  <a:pt x="918" y="895"/>
                  <a:pt x="918" y="896"/>
                </a:cubicBezTo>
                <a:cubicBezTo>
                  <a:pt x="918" y="896"/>
                  <a:pt x="918" y="896"/>
                  <a:pt x="917" y="896"/>
                </a:cubicBezTo>
                <a:close/>
                <a:moveTo>
                  <a:pt x="917" y="892"/>
                </a:moveTo>
                <a:cubicBezTo>
                  <a:pt x="917" y="892"/>
                  <a:pt x="917" y="891"/>
                  <a:pt x="917" y="891"/>
                </a:cubicBezTo>
                <a:cubicBezTo>
                  <a:pt x="917" y="890"/>
                  <a:pt x="918" y="890"/>
                  <a:pt x="918" y="890"/>
                </a:cubicBezTo>
                <a:cubicBezTo>
                  <a:pt x="918" y="891"/>
                  <a:pt x="918" y="891"/>
                  <a:pt x="918" y="892"/>
                </a:cubicBezTo>
                <a:cubicBezTo>
                  <a:pt x="918" y="892"/>
                  <a:pt x="918" y="892"/>
                  <a:pt x="917" y="892"/>
                </a:cubicBezTo>
                <a:close/>
                <a:moveTo>
                  <a:pt x="917" y="890"/>
                </a:moveTo>
                <a:cubicBezTo>
                  <a:pt x="917" y="889"/>
                  <a:pt x="917" y="889"/>
                  <a:pt x="917" y="888"/>
                </a:cubicBezTo>
                <a:cubicBezTo>
                  <a:pt x="917" y="888"/>
                  <a:pt x="918" y="888"/>
                  <a:pt x="918" y="888"/>
                </a:cubicBezTo>
                <a:cubicBezTo>
                  <a:pt x="918" y="888"/>
                  <a:pt x="918" y="889"/>
                  <a:pt x="918" y="889"/>
                </a:cubicBezTo>
                <a:cubicBezTo>
                  <a:pt x="918" y="889"/>
                  <a:pt x="917" y="889"/>
                  <a:pt x="917" y="890"/>
                </a:cubicBezTo>
                <a:close/>
                <a:moveTo>
                  <a:pt x="917" y="862"/>
                </a:moveTo>
                <a:cubicBezTo>
                  <a:pt x="918" y="862"/>
                  <a:pt x="918" y="863"/>
                  <a:pt x="918" y="863"/>
                </a:cubicBezTo>
                <a:cubicBezTo>
                  <a:pt x="918" y="865"/>
                  <a:pt x="918" y="866"/>
                  <a:pt x="918" y="868"/>
                </a:cubicBezTo>
                <a:cubicBezTo>
                  <a:pt x="918" y="866"/>
                  <a:pt x="917" y="864"/>
                  <a:pt x="917" y="862"/>
                </a:cubicBezTo>
                <a:close/>
                <a:moveTo>
                  <a:pt x="917" y="862"/>
                </a:moveTo>
                <a:cubicBezTo>
                  <a:pt x="917" y="862"/>
                  <a:pt x="917" y="862"/>
                  <a:pt x="917" y="861"/>
                </a:cubicBezTo>
                <a:cubicBezTo>
                  <a:pt x="917" y="861"/>
                  <a:pt x="917" y="860"/>
                  <a:pt x="917" y="860"/>
                </a:cubicBezTo>
                <a:cubicBezTo>
                  <a:pt x="917" y="860"/>
                  <a:pt x="917" y="860"/>
                  <a:pt x="917" y="860"/>
                </a:cubicBezTo>
                <a:cubicBezTo>
                  <a:pt x="917" y="860"/>
                  <a:pt x="917" y="861"/>
                  <a:pt x="917" y="862"/>
                </a:cubicBezTo>
                <a:close/>
                <a:moveTo>
                  <a:pt x="917" y="859"/>
                </a:moveTo>
                <a:cubicBezTo>
                  <a:pt x="917" y="859"/>
                  <a:pt x="917" y="858"/>
                  <a:pt x="917" y="857"/>
                </a:cubicBezTo>
                <a:cubicBezTo>
                  <a:pt x="917" y="857"/>
                  <a:pt x="917" y="857"/>
                  <a:pt x="917" y="857"/>
                </a:cubicBezTo>
                <a:cubicBezTo>
                  <a:pt x="917" y="858"/>
                  <a:pt x="917" y="859"/>
                  <a:pt x="917" y="859"/>
                </a:cubicBezTo>
                <a:cubicBezTo>
                  <a:pt x="917" y="859"/>
                  <a:pt x="917" y="859"/>
                  <a:pt x="917" y="859"/>
                </a:cubicBezTo>
                <a:close/>
                <a:moveTo>
                  <a:pt x="916" y="857"/>
                </a:moveTo>
                <a:cubicBezTo>
                  <a:pt x="915" y="856"/>
                  <a:pt x="915" y="856"/>
                  <a:pt x="915" y="857"/>
                </a:cubicBezTo>
                <a:cubicBezTo>
                  <a:pt x="915" y="857"/>
                  <a:pt x="915" y="858"/>
                  <a:pt x="915" y="859"/>
                </a:cubicBezTo>
                <a:cubicBezTo>
                  <a:pt x="914" y="857"/>
                  <a:pt x="914" y="855"/>
                  <a:pt x="914" y="853"/>
                </a:cubicBezTo>
                <a:cubicBezTo>
                  <a:pt x="916" y="853"/>
                  <a:pt x="917" y="853"/>
                  <a:pt x="919" y="853"/>
                </a:cubicBezTo>
                <a:cubicBezTo>
                  <a:pt x="919" y="852"/>
                  <a:pt x="919" y="852"/>
                  <a:pt x="919" y="852"/>
                </a:cubicBezTo>
                <a:cubicBezTo>
                  <a:pt x="917" y="852"/>
                  <a:pt x="916" y="853"/>
                  <a:pt x="914" y="853"/>
                </a:cubicBezTo>
                <a:cubicBezTo>
                  <a:pt x="914" y="852"/>
                  <a:pt x="914" y="851"/>
                  <a:pt x="914" y="850"/>
                </a:cubicBezTo>
                <a:cubicBezTo>
                  <a:pt x="916" y="849"/>
                  <a:pt x="918" y="847"/>
                  <a:pt x="921" y="846"/>
                </a:cubicBezTo>
                <a:cubicBezTo>
                  <a:pt x="921" y="848"/>
                  <a:pt x="921" y="850"/>
                  <a:pt x="922" y="852"/>
                </a:cubicBezTo>
                <a:cubicBezTo>
                  <a:pt x="920" y="853"/>
                  <a:pt x="918" y="855"/>
                  <a:pt x="916" y="857"/>
                </a:cubicBezTo>
                <a:close/>
                <a:moveTo>
                  <a:pt x="922" y="851"/>
                </a:moveTo>
                <a:cubicBezTo>
                  <a:pt x="922" y="849"/>
                  <a:pt x="921" y="847"/>
                  <a:pt x="921" y="846"/>
                </a:cubicBezTo>
                <a:cubicBezTo>
                  <a:pt x="922" y="845"/>
                  <a:pt x="923" y="845"/>
                  <a:pt x="924" y="844"/>
                </a:cubicBezTo>
                <a:cubicBezTo>
                  <a:pt x="924" y="846"/>
                  <a:pt x="924" y="848"/>
                  <a:pt x="924" y="850"/>
                </a:cubicBezTo>
                <a:cubicBezTo>
                  <a:pt x="923" y="851"/>
                  <a:pt x="923" y="851"/>
                  <a:pt x="922" y="852"/>
                </a:cubicBezTo>
                <a:cubicBezTo>
                  <a:pt x="922" y="851"/>
                  <a:pt x="922" y="851"/>
                  <a:pt x="922" y="851"/>
                </a:cubicBezTo>
                <a:close/>
                <a:moveTo>
                  <a:pt x="916" y="775"/>
                </a:moveTo>
                <a:cubicBezTo>
                  <a:pt x="916" y="773"/>
                  <a:pt x="916" y="770"/>
                  <a:pt x="916" y="767"/>
                </a:cubicBezTo>
                <a:cubicBezTo>
                  <a:pt x="916" y="762"/>
                  <a:pt x="917" y="756"/>
                  <a:pt x="918" y="751"/>
                </a:cubicBezTo>
                <a:cubicBezTo>
                  <a:pt x="918" y="751"/>
                  <a:pt x="918" y="750"/>
                  <a:pt x="918" y="750"/>
                </a:cubicBezTo>
                <a:cubicBezTo>
                  <a:pt x="918" y="750"/>
                  <a:pt x="918" y="750"/>
                  <a:pt x="918" y="750"/>
                </a:cubicBezTo>
                <a:cubicBezTo>
                  <a:pt x="918" y="749"/>
                  <a:pt x="918" y="748"/>
                  <a:pt x="918" y="747"/>
                </a:cubicBezTo>
                <a:cubicBezTo>
                  <a:pt x="919" y="747"/>
                  <a:pt x="919" y="746"/>
                  <a:pt x="919" y="745"/>
                </a:cubicBezTo>
                <a:cubicBezTo>
                  <a:pt x="920" y="745"/>
                  <a:pt x="921" y="745"/>
                  <a:pt x="922" y="745"/>
                </a:cubicBezTo>
                <a:cubicBezTo>
                  <a:pt x="919" y="764"/>
                  <a:pt x="920" y="783"/>
                  <a:pt x="921" y="803"/>
                </a:cubicBezTo>
                <a:cubicBezTo>
                  <a:pt x="922" y="816"/>
                  <a:pt x="923" y="829"/>
                  <a:pt x="924" y="842"/>
                </a:cubicBezTo>
                <a:cubicBezTo>
                  <a:pt x="924" y="843"/>
                  <a:pt x="924" y="843"/>
                  <a:pt x="924" y="844"/>
                </a:cubicBezTo>
                <a:cubicBezTo>
                  <a:pt x="923" y="844"/>
                  <a:pt x="922" y="845"/>
                  <a:pt x="921" y="845"/>
                </a:cubicBezTo>
                <a:cubicBezTo>
                  <a:pt x="919" y="836"/>
                  <a:pt x="918" y="827"/>
                  <a:pt x="917" y="817"/>
                </a:cubicBezTo>
                <a:cubicBezTo>
                  <a:pt x="918" y="813"/>
                  <a:pt x="918" y="808"/>
                  <a:pt x="918" y="804"/>
                </a:cubicBezTo>
                <a:cubicBezTo>
                  <a:pt x="918" y="795"/>
                  <a:pt x="917" y="786"/>
                  <a:pt x="916" y="777"/>
                </a:cubicBezTo>
                <a:cubicBezTo>
                  <a:pt x="916" y="777"/>
                  <a:pt x="916" y="776"/>
                  <a:pt x="916" y="775"/>
                </a:cubicBezTo>
                <a:close/>
                <a:moveTo>
                  <a:pt x="917" y="750"/>
                </a:moveTo>
                <a:cubicBezTo>
                  <a:pt x="917" y="751"/>
                  <a:pt x="917" y="751"/>
                  <a:pt x="917" y="751"/>
                </a:cubicBezTo>
                <a:cubicBezTo>
                  <a:pt x="917" y="754"/>
                  <a:pt x="916" y="758"/>
                  <a:pt x="916" y="762"/>
                </a:cubicBezTo>
                <a:cubicBezTo>
                  <a:pt x="916" y="760"/>
                  <a:pt x="915" y="759"/>
                  <a:pt x="915" y="757"/>
                </a:cubicBezTo>
                <a:cubicBezTo>
                  <a:pt x="915" y="753"/>
                  <a:pt x="916" y="747"/>
                  <a:pt x="917" y="750"/>
                </a:cubicBezTo>
                <a:close/>
                <a:moveTo>
                  <a:pt x="943" y="742"/>
                </a:moveTo>
                <a:cubicBezTo>
                  <a:pt x="943" y="741"/>
                  <a:pt x="943" y="739"/>
                  <a:pt x="943" y="738"/>
                </a:cubicBezTo>
                <a:cubicBezTo>
                  <a:pt x="946" y="736"/>
                  <a:pt x="949" y="734"/>
                  <a:pt x="951" y="732"/>
                </a:cubicBezTo>
                <a:cubicBezTo>
                  <a:pt x="951" y="735"/>
                  <a:pt x="951" y="738"/>
                  <a:pt x="950" y="741"/>
                </a:cubicBezTo>
                <a:cubicBezTo>
                  <a:pt x="947" y="742"/>
                  <a:pt x="944" y="744"/>
                  <a:pt x="941" y="746"/>
                </a:cubicBezTo>
                <a:cubicBezTo>
                  <a:pt x="941" y="746"/>
                  <a:pt x="940" y="746"/>
                  <a:pt x="940" y="746"/>
                </a:cubicBezTo>
                <a:cubicBezTo>
                  <a:pt x="940" y="747"/>
                  <a:pt x="940" y="747"/>
                  <a:pt x="940" y="747"/>
                </a:cubicBezTo>
                <a:cubicBezTo>
                  <a:pt x="940" y="747"/>
                  <a:pt x="939" y="748"/>
                  <a:pt x="938" y="748"/>
                </a:cubicBezTo>
                <a:cubicBezTo>
                  <a:pt x="938" y="748"/>
                  <a:pt x="938" y="748"/>
                  <a:pt x="938" y="747"/>
                </a:cubicBezTo>
                <a:cubicBezTo>
                  <a:pt x="938" y="747"/>
                  <a:pt x="937" y="747"/>
                  <a:pt x="937" y="747"/>
                </a:cubicBezTo>
                <a:cubicBezTo>
                  <a:pt x="936" y="747"/>
                  <a:pt x="935" y="746"/>
                  <a:pt x="934" y="745"/>
                </a:cubicBezTo>
                <a:cubicBezTo>
                  <a:pt x="935" y="744"/>
                  <a:pt x="935" y="744"/>
                  <a:pt x="936" y="743"/>
                </a:cubicBezTo>
                <a:cubicBezTo>
                  <a:pt x="937" y="741"/>
                  <a:pt x="939" y="741"/>
                  <a:pt x="939" y="740"/>
                </a:cubicBezTo>
                <a:cubicBezTo>
                  <a:pt x="940" y="739"/>
                  <a:pt x="941" y="739"/>
                  <a:pt x="942" y="738"/>
                </a:cubicBezTo>
                <a:cubicBezTo>
                  <a:pt x="942" y="739"/>
                  <a:pt x="942" y="741"/>
                  <a:pt x="942" y="742"/>
                </a:cubicBezTo>
                <a:cubicBezTo>
                  <a:pt x="942" y="743"/>
                  <a:pt x="943" y="743"/>
                  <a:pt x="943" y="742"/>
                </a:cubicBezTo>
                <a:close/>
                <a:moveTo>
                  <a:pt x="954" y="727"/>
                </a:moveTo>
                <a:cubicBezTo>
                  <a:pt x="954" y="728"/>
                  <a:pt x="954" y="728"/>
                  <a:pt x="954" y="729"/>
                </a:cubicBezTo>
                <a:cubicBezTo>
                  <a:pt x="953" y="729"/>
                  <a:pt x="953" y="730"/>
                  <a:pt x="952" y="730"/>
                </a:cubicBezTo>
                <a:cubicBezTo>
                  <a:pt x="952" y="729"/>
                  <a:pt x="952" y="728"/>
                  <a:pt x="952" y="728"/>
                </a:cubicBezTo>
                <a:cubicBezTo>
                  <a:pt x="953" y="727"/>
                  <a:pt x="953" y="727"/>
                  <a:pt x="954" y="727"/>
                </a:cubicBezTo>
                <a:close/>
                <a:moveTo>
                  <a:pt x="953" y="727"/>
                </a:moveTo>
                <a:cubicBezTo>
                  <a:pt x="953" y="725"/>
                  <a:pt x="953" y="723"/>
                  <a:pt x="954" y="721"/>
                </a:cubicBezTo>
                <a:cubicBezTo>
                  <a:pt x="955" y="716"/>
                  <a:pt x="956" y="709"/>
                  <a:pt x="958" y="703"/>
                </a:cubicBezTo>
                <a:cubicBezTo>
                  <a:pt x="955" y="711"/>
                  <a:pt x="954" y="719"/>
                  <a:pt x="954" y="726"/>
                </a:cubicBezTo>
                <a:cubicBezTo>
                  <a:pt x="953" y="727"/>
                  <a:pt x="953" y="727"/>
                  <a:pt x="953" y="727"/>
                </a:cubicBezTo>
                <a:close/>
                <a:moveTo>
                  <a:pt x="957" y="727"/>
                </a:moveTo>
                <a:cubicBezTo>
                  <a:pt x="957" y="727"/>
                  <a:pt x="956" y="728"/>
                  <a:pt x="956" y="728"/>
                </a:cubicBezTo>
                <a:cubicBezTo>
                  <a:pt x="956" y="725"/>
                  <a:pt x="957" y="723"/>
                  <a:pt x="958" y="721"/>
                </a:cubicBezTo>
                <a:cubicBezTo>
                  <a:pt x="959" y="719"/>
                  <a:pt x="959" y="717"/>
                  <a:pt x="960" y="715"/>
                </a:cubicBezTo>
                <a:cubicBezTo>
                  <a:pt x="960" y="716"/>
                  <a:pt x="960" y="716"/>
                  <a:pt x="960" y="716"/>
                </a:cubicBezTo>
                <a:cubicBezTo>
                  <a:pt x="960" y="751"/>
                  <a:pt x="960" y="786"/>
                  <a:pt x="960" y="821"/>
                </a:cubicBezTo>
                <a:cubicBezTo>
                  <a:pt x="960" y="822"/>
                  <a:pt x="960" y="824"/>
                  <a:pt x="960" y="825"/>
                </a:cubicBezTo>
                <a:cubicBezTo>
                  <a:pt x="959" y="825"/>
                  <a:pt x="959" y="826"/>
                  <a:pt x="958" y="826"/>
                </a:cubicBezTo>
                <a:cubicBezTo>
                  <a:pt x="957" y="823"/>
                  <a:pt x="957" y="821"/>
                  <a:pt x="957" y="818"/>
                </a:cubicBezTo>
                <a:cubicBezTo>
                  <a:pt x="954" y="795"/>
                  <a:pt x="952" y="772"/>
                  <a:pt x="953" y="750"/>
                </a:cubicBezTo>
                <a:cubicBezTo>
                  <a:pt x="953" y="745"/>
                  <a:pt x="954" y="740"/>
                  <a:pt x="955" y="735"/>
                </a:cubicBezTo>
                <a:cubicBezTo>
                  <a:pt x="955" y="737"/>
                  <a:pt x="956" y="740"/>
                  <a:pt x="956" y="742"/>
                </a:cubicBezTo>
                <a:cubicBezTo>
                  <a:pt x="957" y="743"/>
                  <a:pt x="957" y="743"/>
                  <a:pt x="957" y="742"/>
                </a:cubicBezTo>
                <a:cubicBezTo>
                  <a:pt x="956" y="739"/>
                  <a:pt x="955" y="737"/>
                  <a:pt x="955" y="734"/>
                </a:cubicBezTo>
                <a:cubicBezTo>
                  <a:pt x="955" y="732"/>
                  <a:pt x="955" y="731"/>
                  <a:pt x="956" y="729"/>
                </a:cubicBezTo>
                <a:cubicBezTo>
                  <a:pt x="956" y="729"/>
                  <a:pt x="957" y="728"/>
                  <a:pt x="958" y="728"/>
                </a:cubicBezTo>
                <a:cubicBezTo>
                  <a:pt x="958" y="727"/>
                  <a:pt x="958" y="727"/>
                  <a:pt x="957" y="727"/>
                </a:cubicBezTo>
                <a:close/>
                <a:moveTo>
                  <a:pt x="965" y="722"/>
                </a:moveTo>
                <a:cubicBezTo>
                  <a:pt x="965" y="718"/>
                  <a:pt x="965" y="714"/>
                  <a:pt x="965" y="710"/>
                </a:cubicBezTo>
                <a:cubicBezTo>
                  <a:pt x="965" y="710"/>
                  <a:pt x="965" y="710"/>
                  <a:pt x="965" y="710"/>
                </a:cubicBezTo>
                <a:cubicBezTo>
                  <a:pt x="966" y="709"/>
                  <a:pt x="968" y="709"/>
                  <a:pt x="969" y="710"/>
                </a:cubicBezTo>
                <a:cubicBezTo>
                  <a:pt x="969" y="711"/>
                  <a:pt x="970" y="712"/>
                  <a:pt x="970" y="713"/>
                </a:cubicBezTo>
                <a:cubicBezTo>
                  <a:pt x="970" y="714"/>
                  <a:pt x="969" y="715"/>
                  <a:pt x="969" y="716"/>
                </a:cubicBezTo>
                <a:cubicBezTo>
                  <a:pt x="969" y="717"/>
                  <a:pt x="970" y="717"/>
                  <a:pt x="970" y="717"/>
                </a:cubicBezTo>
                <a:cubicBezTo>
                  <a:pt x="969" y="720"/>
                  <a:pt x="968" y="724"/>
                  <a:pt x="968" y="728"/>
                </a:cubicBezTo>
                <a:cubicBezTo>
                  <a:pt x="967" y="727"/>
                  <a:pt x="967" y="726"/>
                  <a:pt x="967" y="724"/>
                </a:cubicBezTo>
                <a:cubicBezTo>
                  <a:pt x="967" y="724"/>
                  <a:pt x="966" y="724"/>
                  <a:pt x="966" y="724"/>
                </a:cubicBezTo>
                <a:cubicBezTo>
                  <a:pt x="967" y="726"/>
                  <a:pt x="967" y="728"/>
                  <a:pt x="968" y="729"/>
                </a:cubicBezTo>
                <a:cubicBezTo>
                  <a:pt x="965" y="747"/>
                  <a:pt x="967" y="765"/>
                  <a:pt x="970" y="782"/>
                </a:cubicBezTo>
                <a:cubicBezTo>
                  <a:pt x="970" y="786"/>
                  <a:pt x="970" y="789"/>
                  <a:pt x="970" y="792"/>
                </a:cubicBezTo>
                <a:cubicBezTo>
                  <a:pt x="971" y="801"/>
                  <a:pt x="972" y="810"/>
                  <a:pt x="973" y="819"/>
                </a:cubicBezTo>
                <a:cubicBezTo>
                  <a:pt x="972" y="819"/>
                  <a:pt x="972" y="819"/>
                  <a:pt x="972" y="819"/>
                </a:cubicBezTo>
                <a:cubicBezTo>
                  <a:pt x="972" y="820"/>
                  <a:pt x="972" y="820"/>
                  <a:pt x="972" y="821"/>
                </a:cubicBezTo>
                <a:cubicBezTo>
                  <a:pt x="968" y="823"/>
                  <a:pt x="964" y="826"/>
                  <a:pt x="961" y="828"/>
                </a:cubicBezTo>
                <a:cubicBezTo>
                  <a:pt x="961" y="827"/>
                  <a:pt x="961" y="826"/>
                  <a:pt x="961" y="825"/>
                </a:cubicBezTo>
                <a:cubicBezTo>
                  <a:pt x="963" y="824"/>
                  <a:pt x="965" y="823"/>
                  <a:pt x="967" y="822"/>
                </a:cubicBezTo>
                <a:cubicBezTo>
                  <a:pt x="967" y="822"/>
                  <a:pt x="967" y="822"/>
                  <a:pt x="967" y="822"/>
                </a:cubicBezTo>
                <a:cubicBezTo>
                  <a:pt x="965" y="823"/>
                  <a:pt x="963" y="824"/>
                  <a:pt x="961" y="825"/>
                </a:cubicBezTo>
                <a:cubicBezTo>
                  <a:pt x="961" y="789"/>
                  <a:pt x="961" y="752"/>
                  <a:pt x="961" y="716"/>
                </a:cubicBezTo>
                <a:cubicBezTo>
                  <a:pt x="961" y="716"/>
                  <a:pt x="961" y="715"/>
                  <a:pt x="961" y="715"/>
                </a:cubicBezTo>
                <a:cubicBezTo>
                  <a:pt x="962" y="713"/>
                  <a:pt x="963" y="712"/>
                  <a:pt x="964" y="710"/>
                </a:cubicBezTo>
                <a:cubicBezTo>
                  <a:pt x="964" y="714"/>
                  <a:pt x="964" y="718"/>
                  <a:pt x="964" y="722"/>
                </a:cubicBezTo>
                <a:cubicBezTo>
                  <a:pt x="964" y="723"/>
                  <a:pt x="965" y="723"/>
                  <a:pt x="965" y="722"/>
                </a:cubicBezTo>
                <a:close/>
                <a:moveTo>
                  <a:pt x="979" y="645"/>
                </a:moveTo>
                <a:cubicBezTo>
                  <a:pt x="979" y="649"/>
                  <a:pt x="979" y="654"/>
                  <a:pt x="979" y="658"/>
                </a:cubicBezTo>
                <a:cubicBezTo>
                  <a:pt x="979" y="659"/>
                  <a:pt x="978" y="659"/>
                  <a:pt x="978" y="660"/>
                </a:cubicBezTo>
                <a:cubicBezTo>
                  <a:pt x="978" y="660"/>
                  <a:pt x="978" y="659"/>
                  <a:pt x="978" y="659"/>
                </a:cubicBezTo>
                <a:cubicBezTo>
                  <a:pt x="978" y="658"/>
                  <a:pt x="978" y="657"/>
                  <a:pt x="978" y="656"/>
                </a:cubicBezTo>
                <a:cubicBezTo>
                  <a:pt x="978" y="656"/>
                  <a:pt x="978" y="656"/>
                  <a:pt x="978" y="656"/>
                </a:cubicBezTo>
                <a:cubicBezTo>
                  <a:pt x="978" y="657"/>
                  <a:pt x="979" y="657"/>
                  <a:pt x="979" y="656"/>
                </a:cubicBezTo>
                <a:cubicBezTo>
                  <a:pt x="979" y="654"/>
                  <a:pt x="979" y="652"/>
                  <a:pt x="979" y="650"/>
                </a:cubicBezTo>
                <a:cubicBezTo>
                  <a:pt x="979" y="650"/>
                  <a:pt x="978" y="650"/>
                  <a:pt x="978" y="650"/>
                </a:cubicBezTo>
                <a:cubicBezTo>
                  <a:pt x="978" y="652"/>
                  <a:pt x="978" y="654"/>
                  <a:pt x="978" y="655"/>
                </a:cubicBezTo>
                <a:cubicBezTo>
                  <a:pt x="978" y="654"/>
                  <a:pt x="978" y="652"/>
                  <a:pt x="978" y="650"/>
                </a:cubicBezTo>
                <a:cubicBezTo>
                  <a:pt x="978" y="648"/>
                  <a:pt x="979" y="647"/>
                  <a:pt x="979" y="645"/>
                </a:cubicBezTo>
                <a:close/>
                <a:moveTo>
                  <a:pt x="977" y="658"/>
                </a:moveTo>
                <a:cubicBezTo>
                  <a:pt x="977" y="659"/>
                  <a:pt x="977" y="660"/>
                  <a:pt x="977" y="660"/>
                </a:cubicBezTo>
                <a:cubicBezTo>
                  <a:pt x="977" y="661"/>
                  <a:pt x="977" y="661"/>
                  <a:pt x="976" y="661"/>
                </a:cubicBezTo>
                <a:cubicBezTo>
                  <a:pt x="977" y="658"/>
                  <a:pt x="977" y="656"/>
                  <a:pt x="978" y="653"/>
                </a:cubicBezTo>
                <a:cubicBezTo>
                  <a:pt x="978" y="655"/>
                  <a:pt x="978" y="657"/>
                  <a:pt x="977" y="658"/>
                </a:cubicBezTo>
                <a:close/>
                <a:moveTo>
                  <a:pt x="977" y="667"/>
                </a:moveTo>
                <a:cubicBezTo>
                  <a:pt x="977" y="667"/>
                  <a:pt x="977" y="667"/>
                  <a:pt x="977" y="667"/>
                </a:cubicBezTo>
                <a:cubicBezTo>
                  <a:pt x="977" y="667"/>
                  <a:pt x="977" y="667"/>
                  <a:pt x="977" y="667"/>
                </a:cubicBezTo>
                <a:cubicBezTo>
                  <a:pt x="977" y="667"/>
                  <a:pt x="977" y="667"/>
                  <a:pt x="977" y="667"/>
                </a:cubicBezTo>
                <a:cubicBezTo>
                  <a:pt x="977" y="667"/>
                  <a:pt x="977" y="667"/>
                  <a:pt x="977" y="667"/>
                </a:cubicBezTo>
                <a:close/>
                <a:moveTo>
                  <a:pt x="977" y="666"/>
                </a:moveTo>
                <a:cubicBezTo>
                  <a:pt x="977" y="665"/>
                  <a:pt x="977" y="664"/>
                  <a:pt x="977" y="662"/>
                </a:cubicBezTo>
                <a:cubicBezTo>
                  <a:pt x="977" y="664"/>
                  <a:pt x="977" y="665"/>
                  <a:pt x="977" y="666"/>
                </a:cubicBezTo>
                <a:cubicBezTo>
                  <a:pt x="977" y="666"/>
                  <a:pt x="977" y="666"/>
                  <a:pt x="977" y="666"/>
                </a:cubicBezTo>
                <a:close/>
                <a:moveTo>
                  <a:pt x="982" y="668"/>
                </a:moveTo>
                <a:cubicBezTo>
                  <a:pt x="980" y="668"/>
                  <a:pt x="979" y="668"/>
                  <a:pt x="978" y="667"/>
                </a:cubicBezTo>
                <a:cubicBezTo>
                  <a:pt x="978" y="667"/>
                  <a:pt x="978" y="667"/>
                  <a:pt x="978" y="667"/>
                </a:cubicBezTo>
                <a:cubicBezTo>
                  <a:pt x="979" y="667"/>
                  <a:pt x="980" y="667"/>
                  <a:pt x="982" y="667"/>
                </a:cubicBezTo>
                <a:cubicBezTo>
                  <a:pt x="982" y="668"/>
                  <a:pt x="982" y="668"/>
                  <a:pt x="982" y="668"/>
                </a:cubicBezTo>
                <a:close/>
                <a:moveTo>
                  <a:pt x="983" y="668"/>
                </a:moveTo>
                <a:cubicBezTo>
                  <a:pt x="985" y="668"/>
                  <a:pt x="987" y="669"/>
                  <a:pt x="988" y="670"/>
                </a:cubicBezTo>
                <a:cubicBezTo>
                  <a:pt x="988" y="670"/>
                  <a:pt x="988" y="670"/>
                  <a:pt x="988" y="670"/>
                </a:cubicBezTo>
                <a:cubicBezTo>
                  <a:pt x="987" y="670"/>
                  <a:pt x="985" y="669"/>
                  <a:pt x="983" y="669"/>
                </a:cubicBezTo>
                <a:cubicBezTo>
                  <a:pt x="983" y="668"/>
                  <a:pt x="983" y="668"/>
                  <a:pt x="983" y="668"/>
                </a:cubicBezTo>
                <a:close/>
                <a:moveTo>
                  <a:pt x="976" y="818"/>
                </a:moveTo>
                <a:cubicBezTo>
                  <a:pt x="975" y="819"/>
                  <a:pt x="974" y="820"/>
                  <a:pt x="973" y="820"/>
                </a:cubicBezTo>
                <a:cubicBezTo>
                  <a:pt x="973" y="820"/>
                  <a:pt x="973" y="820"/>
                  <a:pt x="973" y="819"/>
                </a:cubicBezTo>
                <a:cubicBezTo>
                  <a:pt x="972" y="809"/>
                  <a:pt x="971" y="799"/>
                  <a:pt x="971" y="789"/>
                </a:cubicBezTo>
                <a:cubicBezTo>
                  <a:pt x="972" y="796"/>
                  <a:pt x="972" y="802"/>
                  <a:pt x="973" y="808"/>
                </a:cubicBezTo>
                <a:cubicBezTo>
                  <a:pt x="973" y="809"/>
                  <a:pt x="974" y="809"/>
                  <a:pt x="974" y="808"/>
                </a:cubicBezTo>
                <a:cubicBezTo>
                  <a:pt x="974" y="806"/>
                  <a:pt x="974" y="804"/>
                  <a:pt x="973" y="802"/>
                </a:cubicBezTo>
                <a:cubicBezTo>
                  <a:pt x="973" y="802"/>
                  <a:pt x="973" y="802"/>
                  <a:pt x="973" y="802"/>
                </a:cubicBezTo>
                <a:cubicBezTo>
                  <a:pt x="974" y="806"/>
                  <a:pt x="975" y="811"/>
                  <a:pt x="976" y="816"/>
                </a:cubicBezTo>
                <a:cubicBezTo>
                  <a:pt x="976" y="816"/>
                  <a:pt x="976" y="817"/>
                  <a:pt x="976" y="818"/>
                </a:cubicBezTo>
                <a:close/>
                <a:moveTo>
                  <a:pt x="973" y="824"/>
                </a:moveTo>
                <a:cubicBezTo>
                  <a:pt x="973" y="824"/>
                  <a:pt x="973" y="824"/>
                  <a:pt x="973" y="824"/>
                </a:cubicBezTo>
                <a:cubicBezTo>
                  <a:pt x="973" y="826"/>
                  <a:pt x="973" y="827"/>
                  <a:pt x="973" y="829"/>
                </a:cubicBezTo>
                <a:cubicBezTo>
                  <a:pt x="973" y="829"/>
                  <a:pt x="972" y="829"/>
                  <a:pt x="972" y="829"/>
                </a:cubicBezTo>
                <a:cubicBezTo>
                  <a:pt x="972" y="825"/>
                  <a:pt x="972" y="823"/>
                  <a:pt x="973" y="823"/>
                </a:cubicBezTo>
                <a:cubicBezTo>
                  <a:pt x="973" y="823"/>
                  <a:pt x="973" y="824"/>
                  <a:pt x="973" y="824"/>
                </a:cubicBezTo>
                <a:cubicBezTo>
                  <a:pt x="973" y="824"/>
                  <a:pt x="973" y="824"/>
                  <a:pt x="973" y="824"/>
                </a:cubicBezTo>
                <a:cubicBezTo>
                  <a:pt x="972" y="824"/>
                  <a:pt x="973" y="825"/>
                  <a:pt x="973" y="824"/>
                </a:cubicBezTo>
                <a:close/>
                <a:moveTo>
                  <a:pt x="976" y="833"/>
                </a:moveTo>
                <a:cubicBezTo>
                  <a:pt x="977" y="834"/>
                  <a:pt x="977" y="836"/>
                  <a:pt x="977" y="837"/>
                </a:cubicBezTo>
                <a:cubicBezTo>
                  <a:pt x="976" y="837"/>
                  <a:pt x="976" y="837"/>
                  <a:pt x="975" y="837"/>
                </a:cubicBezTo>
                <a:cubicBezTo>
                  <a:pt x="975" y="835"/>
                  <a:pt x="974" y="833"/>
                  <a:pt x="974" y="831"/>
                </a:cubicBezTo>
                <a:cubicBezTo>
                  <a:pt x="975" y="831"/>
                  <a:pt x="975" y="831"/>
                  <a:pt x="976" y="831"/>
                </a:cubicBezTo>
                <a:cubicBezTo>
                  <a:pt x="976" y="832"/>
                  <a:pt x="976" y="832"/>
                  <a:pt x="976" y="833"/>
                </a:cubicBezTo>
                <a:close/>
                <a:moveTo>
                  <a:pt x="981" y="835"/>
                </a:moveTo>
                <a:cubicBezTo>
                  <a:pt x="981" y="835"/>
                  <a:pt x="981" y="836"/>
                  <a:pt x="981" y="837"/>
                </a:cubicBezTo>
                <a:cubicBezTo>
                  <a:pt x="981" y="837"/>
                  <a:pt x="981" y="837"/>
                  <a:pt x="981" y="837"/>
                </a:cubicBezTo>
                <a:cubicBezTo>
                  <a:pt x="981" y="836"/>
                  <a:pt x="981" y="835"/>
                  <a:pt x="981" y="835"/>
                </a:cubicBezTo>
                <a:close/>
                <a:moveTo>
                  <a:pt x="971" y="861"/>
                </a:moveTo>
                <a:cubicBezTo>
                  <a:pt x="971" y="861"/>
                  <a:pt x="970" y="862"/>
                  <a:pt x="970" y="862"/>
                </a:cubicBezTo>
                <a:cubicBezTo>
                  <a:pt x="970" y="862"/>
                  <a:pt x="970" y="862"/>
                  <a:pt x="970" y="861"/>
                </a:cubicBezTo>
                <a:cubicBezTo>
                  <a:pt x="970" y="861"/>
                  <a:pt x="970" y="861"/>
                  <a:pt x="970" y="861"/>
                </a:cubicBezTo>
                <a:cubicBezTo>
                  <a:pt x="970" y="861"/>
                  <a:pt x="971" y="861"/>
                  <a:pt x="971" y="861"/>
                </a:cubicBezTo>
                <a:cubicBezTo>
                  <a:pt x="971" y="861"/>
                  <a:pt x="971" y="861"/>
                  <a:pt x="971" y="861"/>
                </a:cubicBezTo>
                <a:close/>
                <a:moveTo>
                  <a:pt x="969" y="860"/>
                </a:moveTo>
                <a:cubicBezTo>
                  <a:pt x="969" y="859"/>
                  <a:pt x="969" y="857"/>
                  <a:pt x="969" y="856"/>
                </a:cubicBezTo>
                <a:cubicBezTo>
                  <a:pt x="970" y="855"/>
                  <a:pt x="970" y="855"/>
                  <a:pt x="971" y="855"/>
                </a:cubicBezTo>
                <a:cubicBezTo>
                  <a:pt x="971" y="857"/>
                  <a:pt x="971" y="858"/>
                  <a:pt x="971" y="860"/>
                </a:cubicBezTo>
                <a:cubicBezTo>
                  <a:pt x="971" y="860"/>
                  <a:pt x="970" y="860"/>
                  <a:pt x="969" y="860"/>
                </a:cubicBezTo>
                <a:close/>
                <a:moveTo>
                  <a:pt x="961" y="853"/>
                </a:moveTo>
                <a:cubicBezTo>
                  <a:pt x="960" y="851"/>
                  <a:pt x="960" y="850"/>
                  <a:pt x="960" y="848"/>
                </a:cubicBezTo>
                <a:cubicBezTo>
                  <a:pt x="960" y="848"/>
                  <a:pt x="960" y="848"/>
                  <a:pt x="960" y="848"/>
                </a:cubicBezTo>
                <a:cubicBezTo>
                  <a:pt x="960" y="848"/>
                  <a:pt x="960" y="848"/>
                  <a:pt x="960" y="848"/>
                </a:cubicBezTo>
                <a:cubicBezTo>
                  <a:pt x="960" y="849"/>
                  <a:pt x="961" y="859"/>
                  <a:pt x="961" y="853"/>
                </a:cubicBezTo>
                <a:close/>
                <a:moveTo>
                  <a:pt x="960" y="847"/>
                </a:moveTo>
                <a:cubicBezTo>
                  <a:pt x="960" y="845"/>
                  <a:pt x="960" y="844"/>
                  <a:pt x="959" y="842"/>
                </a:cubicBezTo>
                <a:cubicBezTo>
                  <a:pt x="960" y="842"/>
                  <a:pt x="960" y="842"/>
                  <a:pt x="960" y="842"/>
                </a:cubicBezTo>
                <a:cubicBezTo>
                  <a:pt x="960" y="843"/>
                  <a:pt x="960" y="845"/>
                  <a:pt x="960" y="847"/>
                </a:cubicBezTo>
                <a:cubicBezTo>
                  <a:pt x="960" y="847"/>
                  <a:pt x="960" y="847"/>
                  <a:pt x="960" y="847"/>
                </a:cubicBezTo>
                <a:close/>
                <a:moveTo>
                  <a:pt x="961" y="842"/>
                </a:moveTo>
                <a:cubicBezTo>
                  <a:pt x="963" y="841"/>
                  <a:pt x="965" y="840"/>
                  <a:pt x="967" y="839"/>
                </a:cubicBezTo>
                <a:cubicBezTo>
                  <a:pt x="967" y="840"/>
                  <a:pt x="968" y="841"/>
                  <a:pt x="968" y="843"/>
                </a:cubicBezTo>
                <a:cubicBezTo>
                  <a:pt x="967" y="843"/>
                  <a:pt x="967" y="843"/>
                  <a:pt x="967" y="843"/>
                </a:cubicBezTo>
                <a:cubicBezTo>
                  <a:pt x="966" y="843"/>
                  <a:pt x="966" y="844"/>
                  <a:pt x="966" y="844"/>
                </a:cubicBezTo>
                <a:cubicBezTo>
                  <a:pt x="965" y="844"/>
                  <a:pt x="964" y="845"/>
                  <a:pt x="963" y="845"/>
                </a:cubicBezTo>
                <a:cubicBezTo>
                  <a:pt x="962" y="846"/>
                  <a:pt x="962" y="846"/>
                  <a:pt x="961" y="846"/>
                </a:cubicBezTo>
                <a:cubicBezTo>
                  <a:pt x="961" y="845"/>
                  <a:pt x="961" y="843"/>
                  <a:pt x="961" y="842"/>
                </a:cubicBezTo>
                <a:close/>
                <a:moveTo>
                  <a:pt x="959" y="828"/>
                </a:moveTo>
                <a:cubicBezTo>
                  <a:pt x="959" y="828"/>
                  <a:pt x="959" y="828"/>
                  <a:pt x="959" y="828"/>
                </a:cubicBezTo>
                <a:cubicBezTo>
                  <a:pt x="958" y="828"/>
                  <a:pt x="958" y="828"/>
                  <a:pt x="958" y="829"/>
                </a:cubicBezTo>
                <a:cubicBezTo>
                  <a:pt x="958" y="828"/>
                  <a:pt x="958" y="827"/>
                  <a:pt x="958" y="827"/>
                </a:cubicBezTo>
                <a:cubicBezTo>
                  <a:pt x="959" y="826"/>
                  <a:pt x="959" y="826"/>
                  <a:pt x="960" y="825"/>
                </a:cubicBezTo>
                <a:cubicBezTo>
                  <a:pt x="960" y="826"/>
                  <a:pt x="960" y="827"/>
                  <a:pt x="960" y="828"/>
                </a:cubicBezTo>
                <a:cubicBezTo>
                  <a:pt x="960" y="829"/>
                  <a:pt x="959" y="829"/>
                  <a:pt x="959" y="829"/>
                </a:cubicBezTo>
                <a:cubicBezTo>
                  <a:pt x="959" y="829"/>
                  <a:pt x="959" y="829"/>
                  <a:pt x="959" y="828"/>
                </a:cubicBezTo>
                <a:close/>
                <a:moveTo>
                  <a:pt x="959" y="830"/>
                </a:moveTo>
                <a:cubicBezTo>
                  <a:pt x="959" y="829"/>
                  <a:pt x="960" y="829"/>
                  <a:pt x="960" y="829"/>
                </a:cubicBezTo>
                <a:cubicBezTo>
                  <a:pt x="960" y="830"/>
                  <a:pt x="960" y="832"/>
                  <a:pt x="960" y="834"/>
                </a:cubicBezTo>
                <a:cubicBezTo>
                  <a:pt x="960" y="834"/>
                  <a:pt x="959" y="834"/>
                  <a:pt x="959" y="835"/>
                </a:cubicBezTo>
                <a:cubicBezTo>
                  <a:pt x="959" y="833"/>
                  <a:pt x="959" y="831"/>
                  <a:pt x="959" y="830"/>
                </a:cubicBezTo>
                <a:close/>
                <a:moveTo>
                  <a:pt x="958" y="834"/>
                </a:moveTo>
                <a:cubicBezTo>
                  <a:pt x="958" y="834"/>
                  <a:pt x="958" y="833"/>
                  <a:pt x="958" y="832"/>
                </a:cubicBezTo>
                <a:cubicBezTo>
                  <a:pt x="958" y="833"/>
                  <a:pt x="958" y="833"/>
                  <a:pt x="958" y="834"/>
                </a:cubicBezTo>
                <a:close/>
                <a:moveTo>
                  <a:pt x="961" y="828"/>
                </a:moveTo>
                <a:cubicBezTo>
                  <a:pt x="964" y="826"/>
                  <a:pt x="968" y="824"/>
                  <a:pt x="972" y="822"/>
                </a:cubicBezTo>
                <a:cubicBezTo>
                  <a:pt x="971" y="824"/>
                  <a:pt x="971" y="826"/>
                  <a:pt x="971" y="829"/>
                </a:cubicBezTo>
                <a:cubicBezTo>
                  <a:pt x="971" y="829"/>
                  <a:pt x="971" y="829"/>
                  <a:pt x="971" y="829"/>
                </a:cubicBezTo>
                <a:cubicBezTo>
                  <a:pt x="970" y="829"/>
                  <a:pt x="970" y="830"/>
                  <a:pt x="970" y="830"/>
                </a:cubicBezTo>
                <a:cubicBezTo>
                  <a:pt x="971" y="830"/>
                  <a:pt x="971" y="830"/>
                  <a:pt x="971" y="830"/>
                </a:cubicBezTo>
                <a:cubicBezTo>
                  <a:pt x="971" y="832"/>
                  <a:pt x="970" y="835"/>
                  <a:pt x="970" y="838"/>
                </a:cubicBezTo>
                <a:cubicBezTo>
                  <a:pt x="970" y="838"/>
                  <a:pt x="970" y="838"/>
                  <a:pt x="970" y="838"/>
                </a:cubicBezTo>
                <a:cubicBezTo>
                  <a:pt x="970" y="837"/>
                  <a:pt x="970" y="837"/>
                  <a:pt x="969" y="837"/>
                </a:cubicBezTo>
                <a:cubicBezTo>
                  <a:pt x="969" y="837"/>
                  <a:pt x="968" y="837"/>
                  <a:pt x="968" y="838"/>
                </a:cubicBezTo>
                <a:cubicBezTo>
                  <a:pt x="968" y="837"/>
                  <a:pt x="968" y="836"/>
                  <a:pt x="967" y="836"/>
                </a:cubicBezTo>
                <a:cubicBezTo>
                  <a:pt x="967" y="835"/>
                  <a:pt x="967" y="834"/>
                  <a:pt x="967" y="833"/>
                </a:cubicBezTo>
                <a:cubicBezTo>
                  <a:pt x="968" y="833"/>
                  <a:pt x="968" y="833"/>
                  <a:pt x="969" y="833"/>
                </a:cubicBezTo>
                <a:cubicBezTo>
                  <a:pt x="969" y="833"/>
                  <a:pt x="969" y="832"/>
                  <a:pt x="968" y="832"/>
                </a:cubicBezTo>
                <a:cubicBezTo>
                  <a:pt x="968" y="832"/>
                  <a:pt x="968" y="832"/>
                  <a:pt x="967" y="832"/>
                </a:cubicBezTo>
                <a:cubicBezTo>
                  <a:pt x="967" y="831"/>
                  <a:pt x="967" y="830"/>
                  <a:pt x="967" y="828"/>
                </a:cubicBezTo>
                <a:cubicBezTo>
                  <a:pt x="967" y="828"/>
                  <a:pt x="966" y="828"/>
                  <a:pt x="966" y="828"/>
                </a:cubicBezTo>
                <a:cubicBezTo>
                  <a:pt x="966" y="830"/>
                  <a:pt x="966" y="831"/>
                  <a:pt x="967" y="832"/>
                </a:cubicBezTo>
                <a:cubicBezTo>
                  <a:pt x="965" y="833"/>
                  <a:pt x="963" y="833"/>
                  <a:pt x="961" y="834"/>
                </a:cubicBezTo>
                <a:cubicBezTo>
                  <a:pt x="961" y="832"/>
                  <a:pt x="961" y="830"/>
                  <a:pt x="961" y="828"/>
                </a:cubicBezTo>
                <a:close/>
                <a:moveTo>
                  <a:pt x="974" y="831"/>
                </a:moveTo>
                <a:cubicBezTo>
                  <a:pt x="974" y="833"/>
                  <a:pt x="974" y="835"/>
                  <a:pt x="974" y="837"/>
                </a:cubicBezTo>
                <a:cubicBezTo>
                  <a:pt x="973" y="837"/>
                  <a:pt x="972" y="837"/>
                  <a:pt x="971" y="838"/>
                </a:cubicBezTo>
                <a:cubicBezTo>
                  <a:pt x="971" y="835"/>
                  <a:pt x="972" y="833"/>
                  <a:pt x="972" y="830"/>
                </a:cubicBezTo>
                <a:cubicBezTo>
                  <a:pt x="972" y="830"/>
                  <a:pt x="973" y="831"/>
                  <a:pt x="974" y="831"/>
                </a:cubicBezTo>
                <a:close/>
                <a:moveTo>
                  <a:pt x="980" y="846"/>
                </a:moveTo>
                <a:cubicBezTo>
                  <a:pt x="980" y="846"/>
                  <a:pt x="979" y="846"/>
                  <a:pt x="979" y="846"/>
                </a:cubicBezTo>
                <a:cubicBezTo>
                  <a:pt x="979" y="845"/>
                  <a:pt x="979" y="844"/>
                  <a:pt x="979" y="843"/>
                </a:cubicBezTo>
                <a:cubicBezTo>
                  <a:pt x="979" y="843"/>
                  <a:pt x="980" y="843"/>
                  <a:pt x="980" y="843"/>
                </a:cubicBezTo>
                <a:cubicBezTo>
                  <a:pt x="980" y="843"/>
                  <a:pt x="980" y="844"/>
                  <a:pt x="980" y="844"/>
                </a:cubicBezTo>
                <a:cubicBezTo>
                  <a:pt x="980" y="845"/>
                  <a:pt x="980" y="846"/>
                  <a:pt x="980" y="846"/>
                </a:cubicBezTo>
                <a:close/>
                <a:moveTo>
                  <a:pt x="968" y="843"/>
                </a:moveTo>
                <a:cubicBezTo>
                  <a:pt x="968" y="842"/>
                  <a:pt x="968" y="841"/>
                  <a:pt x="968" y="840"/>
                </a:cubicBezTo>
                <a:cubicBezTo>
                  <a:pt x="968" y="841"/>
                  <a:pt x="968" y="842"/>
                  <a:pt x="968" y="842"/>
                </a:cubicBezTo>
                <a:cubicBezTo>
                  <a:pt x="969" y="843"/>
                  <a:pt x="969" y="843"/>
                  <a:pt x="969" y="842"/>
                </a:cubicBezTo>
                <a:cubicBezTo>
                  <a:pt x="969" y="842"/>
                  <a:pt x="968" y="840"/>
                  <a:pt x="968" y="839"/>
                </a:cubicBezTo>
                <a:cubicBezTo>
                  <a:pt x="969" y="839"/>
                  <a:pt x="970" y="839"/>
                  <a:pt x="970" y="839"/>
                </a:cubicBezTo>
                <a:cubicBezTo>
                  <a:pt x="970" y="840"/>
                  <a:pt x="970" y="841"/>
                  <a:pt x="970" y="842"/>
                </a:cubicBezTo>
                <a:cubicBezTo>
                  <a:pt x="970" y="842"/>
                  <a:pt x="969" y="842"/>
                  <a:pt x="969" y="843"/>
                </a:cubicBezTo>
                <a:cubicBezTo>
                  <a:pt x="969" y="843"/>
                  <a:pt x="968" y="843"/>
                  <a:pt x="968" y="843"/>
                </a:cubicBezTo>
                <a:close/>
                <a:moveTo>
                  <a:pt x="976" y="847"/>
                </a:moveTo>
                <a:cubicBezTo>
                  <a:pt x="975" y="846"/>
                  <a:pt x="975" y="844"/>
                  <a:pt x="975" y="843"/>
                </a:cubicBezTo>
                <a:cubicBezTo>
                  <a:pt x="976" y="843"/>
                  <a:pt x="977" y="843"/>
                  <a:pt x="978" y="843"/>
                </a:cubicBezTo>
                <a:cubicBezTo>
                  <a:pt x="978" y="844"/>
                  <a:pt x="978" y="845"/>
                  <a:pt x="978" y="847"/>
                </a:cubicBezTo>
                <a:cubicBezTo>
                  <a:pt x="977" y="847"/>
                  <a:pt x="976" y="847"/>
                  <a:pt x="976" y="847"/>
                </a:cubicBezTo>
                <a:close/>
                <a:moveTo>
                  <a:pt x="974" y="842"/>
                </a:moveTo>
                <a:cubicBezTo>
                  <a:pt x="974" y="842"/>
                  <a:pt x="974" y="842"/>
                  <a:pt x="975" y="842"/>
                </a:cubicBezTo>
                <a:cubicBezTo>
                  <a:pt x="975" y="842"/>
                  <a:pt x="975" y="842"/>
                  <a:pt x="975" y="842"/>
                </a:cubicBezTo>
                <a:cubicBezTo>
                  <a:pt x="974" y="842"/>
                  <a:pt x="974" y="842"/>
                  <a:pt x="974" y="842"/>
                </a:cubicBezTo>
                <a:close/>
                <a:moveTo>
                  <a:pt x="975" y="842"/>
                </a:moveTo>
                <a:cubicBezTo>
                  <a:pt x="975" y="842"/>
                  <a:pt x="975" y="841"/>
                  <a:pt x="975" y="841"/>
                </a:cubicBezTo>
                <a:cubicBezTo>
                  <a:pt x="976" y="841"/>
                  <a:pt x="977" y="841"/>
                  <a:pt x="978" y="841"/>
                </a:cubicBezTo>
                <a:cubicBezTo>
                  <a:pt x="978" y="841"/>
                  <a:pt x="978" y="841"/>
                  <a:pt x="978" y="841"/>
                </a:cubicBezTo>
                <a:cubicBezTo>
                  <a:pt x="977" y="841"/>
                  <a:pt x="976" y="842"/>
                  <a:pt x="975" y="842"/>
                </a:cubicBezTo>
                <a:close/>
                <a:moveTo>
                  <a:pt x="975" y="840"/>
                </a:moveTo>
                <a:cubicBezTo>
                  <a:pt x="975" y="840"/>
                  <a:pt x="975" y="839"/>
                  <a:pt x="975" y="839"/>
                </a:cubicBezTo>
                <a:cubicBezTo>
                  <a:pt x="976" y="839"/>
                  <a:pt x="977" y="838"/>
                  <a:pt x="977" y="838"/>
                </a:cubicBezTo>
                <a:cubicBezTo>
                  <a:pt x="978" y="839"/>
                  <a:pt x="978" y="839"/>
                  <a:pt x="978" y="840"/>
                </a:cubicBezTo>
                <a:cubicBezTo>
                  <a:pt x="977" y="840"/>
                  <a:pt x="976" y="840"/>
                  <a:pt x="975" y="840"/>
                </a:cubicBezTo>
                <a:close/>
                <a:moveTo>
                  <a:pt x="974" y="840"/>
                </a:moveTo>
                <a:cubicBezTo>
                  <a:pt x="973" y="841"/>
                  <a:pt x="972" y="841"/>
                  <a:pt x="971" y="841"/>
                </a:cubicBezTo>
                <a:cubicBezTo>
                  <a:pt x="971" y="841"/>
                  <a:pt x="971" y="840"/>
                  <a:pt x="971" y="839"/>
                </a:cubicBezTo>
                <a:cubicBezTo>
                  <a:pt x="972" y="839"/>
                  <a:pt x="973" y="839"/>
                  <a:pt x="974" y="839"/>
                </a:cubicBezTo>
                <a:cubicBezTo>
                  <a:pt x="974" y="839"/>
                  <a:pt x="974" y="840"/>
                  <a:pt x="974" y="840"/>
                </a:cubicBezTo>
                <a:close/>
                <a:moveTo>
                  <a:pt x="975" y="843"/>
                </a:moveTo>
                <a:cubicBezTo>
                  <a:pt x="975" y="845"/>
                  <a:pt x="975" y="846"/>
                  <a:pt x="975" y="847"/>
                </a:cubicBezTo>
                <a:cubicBezTo>
                  <a:pt x="974" y="847"/>
                  <a:pt x="973" y="848"/>
                  <a:pt x="971" y="848"/>
                </a:cubicBezTo>
                <a:cubicBezTo>
                  <a:pt x="971" y="846"/>
                  <a:pt x="971" y="845"/>
                  <a:pt x="971" y="844"/>
                </a:cubicBezTo>
                <a:cubicBezTo>
                  <a:pt x="973" y="843"/>
                  <a:pt x="974" y="843"/>
                  <a:pt x="975" y="843"/>
                </a:cubicBezTo>
                <a:close/>
                <a:moveTo>
                  <a:pt x="975" y="848"/>
                </a:moveTo>
                <a:cubicBezTo>
                  <a:pt x="975" y="850"/>
                  <a:pt x="975" y="851"/>
                  <a:pt x="975" y="852"/>
                </a:cubicBezTo>
                <a:cubicBezTo>
                  <a:pt x="974" y="853"/>
                  <a:pt x="973" y="853"/>
                  <a:pt x="972" y="853"/>
                </a:cubicBezTo>
                <a:cubicBezTo>
                  <a:pt x="972" y="852"/>
                  <a:pt x="972" y="850"/>
                  <a:pt x="971" y="849"/>
                </a:cubicBezTo>
                <a:cubicBezTo>
                  <a:pt x="973" y="849"/>
                  <a:pt x="974" y="849"/>
                  <a:pt x="975" y="848"/>
                </a:cubicBezTo>
                <a:close/>
                <a:moveTo>
                  <a:pt x="976" y="848"/>
                </a:moveTo>
                <a:cubicBezTo>
                  <a:pt x="977" y="848"/>
                  <a:pt x="977" y="848"/>
                  <a:pt x="978" y="848"/>
                </a:cubicBezTo>
                <a:cubicBezTo>
                  <a:pt x="978" y="849"/>
                  <a:pt x="978" y="850"/>
                  <a:pt x="978" y="851"/>
                </a:cubicBezTo>
                <a:cubicBezTo>
                  <a:pt x="978" y="852"/>
                  <a:pt x="977" y="852"/>
                  <a:pt x="976" y="852"/>
                </a:cubicBezTo>
                <a:cubicBezTo>
                  <a:pt x="976" y="851"/>
                  <a:pt x="976" y="850"/>
                  <a:pt x="976" y="848"/>
                </a:cubicBezTo>
                <a:close/>
                <a:moveTo>
                  <a:pt x="979" y="841"/>
                </a:moveTo>
                <a:cubicBezTo>
                  <a:pt x="979" y="841"/>
                  <a:pt x="979" y="841"/>
                  <a:pt x="979" y="841"/>
                </a:cubicBezTo>
                <a:cubicBezTo>
                  <a:pt x="979" y="841"/>
                  <a:pt x="979" y="840"/>
                  <a:pt x="979" y="840"/>
                </a:cubicBezTo>
                <a:cubicBezTo>
                  <a:pt x="979" y="840"/>
                  <a:pt x="979" y="840"/>
                  <a:pt x="979" y="840"/>
                </a:cubicBezTo>
                <a:cubicBezTo>
                  <a:pt x="979" y="839"/>
                  <a:pt x="979" y="839"/>
                  <a:pt x="978" y="838"/>
                </a:cubicBezTo>
                <a:cubicBezTo>
                  <a:pt x="979" y="838"/>
                  <a:pt x="979" y="838"/>
                  <a:pt x="980" y="838"/>
                </a:cubicBezTo>
                <a:cubicBezTo>
                  <a:pt x="980" y="839"/>
                  <a:pt x="980" y="840"/>
                  <a:pt x="980" y="841"/>
                </a:cubicBezTo>
                <a:cubicBezTo>
                  <a:pt x="980" y="841"/>
                  <a:pt x="979" y="841"/>
                  <a:pt x="979" y="841"/>
                </a:cubicBezTo>
                <a:close/>
                <a:moveTo>
                  <a:pt x="981" y="838"/>
                </a:moveTo>
                <a:cubicBezTo>
                  <a:pt x="981" y="838"/>
                  <a:pt x="981" y="838"/>
                  <a:pt x="981" y="838"/>
                </a:cubicBezTo>
                <a:cubicBezTo>
                  <a:pt x="981" y="839"/>
                  <a:pt x="982" y="840"/>
                  <a:pt x="982" y="840"/>
                </a:cubicBezTo>
                <a:cubicBezTo>
                  <a:pt x="982" y="840"/>
                  <a:pt x="981" y="840"/>
                  <a:pt x="981" y="840"/>
                </a:cubicBezTo>
                <a:cubicBezTo>
                  <a:pt x="981" y="840"/>
                  <a:pt x="981" y="839"/>
                  <a:pt x="981" y="838"/>
                </a:cubicBezTo>
                <a:close/>
                <a:moveTo>
                  <a:pt x="967" y="833"/>
                </a:moveTo>
                <a:cubicBezTo>
                  <a:pt x="967" y="835"/>
                  <a:pt x="967" y="836"/>
                  <a:pt x="967" y="838"/>
                </a:cubicBezTo>
                <a:cubicBezTo>
                  <a:pt x="965" y="839"/>
                  <a:pt x="963" y="840"/>
                  <a:pt x="961" y="841"/>
                </a:cubicBezTo>
                <a:cubicBezTo>
                  <a:pt x="961" y="839"/>
                  <a:pt x="961" y="837"/>
                  <a:pt x="961" y="835"/>
                </a:cubicBezTo>
                <a:cubicBezTo>
                  <a:pt x="963" y="834"/>
                  <a:pt x="965" y="834"/>
                  <a:pt x="967" y="833"/>
                </a:cubicBezTo>
                <a:close/>
                <a:moveTo>
                  <a:pt x="970" y="844"/>
                </a:moveTo>
                <a:cubicBezTo>
                  <a:pt x="970" y="844"/>
                  <a:pt x="970" y="844"/>
                  <a:pt x="970" y="844"/>
                </a:cubicBezTo>
                <a:cubicBezTo>
                  <a:pt x="970" y="845"/>
                  <a:pt x="970" y="846"/>
                  <a:pt x="970" y="848"/>
                </a:cubicBezTo>
                <a:cubicBezTo>
                  <a:pt x="970" y="848"/>
                  <a:pt x="969" y="848"/>
                  <a:pt x="968" y="848"/>
                </a:cubicBezTo>
                <a:cubicBezTo>
                  <a:pt x="968" y="847"/>
                  <a:pt x="968" y="846"/>
                  <a:pt x="968" y="844"/>
                </a:cubicBezTo>
                <a:cubicBezTo>
                  <a:pt x="969" y="844"/>
                  <a:pt x="969" y="844"/>
                  <a:pt x="970" y="844"/>
                </a:cubicBezTo>
                <a:close/>
                <a:moveTo>
                  <a:pt x="971" y="849"/>
                </a:moveTo>
                <a:cubicBezTo>
                  <a:pt x="971" y="851"/>
                  <a:pt x="971" y="852"/>
                  <a:pt x="971" y="854"/>
                </a:cubicBezTo>
                <a:cubicBezTo>
                  <a:pt x="970" y="854"/>
                  <a:pt x="970" y="854"/>
                  <a:pt x="969" y="854"/>
                </a:cubicBezTo>
                <a:cubicBezTo>
                  <a:pt x="969" y="853"/>
                  <a:pt x="969" y="851"/>
                  <a:pt x="969" y="849"/>
                </a:cubicBezTo>
                <a:cubicBezTo>
                  <a:pt x="969" y="849"/>
                  <a:pt x="970" y="849"/>
                  <a:pt x="971" y="849"/>
                </a:cubicBezTo>
                <a:close/>
                <a:moveTo>
                  <a:pt x="976" y="853"/>
                </a:moveTo>
                <a:cubicBezTo>
                  <a:pt x="976" y="853"/>
                  <a:pt x="976" y="854"/>
                  <a:pt x="976" y="854"/>
                </a:cubicBezTo>
                <a:cubicBezTo>
                  <a:pt x="975" y="854"/>
                  <a:pt x="974" y="854"/>
                  <a:pt x="973" y="854"/>
                </a:cubicBezTo>
                <a:cubicBezTo>
                  <a:pt x="974" y="854"/>
                  <a:pt x="975" y="853"/>
                  <a:pt x="976" y="853"/>
                </a:cubicBezTo>
                <a:close/>
                <a:moveTo>
                  <a:pt x="976" y="853"/>
                </a:moveTo>
                <a:cubicBezTo>
                  <a:pt x="977" y="853"/>
                  <a:pt x="978" y="853"/>
                  <a:pt x="978" y="852"/>
                </a:cubicBezTo>
                <a:cubicBezTo>
                  <a:pt x="978" y="853"/>
                  <a:pt x="978" y="853"/>
                  <a:pt x="978" y="853"/>
                </a:cubicBezTo>
                <a:cubicBezTo>
                  <a:pt x="978" y="853"/>
                  <a:pt x="977" y="854"/>
                  <a:pt x="976" y="854"/>
                </a:cubicBezTo>
                <a:cubicBezTo>
                  <a:pt x="976" y="854"/>
                  <a:pt x="976" y="854"/>
                  <a:pt x="976" y="854"/>
                </a:cubicBezTo>
                <a:cubicBezTo>
                  <a:pt x="976" y="853"/>
                  <a:pt x="976" y="853"/>
                  <a:pt x="976" y="853"/>
                </a:cubicBezTo>
                <a:close/>
                <a:moveTo>
                  <a:pt x="979" y="853"/>
                </a:moveTo>
                <a:cubicBezTo>
                  <a:pt x="979" y="853"/>
                  <a:pt x="979" y="853"/>
                  <a:pt x="979" y="852"/>
                </a:cubicBezTo>
                <a:cubicBezTo>
                  <a:pt x="979" y="852"/>
                  <a:pt x="979" y="852"/>
                  <a:pt x="979" y="852"/>
                </a:cubicBezTo>
                <a:cubicBezTo>
                  <a:pt x="979" y="852"/>
                  <a:pt x="979" y="853"/>
                  <a:pt x="979" y="853"/>
                </a:cubicBezTo>
                <a:cubicBezTo>
                  <a:pt x="979" y="853"/>
                  <a:pt x="979" y="853"/>
                  <a:pt x="979" y="853"/>
                </a:cubicBezTo>
                <a:close/>
                <a:moveTo>
                  <a:pt x="979" y="851"/>
                </a:moveTo>
                <a:cubicBezTo>
                  <a:pt x="979" y="850"/>
                  <a:pt x="979" y="849"/>
                  <a:pt x="979" y="848"/>
                </a:cubicBezTo>
                <a:cubicBezTo>
                  <a:pt x="979" y="848"/>
                  <a:pt x="979" y="848"/>
                  <a:pt x="980" y="848"/>
                </a:cubicBezTo>
                <a:cubicBezTo>
                  <a:pt x="979" y="849"/>
                  <a:pt x="979" y="850"/>
                  <a:pt x="979" y="851"/>
                </a:cubicBezTo>
                <a:cubicBezTo>
                  <a:pt x="979" y="851"/>
                  <a:pt x="979" y="851"/>
                  <a:pt x="979" y="851"/>
                </a:cubicBezTo>
                <a:close/>
                <a:moveTo>
                  <a:pt x="981" y="846"/>
                </a:moveTo>
                <a:cubicBezTo>
                  <a:pt x="981" y="845"/>
                  <a:pt x="981" y="844"/>
                  <a:pt x="981" y="843"/>
                </a:cubicBezTo>
                <a:cubicBezTo>
                  <a:pt x="981" y="843"/>
                  <a:pt x="982" y="842"/>
                  <a:pt x="982" y="842"/>
                </a:cubicBezTo>
                <a:cubicBezTo>
                  <a:pt x="982" y="844"/>
                  <a:pt x="982" y="845"/>
                  <a:pt x="982" y="846"/>
                </a:cubicBezTo>
                <a:cubicBezTo>
                  <a:pt x="982" y="846"/>
                  <a:pt x="981" y="846"/>
                  <a:pt x="981" y="846"/>
                </a:cubicBezTo>
                <a:close/>
                <a:moveTo>
                  <a:pt x="983" y="846"/>
                </a:moveTo>
                <a:cubicBezTo>
                  <a:pt x="983" y="847"/>
                  <a:pt x="983" y="847"/>
                  <a:pt x="983" y="847"/>
                </a:cubicBezTo>
                <a:cubicBezTo>
                  <a:pt x="982" y="847"/>
                  <a:pt x="982" y="847"/>
                  <a:pt x="981" y="847"/>
                </a:cubicBezTo>
                <a:cubicBezTo>
                  <a:pt x="982" y="847"/>
                  <a:pt x="982" y="847"/>
                  <a:pt x="983" y="846"/>
                </a:cubicBezTo>
                <a:close/>
                <a:moveTo>
                  <a:pt x="981" y="841"/>
                </a:moveTo>
                <a:cubicBezTo>
                  <a:pt x="981" y="841"/>
                  <a:pt x="981" y="841"/>
                  <a:pt x="981" y="841"/>
                </a:cubicBezTo>
                <a:cubicBezTo>
                  <a:pt x="981" y="841"/>
                  <a:pt x="982" y="841"/>
                  <a:pt x="982" y="841"/>
                </a:cubicBezTo>
                <a:cubicBezTo>
                  <a:pt x="982" y="841"/>
                  <a:pt x="982" y="841"/>
                  <a:pt x="982" y="841"/>
                </a:cubicBezTo>
                <a:cubicBezTo>
                  <a:pt x="982" y="841"/>
                  <a:pt x="981" y="841"/>
                  <a:pt x="981" y="841"/>
                </a:cubicBezTo>
                <a:close/>
                <a:moveTo>
                  <a:pt x="983" y="841"/>
                </a:moveTo>
                <a:cubicBezTo>
                  <a:pt x="984" y="841"/>
                  <a:pt x="985" y="841"/>
                  <a:pt x="986" y="840"/>
                </a:cubicBezTo>
                <a:cubicBezTo>
                  <a:pt x="986" y="841"/>
                  <a:pt x="986" y="841"/>
                  <a:pt x="986" y="841"/>
                </a:cubicBezTo>
                <a:cubicBezTo>
                  <a:pt x="985" y="841"/>
                  <a:pt x="984" y="841"/>
                  <a:pt x="983" y="841"/>
                </a:cubicBezTo>
                <a:cubicBezTo>
                  <a:pt x="983" y="841"/>
                  <a:pt x="983" y="841"/>
                  <a:pt x="983" y="841"/>
                </a:cubicBezTo>
                <a:close/>
                <a:moveTo>
                  <a:pt x="983" y="840"/>
                </a:moveTo>
                <a:cubicBezTo>
                  <a:pt x="983" y="840"/>
                  <a:pt x="983" y="840"/>
                  <a:pt x="983" y="840"/>
                </a:cubicBezTo>
                <a:cubicBezTo>
                  <a:pt x="982" y="839"/>
                  <a:pt x="982" y="839"/>
                  <a:pt x="982" y="838"/>
                </a:cubicBezTo>
                <a:cubicBezTo>
                  <a:pt x="984" y="838"/>
                  <a:pt x="985" y="838"/>
                  <a:pt x="986" y="838"/>
                </a:cubicBezTo>
                <a:cubicBezTo>
                  <a:pt x="986" y="838"/>
                  <a:pt x="986" y="839"/>
                  <a:pt x="986" y="839"/>
                </a:cubicBezTo>
                <a:cubicBezTo>
                  <a:pt x="985" y="840"/>
                  <a:pt x="984" y="840"/>
                  <a:pt x="983" y="840"/>
                </a:cubicBezTo>
                <a:close/>
                <a:moveTo>
                  <a:pt x="968" y="733"/>
                </a:moveTo>
                <a:cubicBezTo>
                  <a:pt x="969" y="736"/>
                  <a:pt x="970" y="740"/>
                  <a:pt x="970" y="743"/>
                </a:cubicBezTo>
                <a:cubicBezTo>
                  <a:pt x="969" y="751"/>
                  <a:pt x="969" y="759"/>
                  <a:pt x="969" y="767"/>
                </a:cubicBezTo>
                <a:cubicBezTo>
                  <a:pt x="968" y="756"/>
                  <a:pt x="968" y="744"/>
                  <a:pt x="968" y="733"/>
                </a:cubicBezTo>
                <a:close/>
                <a:moveTo>
                  <a:pt x="973" y="738"/>
                </a:moveTo>
                <a:cubicBezTo>
                  <a:pt x="974" y="748"/>
                  <a:pt x="973" y="758"/>
                  <a:pt x="973" y="768"/>
                </a:cubicBezTo>
                <a:cubicBezTo>
                  <a:pt x="972" y="771"/>
                  <a:pt x="972" y="775"/>
                  <a:pt x="972" y="779"/>
                </a:cubicBezTo>
                <a:cubicBezTo>
                  <a:pt x="972" y="776"/>
                  <a:pt x="972" y="773"/>
                  <a:pt x="972" y="770"/>
                </a:cubicBezTo>
                <a:cubicBezTo>
                  <a:pt x="972" y="757"/>
                  <a:pt x="972" y="745"/>
                  <a:pt x="972" y="732"/>
                </a:cubicBezTo>
                <a:cubicBezTo>
                  <a:pt x="972" y="731"/>
                  <a:pt x="973" y="730"/>
                  <a:pt x="973" y="728"/>
                </a:cubicBezTo>
                <a:cubicBezTo>
                  <a:pt x="973" y="732"/>
                  <a:pt x="973" y="735"/>
                  <a:pt x="973" y="738"/>
                </a:cubicBezTo>
                <a:close/>
                <a:moveTo>
                  <a:pt x="971" y="715"/>
                </a:moveTo>
                <a:cubicBezTo>
                  <a:pt x="971" y="716"/>
                  <a:pt x="971" y="716"/>
                  <a:pt x="971" y="717"/>
                </a:cubicBezTo>
                <a:cubicBezTo>
                  <a:pt x="971" y="716"/>
                  <a:pt x="971" y="716"/>
                  <a:pt x="971" y="716"/>
                </a:cubicBezTo>
                <a:cubicBezTo>
                  <a:pt x="971" y="716"/>
                  <a:pt x="971" y="716"/>
                  <a:pt x="971" y="715"/>
                </a:cubicBezTo>
                <a:close/>
                <a:moveTo>
                  <a:pt x="972" y="729"/>
                </a:moveTo>
                <a:cubicBezTo>
                  <a:pt x="972" y="727"/>
                  <a:pt x="972" y="725"/>
                  <a:pt x="972" y="723"/>
                </a:cubicBezTo>
                <a:cubicBezTo>
                  <a:pt x="972" y="725"/>
                  <a:pt x="973" y="726"/>
                  <a:pt x="973" y="727"/>
                </a:cubicBezTo>
                <a:cubicBezTo>
                  <a:pt x="973" y="728"/>
                  <a:pt x="972" y="728"/>
                  <a:pt x="972" y="729"/>
                </a:cubicBezTo>
                <a:close/>
                <a:moveTo>
                  <a:pt x="971" y="712"/>
                </a:moveTo>
                <a:cubicBezTo>
                  <a:pt x="971" y="712"/>
                  <a:pt x="971" y="712"/>
                  <a:pt x="971" y="712"/>
                </a:cubicBezTo>
                <a:cubicBezTo>
                  <a:pt x="971" y="712"/>
                  <a:pt x="971" y="712"/>
                  <a:pt x="971" y="712"/>
                </a:cubicBezTo>
                <a:cubicBezTo>
                  <a:pt x="971" y="712"/>
                  <a:pt x="970" y="712"/>
                  <a:pt x="970" y="712"/>
                </a:cubicBezTo>
                <a:cubicBezTo>
                  <a:pt x="970" y="712"/>
                  <a:pt x="970" y="712"/>
                  <a:pt x="970" y="712"/>
                </a:cubicBezTo>
                <a:cubicBezTo>
                  <a:pt x="970" y="712"/>
                  <a:pt x="970" y="711"/>
                  <a:pt x="970" y="711"/>
                </a:cubicBezTo>
                <a:cubicBezTo>
                  <a:pt x="970" y="711"/>
                  <a:pt x="971" y="712"/>
                  <a:pt x="971" y="712"/>
                </a:cubicBezTo>
                <a:cubicBezTo>
                  <a:pt x="971" y="712"/>
                  <a:pt x="971" y="712"/>
                  <a:pt x="971" y="712"/>
                </a:cubicBezTo>
                <a:close/>
                <a:moveTo>
                  <a:pt x="971" y="718"/>
                </a:moveTo>
                <a:cubicBezTo>
                  <a:pt x="971" y="717"/>
                  <a:pt x="971" y="717"/>
                  <a:pt x="971" y="716"/>
                </a:cubicBezTo>
                <a:cubicBezTo>
                  <a:pt x="971" y="717"/>
                  <a:pt x="971" y="717"/>
                  <a:pt x="971" y="718"/>
                </a:cubicBezTo>
                <a:cubicBezTo>
                  <a:pt x="971" y="719"/>
                  <a:pt x="971" y="720"/>
                  <a:pt x="971" y="720"/>
                </a:cubicBezTo>
                <a:cubicBezTo>
                  <a:pt x="971" y="725"/>
                  <a:pt x="971" y="730"/>
                  <a:pt x="971" y="734"/>
                </a:cubicBezTo>
                <a:cubicBezTo>
                  <a:pt x="971" y="737"/>
                  <a:pt x="971" y="739"/>
                  <a:pt x="970" y="742"/>
                </a:cubicBezTo>
                <a:cubicBezTo>
                  <a:pt x="970" y="738"/>
                  <a:pt x="969" y="735"/>
                  <a:pt x="969" y="732"/>
                </a:cubicBezTo>
                <a:cubicBezTo>
                  <a:pt x="969" y="731"/>
                  <a:pt x="969" y="730"/>
                  <a:pt x="969" y="729"/>
                </a:cubicBezTo>
                <a:cubicBezTo>
                  <a:pt x="969" y="725"/>
                  <a:pt x="970" y="721"/>
                  <a:pt x="971" y="718"/>
                </a:cubicBezTo>
                <a:close/>
                <a:moveTo>
                  <a:pt x="970" y="762"/>
                </a:moveTo>
                <a:cubicBezTo>
                  <a:pt x="970" y="757"/>
                  <a:pt x="970" y="752"/>
                  <a:pt x="970" y="747"/>
                </a:cubicBezTo>
                <a:cubicBezTo>
                  <a:pt x="970" y="747"/>
                  <a:pt x="970" y="748"/>
                  <a:pt x="970" y="748"/>
                </a:cubicBezTo>
                <a:cubicBezTo>
                  <a:pt x="970" y="749"/>
                  <a:pt x="971" y="749"/>
                  <a:pt x="971" y="748"/>
                </a:cubicBezTo>
                <a:cubicBezTo>
                  <a:pt x="971" y="747"/>
                  <a:pt x="971" y="746"/>
                  <a:pt x="971" y="745"/>
                </a:cubicBezTo>
                <a:cubicBezTo>
                  <a:pt x="971" y="742"/>
                  <a:pt x="971" y="740"/>
                  <a:pt x="971" y="738"/>
                </a:cubicBezTo>
                <a:cubicBezTo>
                  <a:pt x="971" y="741"/>
                  <a:pt x="971" y="744"/>
                  <a:pt x="971" y="747"/>
                </a:cubicBezTo>
                <a:cubicBezTo>
                  <a:pt x="971" y="763"/>
                  <a:pt x="971" y="779"/>
                  <a:pt x="973" y="795"/>
                </a:cubicBezTo>
                <a:cubicBezTo>
                  <a:pt x="972" y="788"/>
                  <a:pt x="971" y="781"/>
                  <a:pt x="970" y="774"/>
                </a:cubicBezTo>
                <a:cubicBezTo>
                  <a:pt x="970" y="770"/>
                  <a:pt x="970" y="766"/>
                  <a:pt x="970" y="762"/>
                </a:cubicBezTo>
                <a:close/>
                <a:moveTo>
                  <a:pt x="977" y="804"/>
                </a:moveTo>
                <a:cubicBezTo>
                  <a:pt x="978" y="805"/>
                  <a:pt x="978" y="806"/>
                  <a:pt x="978" y="807"/>
                </a:cubicBezTo>
                <a:cubicBezTo>
                  <a:pt x="978" y="808"/>
                  <a:pt x="980" y="823"/>
                  <a:pt x="977" y="816"/>
                </a:cubicBezTo>
                <a:cubicBezTo>
                  <a:pt x="977" y="812"/>
                  <a:pt x="977" y="808"/>
                  <a:pt x="977" y="804"/>
                </a:cubicBezTo>
                <a:close/>
                <a:moveTo>
                  <a:pt x="977" y="788"/>
                </a:moveTo>
                <a:cubicBezTo>
                  <a:pt x="977" y="788"/>
                  <a:pt x="976" y="788"/>
                  <a:pt x="976" y="788"/>
                </a:cubicBezTo>
                <a:cubicBezTo>
                  <a:pt x="976" y="791"/>
                  <a:pt x="976" y="794"/>
                  <a:pt x="977" y="797"/>
                </a:cubicBezTo>
                <a:cubicBezTo>
                  <a:pt x="977" y="802"/>
                  <a:pt x="976" y="807"/>
                  <a:pt x="976" y="813"/>
                </a:cubicBezTo>
                <a:cubicBezTo>
                  <a:pt x="975" y="809"/>
                  <a:pt x="975" y="805"/>
                  <a:pt x="974" y="801"/>
                </a:cubicBezTo>
                <a:cubicBezTo>
                  <a:pt x="974" y="801"/>
                  <a:pt x="974" y="801"/>
                  <a:pt x="974" y="801"/>
                </a:cubicBezTo>
                <a:cubicBezTo>
                  <a:pt x="974" y="792"/>
                  <a:pt x="974" y="783"/>
                  <a:pt x="974" y="774"/>
                </a:cubicBezTo>
                <a:cubicBezTo>
                  <a:pt x="974" y="774"/>
                  <a:pt x="974" y="774"/>
                  <a:pt x="973" y="774"/>
                </a:cubicBezTo>
                <a:cubicBezTo>
                  <a:pt x="974" y="758"/>
                  <a:pt x="975" y="742"/>
                  <a:pt x="973" y="726"/>
                </a:cubicBezTo>
                <a:cubicBezTo>
                  <a:pt x="973" y="726"/>
                  <a:pt x="974" y="725"/>
                  <a:pt x="974" y="725"/>
                </a:cubicBezTo>
                <a:cubicBezTo>
                  <a:pt x="975" y="728"/>
                  <a:pt x="975" y="731"/>
                  <a:pt x="976" y="733"/>
                </a:cubicBezTo>
                <a:cubicBezTo>
                  <a:pt x="976" y="742"/>
                  <a:pt x="977" y="752"/>
                  <a:pt x="977" y="761"/>
                </a:cubicBezTo>
                <a:cubicBezTo>
                  <a:pt x="978" y="770"/>
                  <a:pt x="977" y="779"/>
                  <a:pt x="977" y="788"/>
                </a:cubicBezTo>
                <a:close/>
                <a:moveTo>
                  <a:pt x="973" y="725"/>
                </a:moveTo>
                <a:cubicBezTo>
                  <a:pt x="973" y="724"/>
                  <a:pt x="973" y="724"/>
                  <a:pt x="973" y="723"/>
                </a:cubicBezTo>
                <a:cubicBezTo>
                  <a:pt x="973" y="723"/>
                  <a:pt x="973" y="724"/>
                  <a:pt x="973" y="724"/>
                </a:cubicBezTo>
                <a:cubicBezTo>
                  <a:pt x="973" y="724"/>
                  <a:pt x="973" y="725"/>
                  <a:pt x="973" y="725"/>
                </a:cubicBezTo>
                <a:close/>
                <a:moveTo>
                  <a:pt x="973" y="721"/>
                </a:moveTo>
                <a:cubicBezTo>
                  <a:pt x="973" y="720"/>
                  <a:pt x="972" y="719"/>
                  <a:pt x="972" y="718"/>
                </a:cubicBezTo>
                <a:cubicBezTo>
                  <a:pt x="972" y="716"/>
                  <a:pt x="972" y="715"/>
                  <a:pt x="972" y="713"/>
                </a:cubicBezTo>
                <a:cubicBezTo>
                  <a:pt x="972" y="713"/>
                  <a:pt x="972" y="713"/>
                  <a:pt x="973" y="714"/>
                </a:cubicBezTo>
                <a:cubicBezTo>
                  <a:pt x="973" y="716"/>
                  <a:pt x="974" y="718"/>
                  <a:pt x="975" y="719"/>
                </a:cubicBezTo>
                <a:cubicBezTo>
                  <a:pt x="974" y="721"/>
                  <a:pt x="974" y="722"/>
                  <a:pt x="974" y="723"/>
                </a:cubicBezTo>
                <a:cubicBezTo>
                  <a:pt x="973" y="723"/>
                  <a:pt x="973" y="722"/>
                  <a:pt x="973" y="721"/>
                </a:cubicBezTo>
                <a:close/>
                <a:moveTo>
                  <a:pt x="975" y="718"/>
                </a:moveTo>
                <a:cubicBezTo>
                  <a:pt x="975" y="717"/>
                  <a:pt x="974" y="716"/>
                  <a:pt x="974" y="715"/>
                </a:cubicBezTo>
                <a:cubicBezTo>
                  <a:pt x="975" y="716"/>
                  <a:pt x="975" y="717"/>
                  <a:pt x="975" y="717"/>
                </a:cubicBezTo>
                <a:cubicBezTo>
                  <a:pt x="975" y="718"/>
                  <a:pt x="975" y="718"/>
                  <a:pt x="975" y="718"/>
                </a:cubicBezTo>
                <a:cubicBezTo>
                  <a:pt x="975" y="718"/>
                  <a:pt x="975" y="718"/>
                  <a:pt x="975" y="718"/>
                </a:cubicBezTo>
                <a:close/>
                <a:moveTo>
                  <a:pt x="975" y="719"/>
                </a:moveTo>
                <a:cubicBezTo>
                  <a:pt x="976" y="719"/>
                  <a:pt x="976" y="719"/>
                  <a:pt x="977" y="719"/>
                </a:cubicBezTo>
                <a:cubicBezTo>
                  <a:pt x="977" y="719"/>
                  <a:pt x="976" y="720"/>
                  <a:pt x="976" y="720"/>
                </a:cubicBezTo>
                <a:cubicBezTo>
                  <a:pt x="976" y="720"/>
                  <a:pt x="976" y="719"/>
                  <a:pt x="975" y="719"/>
                </a:cubicBezTo>
                <a:cubicBezTo>
                  <a:pt x="975" y="719"/>
                  <a:pt x="975" y="719"/>
                  <a:pt x="975" y="719"/>
                </a:cubicBezTo>
                <a:close/>
                <a:moveTo>
                  <a:pt x="975" y="718"/>
                </a:moveTo>
                <a:cubicBezTo>
                  <a:pt x="976" y="718"/>
                  <a:pt x="976" y="718"/>
                  <a:pt x="976" y="717"/>
                </a:cubicBezTo>
                <a:cubicBezTo>
                  <a:pt x="976" y="718"/>
                  <a:pt x="976" y="718"/>
                  <a:pt x="976" y="718"/>
                </a:cubicBezTo>
                <a:cubicBezTo>
                  <a:pt x="977" y="719"/>
                  <a:pt x="977" y="718"/>
                  <a:pt x="977" y="718"/>
                </a:cubicBezTo>
                <a:cubicBezTo>
                  <a:pt x="977" y="717"/>
                  <a:pt x="977" y="716"/>
                  <a:pt x="977" y="714"/>
                </a:cubicBezTo>
                <a:cubicBezTo>
                  <a:pt x="977" y="714"/>
                  <a:pt x="977" y="714"/>
                  <a:pt x="976" y="714"/>
                </a:cubicBezTo>
                <a:cubicBezTo>
                  <a:pt x="976" y="715"/>
                  <a:pt x="976" y="716"/>
                  <a:pt x="976" y="717"/>
                </a:cubicBezTo>
                <a:cubicBezTo>
                  <a:pt x="975" y="716"/>
                  <a:pt x="974" y="715"/>
                  <a:pt x="974" y="714"/>
                </a:cubicBezTo>
                <a:cubicBezTo>
                  <a:pt x="973" y="711"/>
                  <a:pt x="972" y="708"/>
                  <a:pt x="972" y="705"/>
                </a:cubicBezTo>
                <a:cubicBezTo>
                  <a:pt x="971" y="700"/>
                  <a:pt x="972" y="696"/>
                  <a:pt x="972" y="691"/>
                </a:cubicBezTo>
                <a:cubicBezTo>
                  <a:pt x="973" y="691"/>
                  <a:pt x="975" y="691"/>
                  <a:pt x="976" y="691"/>
                </a:cubicBezTo>
                <a:cubicBezTo>
                  <a:pt x="976" y="697"/>
                  <a:pt x="975" y="704"/>
                  <a:pt x="974" y="710"/>
                </a:cubicBezTo>
                <a:cubicBezTo>
                  <a:pt x="974" y="711"/>
                  <a:pt x="975" y="711"/>
                  <a:pt x="975" y="710"/>
                </a:cubicBezTo>
                <a:cubicBezTo>
                  <a:pt x="975" y="704"/>
                  <a:pt x="976" y="698"/>
                  <a:pt x="976" y="692"/>
                </a:cubicBezTo>
                <a:cubicBezTo>
                  <a:pt x="976" y="694"/>
                  <a:pt x="976" y="695"/>
                  <a:pt x="976" y="696"/>
                </a:cubicBezTo>
                <a:cubicBezTo>
                  <a:pt x="976" y="697"/>
                  <a:pt x="977" y="697"/>
                  <a:pt x="977" y="696"/>
                </a:cubicBezTo>
                <a:cubicBezTo>
                  <a:pt x="977" y="694"/>
                  <a:pt x="977" y="692"/>
                  <a:pt x="977" y="691"/>
                </a:cubicBezTo>
                <a:cubicBezTo>
                  <a:pt x="978" y="690"/>
                  <a:pt x="978" y="691"/>
                  <a:pt x="979" y="691"/>
                </a:cubicBezTo>
                <a:cubicBezTo>
                  <a:pt x="979" y="696"/>
                  <a:pt x="980" y="701"/>
                  <a:pt x="980" y="707"/>
                </a:cubicBezTo>
                <a:cubicBezTo>
                  <a:pt x="980" y="710"/>
                  <a:pt x="979" y="712"/>
                  <a:pt x="979" y="715"/>
                </a:cubicBezTo>
                <a:cubicBezTo>
                  <a:pt x="979" y="716"/>
                  <a:pt x="978" y="718"/>
                  <a:pt x="977" y="719"/>
                </a:cubicBezTo>
                <a:cubicBezTo>
                  <a:pt x="977" y="719"/>
                  <a:pt x="976" y="718"/>
                  <a:pt x="975" y="718"/>
                </a:cubicBezTo>
                <a:close/>
                <a:moveTo>
                  <a:pt x="977" y="718"/>
                </a:moveTo>
                <a:cubicBezTo>
                  <a:pt x="976" y="718"/>
                  <a:pt x="976" y="717"/>
                  <a:pt x="976" y="717"/>
                </a:cubicBezTo>
                <a:cubicBezTo>
                  <a:pt x="976" y="717"/>
                  <a:pt x="976" y="717"/>
                  <a:pt x="976" y="717"/>
                </a:cubicBezTo>
                <a:cubicBezTo>
                  <a:pt x="977" y="713"/>
                  <a:pt x="976" y="717"/>
                  <a:pt x="977" y="718"/>
                </a:cubicBezTo>
                <a:close/>
                <a:moveTo>
                  <a:pt x="976" y="673"/>
                </a:moveTo>
                <a:cubicBezTo>
                  <a:pt x="976" y="671"/>
                  <a:pt x="976" y="669"/>
                  <a:pt x="977" y="668"/>
                </a:cubicBezTo>
                <a:cubicBezTo>
                  <a:pt x="977" y="668"/>
                  <a:pt x="977" y="668"/>
                  <a:pt x="977" y="668"/>
                </a:cubicBezTo>
                <a:cubicBezTo>
                  <a:pt x="977" y="673"/>
                  <a:pt x="977" y="677"/>
                  <a:pt x="977" y="682"/>
                </a:cubicBezTo>
                <a:cubicBezTo>
                  <a:pt x="977" y="682"/>
                  <a:pt x="977" y="682"/>
                  <a:pt x="977" y="682"/>
                </a:cubicBezTo>
                <a:cubicBezTo>
                  <a:pt x="976" y="679"/>
                  <a:pt x="976" y="676"/>
                  <a:pt x="976" y="673"/>
                </a:cubicBezTo>
                <a:close/>
                <a:moveTo>
                  <a:pt x="977" y="683"/>
                </a:moveTo>
                <a:cubicBezTo>
                  <a:pt x="977" y="683"/>
                  <a:pt x="977" y="683"/>
                  <a:pt x="977" y="683"/>
                </a:cubicBezTo>
                <a:cubicBezTo>
                  <a:pt x="977" y="683"/>
                  <a:pt x="977" y="683"/>
                  <a:pt x="977" y="683"/>
                </a:cubicBezTo>
                <a:close/>
                <a:moveTo>
                  <a:pt x="983" y="691"/>
                </a:moveTo>
                <a:cubicBezTo>
                  <a:pt x="983" y="691"/>
                  <a:pt x="983" y="691"/>
                  <a:pt x="983" y="691"/>
                </a:cubicBezTo>
                <a:cubicBezTo>
                  <a:pt x="983" y="689"/>
                  <a:pt x="983" y="688"/>
                  <a:pt x="983" y="687"/>
                </a:cubicBezTo>
                <a:cubicBezTo>
                  <a:pt x="983" y="686"/>
                  <a:pt x="983" y="684"/>
                  <a:pt x="983" y="682"/>
                </a:cubicBezTo>
                <a:cubicBezTo>
                  <a:pt x="983" y="682"/>
                  <a:pt x="983" y="682"/>
                  <a:pt x="983" y="682"/>
                </a:cubicBezTo>
                <a:cubicBezTo>
                  <a:pt x="984" y="685"/>
                  <a:pt x="984" y="688"/>
                  <a:pt x="983" y="691"/>
                </a:cubicBezTo>
                <a:close/>
                <a:moveTo>
                  <a:pt x="984" y="682"/>
                </a:moveTo>
                <a:cubicBezTo>
                  <a:pt x="985" y="682"/>
                  <a:pt x="985" y="682"/>
                  <a:pt x="985" y="682"/>
                </a:cubicBezTo>
                <a:cubicBezTo>
                  <a:pt x="986" y="685"/>
                  <a:pt x="986" y="688"/>
                  <a:pt x="986" y="691"/>
                </a:cubicBezTo>
                <a:cubicBezTo>
                  <a:pt x="985" y="691"/>
                  <a:pt x="985" y="691"/>
                  <a:pt x="984" y="691"/>
                </a:cubicBezTo>
                <a:cubicBezTo>
                  <a:pt x="984" y="688"/>
                  <a:pt x="984" y="685"/>
                  <a:pt x="984" y="682"/>
                </a:cubicBezTo>
                <a:close/>
                <a:moveTo>
                  <a:pt x="983" y="704"/>
                </a:moveTo>
                <a:cubicBezTo>
                  <a:pt x="983" y="699"/>
                  <a:pt x="983" y="695"/>
                  <a:pt x="983" y="691"/>
                </a:cubicBezTo>
                <a:cubicBezTo>
                  <a:pt x="983" y="691"/>
                  <a:pt x="983" y="691"/>
                  <a:pt x="983" y="691"/>
                </a:cubicBezTo>
                <a:cubicBezTo>
                  <a:pt x="983" y="695"/>
                  <a:pt x="983" y="699"/>
                  <a:pt x="983" y="704"/>
                </a:cubicBezTo>
                <a:close/>
                <a:moveTo>
                  <a:pt x="983" y="682"/>
                </a:moveTo>
                <a:cubicBezTo>
                  <a:pt x="983" y="681"/>
                  <a:pt x="983" y="679"/>
                  <a:pt x="983" y="678"/>
                </a:cubicBezTo>
                <a:cubicBezTo>
                  <a:pt x="983" y="679"/>
                  <a:pt x="983" y="681"/>
                  <a:pt x="983" y="682"/>
                </a:cubicBezTo>
                <a:cubicBezTo>
                  <a:pt x="983" y="682"/>
                  <a:pt x="983" y="682"/>
                  <a:pt x="983" y="682"/>
                </a:cubicBezTo>
                <a:close/>
                <a:moveTo>
                  <a:pt x="982" y="682"/>
                </a:moveTo>
                <a:cubicBezTo>
                  <a:pt x="981" y="682"/>
                  <a:pt x="981" y="682"/>
                  <a:pt x="980" y="682"/>
                </a:cubicBezTo>
                <a:cubicBezTo>
                  <a:pt x="980" y="680"/>
                  <a:pt x="980" y="679"/>
                  <a:pt x="981" y="677"/>
                </a:cubicBezTo>
                <a:cubicBezTo>
                  <a:pt x="981" y="674"/>
                  <a:pt x="981" y="672"/>
                  <a:pt x="982" y="669"/>
                </a:cubicBezTo>
                <a:cubicBezTo>
                  <a:pt x="983" y="671"/>
                  <a:pt x="983" y="672"/>
                  <a:pt x="983" y="674"/>
                </a:cubicBezTo>
                <a:cubicBezTo>
                  <a:pt x="983" y="676"/>
                  <a:pt x="982" y="679"/>
                  <a:pt x="982" y="682"/>
                </a:cubicBezTo>
                <a:close/>
                <a:moveTo>
                  <a:pt x="982" y="682"/>
                </a:moveTo>
                <a:cubicBezTo>
                  <a:pt x="982" y="685"/>
                  <a:pt x="981" y="688"/>
                  <a:pt x="981" y="690"/>
                </a:cubicBezTo>
                <a:cubicBezTo>
                  <a:pt x="981" y="690"/>
                  <a:pt x="981" y="690"/>
                  <a:pt x="980" y="690"/>
                </a:cubicBezTo>
                <a:cubicBezTo>
                  <a:pt x="980" y="689"/>
                  <a:pt x="980" y="687"/>
                  <a:pt x="980" y="686"/>
                </a:cubicBezTo>
                <a:cubicBezTo>
                  <a:pt x="980" y="685"/>
                  <a:pt x="980" y="684"/>
                  <a:pt x="980" y="682"/>
                </a:cubicBezTo>
                <a:cubicBezTo>
                  <a:pt x="981" y="682"/>
                  <a:pt x="981" y="682"/>
                  <a:pt x="982" y="682"/>
                </a:cubicBezTo>
                <a:close/>
                <a:moveTo>
                  <a:pt x="979" y="690"/>
                </a:moveTo>
                <a:cubicBezTo>
                  <a:pt x="978" y="690"/>
                  <a:pt x="978" y="690"/>
                  <a:pt x="977" y="690"/>
                </a:cubicBezTo>
                <a:cubicBezTo>
                  <a:pt x="977" y="689"/>
                  <a:pt x="977" y="688"/>
                  <a:pt x="977" y="688"/>
                </a:cubicBezTo>
                <a:cubicBezTo>
                  <a:pt x="977" y="686"/>
                  <a:pt x="977" y="684"/>
                  <a:pt x="977" y="683"/>
                </a:cubicBezTo>
                <a:cubicBezTo>
                  <a:pt x="978" y="683"/>
                  <a:pt x="979" y="683"/>
                  <a:pt x="979" y="682"/>
                </a:cubicBezTo>
                <a:cubicBezTo>
                  <a:pt x="979" y="685"/>
                  <a:pt x="979" y="688"/>
                  <a:pt x="979" y="690"/>
                </a:cubicBezTo>
                <a:close/>
                <a:moveTo>
                  <a:pt x="976" y="688"/>
                </a:moveTo>
                <a:cubicBezTo>
                  <a:pt x="976" y="689"/>
                  <a:pt x="976" y="689"/>
                  <a:pt x="976" y="690"/>
                </a:cubicBezTo>
                <a:cubicBezTo>
                  <a:pt x="975" y="690"/>
                  <a:pt x="973" y="690"/>
                  <a:pt x="972" y="691"/>
                </a:cubicBezTo>
                <a:cubicBezTo>
                  <a:pt x="972" y="688"/>
                  <a:pt x="972" y="686"/>
                  <a:pt x="973" y="684"/>
                </a:cubicBezTo>
                <a:cubicBezTo>
                  <a:pt x="973" y="683"/>
                  <a:pt x="974" y="683"/>
                  <a:pt x="975" y="683"/>
                </a:cubicBezTo>
                <a:cubicBezTo>
                  <a:pt x="975" y="683"/>
                  <a:pt x="976" y="683"/>
                  <a:pt x="976" y="683"/>
                </a:cubicBezTo>
                <a:cubicBezTo>
                  <a:pt x="976" y="685"/>
                  <a:pt x="976" y="686"/>
                  <a:pt x="976" y="688"/>
                </a:cubicBezTo>
                <a:close/>
                <a:moveTo>
                  <a:pt x="980" y="691"/>
                </a:moveTo>
                <a:cubicBezTo>
                  <a:pt x="981" y="691"/>
                  <a:pt x="981" y="691"/>
                  <a:pt x="981" y="691"/>
                </a:cubicBezTo>
                <a:cubicBezTo>
                  <a:pt x="981" y="700"/>
                  <a:pt x="982" y="710"/>
                  <a:pt x="982" y="719"/>
                </a:cubicBezTo>
                <a:cubicBezTo>
                  <a:pt x="982" y="719"/>
                  <a:pt x="982" y="720"/>
                  <a:pt x="982" y="720"/>
                </a:cubicBezTo>
                <a:cubicBezTo>
                  <a:pt x="981" y="720"/>
                  <a:pt x="980" y="719"/>
                  <a:pt x="978" y="719"/>
                </a:cubicBezTo>
                <a:cubicBezTo>
                  <a:pt x="981" y="710"/>
                  <a:pt x="981" y="700"/>
                  <a:pt x="980" y="691"/>
                </a:cubicBezTo>
                <a:close/>
                <a:moveTo>
                  <a:pt x="983" y="719"/>
                </a:moveTo>
                <a:cubicBezTo>
                  <a:pt x="983" y="719"/>
                  <a:pt x="983" y="718"/>
                  <a:pt x="983" y="717"/>
                </a:cubicBezTo>
                <a:cubicBezTo>
                  <a:pt x="983" y="717"/>
                  <a:pt x="983" y="717"/>
                  <a:pt x="983" y="716"/>
                </a:cubicBezTo>
                <a:cubicBezTo>
                  <a:pt x="983" y="708"/>
                  <a:pt x="984" y="700"/>
                  <a:pt x="984" y="691"/>
                </a:cubicBezTo>
                <a:cubicBezTo>
                  <a:pt x="985" y="691"/>
                  <a:pt x="985" y="692"/>
                  <a:pt x="986" y="692"/>
                </a:cubicBezTo>
                <a:cubicBezTo>
                  <a:pt x="986" y="692"/>
                  <a:pt x="986" y="693"/>
                  <a:pt x="986" y="693"/>
                </a:cubicBezTo>
                <a:cubicBezTo>
                  <a:pt x="986" y="702"/>
                  <a:pt x="985" y="710"/>
                  <a:pt x="986" y="719"/>
                </a:cubicBezTo>
                <a:cubicBezTo>
                  <a:pt x="986" y="718"/>
                  <a:pt x="985" y="718"/>
                  <a:pt x="985" y="718"/>
                </a:cubicBezTo>
                <a:cubicBezTo>
                  <a:pt x="985" y="718"/>
                  <a:pt x="985" y="718"/>
                  <a:pt x="985" y="718"/>
                </a:cubicBezTo>
                <a:cubicBezTo>
                  <a:pt x="985" y="719"/>
                  <a:pt x="986" y="719"/>
                  <a:pt x="986" y="720"/>
                </a:cubicBezTo>
                <a:cubicBezTo>
                  <a:pt x="985" y="720"/>
                  <a:pt x="984" y="720"/>
                  <a:pt x="983" y="720"/>
                </a:cubicBezTo>
                <a:cubicBezTo>
                  <a:pt x="983" y="720"/>
                  <a:pt x="983" y="720"/>
                  <a:pt x="983" y="719"/>
                </a:cubicBezTo>
                <a:close/>
                <a:moveTo>
                  <a:pt x="993" y="683"/>
                </a:moveTo>
                <a:cubicBezTo>
                  <a:pt x="993" y="684"/>
                  <a:pt x="993" y="684"/>
                  <a:pt x="993" y="684"/>
                </a:cubicBezTo>
                <a:cubicBezTo>
                  <a:pt x="993" y="684"/>
                  <a:pt x="993" y="684"/>
                  <a:pt x="993" y="684"/>
                </a:cubicBezTo>
                <a:cubicBezTo>
                  <a:pt x="993" y="684"/>
                  <a:pt x="993" y="684"/>
                  <a:pt x="993" y="683"/>
                </a:cubicBezTo>
                <a:cubicBezTo>
                  <a:pt x="993" y="683"/>
                  <a:pt x="993" y="683"/>
                  <a:pt x="993" y="683"/>
                </a:cubicBezTo>
                <a:close/>
                <a:moveTo>
                  <a:pt x="991" y="702"/>
                </a:moveTo>
                <a:cubicBezTo>
                  <a:pt x="990" y="708"/>
                  <a:pt x="990" y="714"/>
                  <a:pt x="990" y="721"/>
                </a:cubicBezTo>
                <a:cubicBezTo>
                  <a:pt x="990" y="720"/>
                  <a:pt x="989" y="720"/>
                  <a:pt x="989" y="720"/>
                </a:cubicBezTo>
                <a:cubicBezTo>
                  <a:pt x="989" y="715"/>
                  <a:pt x="989" y="709"/>
                  <a:pt x="989" y="704"/>
                </a:cubicBezTo>
                <a:cubicBezTo>
                  <a:pt x="989" y="701"/>
                  <a:pt x="990" y="697"/>
                  <a:pt x="990" y="695"/>
                </a:cubicBezTo>
                <a:cubicBezTo>
                  <a:pt x="990" y="697"/>
                  <a:pt x="990" y="700"/>
                  <a:pt x="990" y="702"/>
                </a:cubicBezTo>
                <a:cubicBezTo>
                  <a:pt x="990" y="703"/>
                  <a:pt x="991" y="703"/>
                  <a:pt x="991" y="702"/>
                </a:cubicBezTo>
                <a:close/>
                <a:moveTo>
                  <a:pt x="993" y="694"/>
                </a:moveTo>
                <a:cubicBezTo>
                  <a:pt x="993" y="694"/>
                  <a:pt x="993" y="694"/>
                  <a:pt x="993" y="694"/>
                </a:cubicBezTo>
                <a:cubicBezTo>
                  <a:pt x="993" y="692"/>
                  <a:pt x="993" y="691"/>
                  <a:pt x="993" y="689"/>
                </a:cubicBezTo>
                <a:cubicBezTo>
                  <a:pt x="993" y="691"/>
                  <a:pt x="993" y="692"/>
                  <a:pt x="993" y="694"/>
                </a:cubicBezTo>
                <a:close/>
                <a:moveTo>
                  <a:pt x="991" y="694"/>
                </a:moveTo>
                <a:cubicBezTo>
                  <a:pt x="991" y="696"/>
                  <a:pt x="991" y="699"/>
                  <a:pt x="991" y="701"/>
                </a:cubicBezTo>
                <a:cubicBezTo>
                  <a:pt x="991" y="699"/>
                  <a:pt x="991" y="696"/>
                  <a:pt x="991" y="693"/>
                </a:cubicBezTo>
                <a:cubicBezTo>
                  <a:pt x="991" y="693"/>
                  <a:pt x="991" y="694"/>
                  <a:pt x="991" y="694"/>
                </a:cubicBezTo>
                <a:cubicBezTo>
                  <a:pt x="991" y="694"/>
                  <a:pt x="991" y="694"/>
                  <a:pt x="991" y="694"/>
                </a:cubicBezTo>
                <a:close/>
                <a:moveTo>
                  <a:pt x="988" y="720"/>
                </a:moveTo>
                <a:cubicBezTo>
                  <a:pt x="988" y="720"/>
                  <a:pt x="988" y="720"/>
                  <a:pt x="987" y="720"/>
                </a:cubicBezTo>
                <a:cubicBezTo>
                  <a:pt x="989" y="711"/>
                  <a:pt x="989" y="702"/>
                  <a:pt x="989" y="693"/>
                </a:cubicBezTo>
                <a:cubicBezTo>
                  <a:pt x="990" y="693"/>
                  <a:pt x="990" y="693"/>
                  <a:pt x="990" y="693"/>
                </a:cubicBezTo>
                <a:cubicBezTo>
                  <a:pt x="989" y="702"/>
                  <a:pt x="988" y="711"/>
                  <a:pt x="988" y="720"/>
                </a:cubicBezTo>
                <a:close/>
                <a:moveTo>
                  <a:pt x="988" y="695"/>
                </a:moveTo>
                <a:cubicBezTo>
                  <a:pt x="988" y="699"/>
                  <a:pt x="988" y="703"/>
                  <a:pt x="988" y="706"/>
                </a:cubicBezTo>
                <a:cubicBezTo>
                  <a:pt x="988" y="708"/>
                  <a:pt x="987" y="724"/>
                  <a:pt x="987" y="714"/>
                </a:cubicBezTo>
                <a:cubicBezTo>
                  <a:pt x="986" y="707"/>
                  <a:pt x="987" y="699"/>
                  <a:pt x="987" y="692"/>
                </a:cubicBezTo>
                <a:cubicBezTo>
                  <a:pt x="987" y="692"/>
                  <a:pt x="988" y="692"/>
                  <a:pt x="988" y="692"/>
                </a:cubicBezTo>
                <a:cubicBezTo>
                  <a:pt x="988" y="693"/>
                  <a:pt x="988" y="694"/>
                  <a:pt x="988" y="695"/>
                </a:cubicBezTo>
                <a:close/>
                <a:moveTo>
                  <a:pt x="990" y="721"/>
                </a:moveTo>
                <a:cubicBezTo>
                  <a:pt x="990" y="721"/>
                  <a:pt x="990" y="721"/>
                  <a:pt x="990" y="721"/>
                </a:cubicBezTo>
                <a:cubicBezTo>
                  <a:pt x="990" y="721"/>
                  <a:pt x="989" y="721"/>
                  <a:pt x="989" y="721"/>
                </a:cubicBezTo>
                <a:cubicBezTo>
                  <a:pt x="989" y="721"/>
                  <a:pt x="990" y="721"/>
                  <a:pt x="990" y="721"/>
                </a:cubicBezTo>
                <a:close/>
                <a:moveTo>
                  <a:pt x="991" y="721"/>
                </a:moveTo>
                <a:cubicBezTo>
                  <a:pt x="993" y="721"/>
                  <a:pt x="995" y="721"/>
                  <a:pt x="996" y="721"/>
                </a:cubicBezTo>
                <a:cubicBezTo>
                  <a:pt x="996" y="722"/>
                  <a:pt x="996" y="723"/>
                  <a:pt x="996" y="723"/>
                </a:cubicBezTo>
                <a:cubicBezTo>
                  <a:pt x="995" y="723"/>
                  <a:pt x="993" y="722"/>
                  <a:pt x="991" y="721"/>
                </a:cubicBezTo>
                <a:cubicBezTo>
                  <a:pt x="991" y="721"/>
                  <a:pt x="991" y="721"/>
                  <a:pt x="991" y="721"/>
                </a:cubicBezTo>
                <a:close/>
                <a:moveTo>
                  <a:pt x="996" y="721"/>
                </a:moveTo>
                <a:cubicBezTo>
                  <a:pt x="995" y="721"/>
                  <a:pt x="993" y="721"/>
                  <a:pt x="991" y="721"/>
                </a:cubicBezTo>
                <a:cubicBezTo>
                  <a:pt x="991" y="713"/>
                  <a:pt x="992" y="705"/>
                  <a:pt x="992" y="697"/>
                </a:cubicBezTo>
                <a:cubicBezTo>
                  <a:pt x="992" y="696"/>
                  <a:pt x="992" y="695"/>
                  <a:pt x="992" y="694"/>
                </a:cubicBezTo>
                <a:cubicBezTo>
                  <a:pt x="993" y="694"/>
                  <a:pt x="993" y="694"/>
                  <a:pt x="993" y="694"/>
                </a:cubicBezTo>
                <a:cubicBezTo>
                  <a:pt x="993" y="695"/>
                  <a:pt x="993" y="696"/>
                  <a:pt x="993" y="697"/>
                </a:cubicBezTo>
                <a:cubicBezTo>
                  <a:pt x="993" y="698"/>
                  <a:pt x="994" y="698"/>
                  <a:pt x="994" y="698"/>
                </a:cubicBezTo>
                <a:cubicBezTo>
                  <a:pt x="994" y="701"/>
                  <a:pt x="993" y="703"/>
                  <a:pt x="993" y="706"/>
                </a:cubicBezTo>
                <a:cubicBezTo>
                  <a:pt x="993" y="707"/>
                  <a:pt x="994" y="707"/>
                  <a:pt x="994" y="706"/>
                </a:cubicBezTo>
                <a:cubicBezTo>
                  <a:pt x="994" y="703"/>
                  <a:pt x="995" y="700"/>
                  <a:pt x="995" y="697"/>
                </a:cubicBezTo>
                <a:cubicBezTo>
                  <a:pt x="995" y="699"/>
                  <a:pt x="995" y="701"/>
                  <a:pt x="995" y="702"/>
                </a:cubicBezTo>
                <a:cubicBezTo>
                  <a:pt x="995" y="703"/>
                  <a:pt x="996" y="703"/>
                  <a:pt x="996" y="702"/>
                </a:cubicBezTo>
                <a:cubicBezTo>
                  <a:pt x="996" y="700"/>
                  <a:pt x="996" y="698"/>
                  <a:pt x="996" y="696"/>
                </a:cubicBezTo>
                <a:cubicBezTo>
                  <a:pt x="996" y="696"/>
                  <a:pt x="996" y="696"/>
                  <a:pt x="997" y="696"/>
                </a:cubicBezTo>
                <a:cubicBezTo>
                  <a:pt x="997" y="705"/>
                  <a:pt x="996" y="713"/>
                  <a:pt x="996" y="721"/>
                </a:cubicBezTo>
                <a:close/>
                <a:moveTo>
                  <a:pt x="994" y="695"/>
                </a:moveTo>
                <a:cubicBezTo>
                  <a:pt x="994" y="695"/>
                  <a:pt x="994" y="695"/>
                  <a:pt x="994" y="695"/>
                </a:cubicBezTo>
                <a:cubicBezTo>
                  <a:pt x="994" y="695"/>
                  <a:pt x="994" y="696"/>
                  <a:pt x="994" y="696"/>
                </a:cubicBezTo>
                <a:cubicBezTo>
                  <a:pt x="994" y="696"/>
                  <a:pt x="994" y="695"/>
                  <a:pt x="994" y="695"/>
                </a:cubicBezTo>
                <a:close/>
                <a:moveTo>
                  <a:pt x="994" y="694"/>
                </a:moveTo>
                <a:cubicBezTo>
                  <a:pt x="994" y="694"/>
                  <a:pt x="994" y="694"/>
                  <a:pt x="994" y="694"/>
                </a:cubicBezTo>
                <a:cubicBezTo>
                  <a:pt x="994" y="693"/>
                  <a:pt x="994" y="691"/>
                  <a:pt x="994" y="689"/>
                </a:cubicBezTo>
                <a:cubicBezTo>
                  <a:pt x="994" y="689"/>
                  <a:pt x="994" y="690"/>
                  <a:pt x="994" y="690"/>
                </a:cubicBezTo>
                <a:cubicBezTo>
                  <a:pt x="994" y="691"/>
                  <a:pt x="994" y="693"/>
                  <a:pt x="994" y="694"/>
                </a:cubicBezTo>
                <a:close/>
                <a:moveTo>
                  <a:pt x="991" y="683"/>
                </a:moveTo>
                <a:cubicBezTo>
                  <a:pt x="991" y="686"/>
                  <a:pt x="991" y="690"/>
                  <a:pt x="991" y="691"/>
                </a:cubicBezTo>
                <a:cubicBezTo>
                  <a:pt x="991" y="692"/>
                  <a:pt x="991" y="692"/>
                  <a:pt x="991" y="693"/>
                </a:cubicBezTo>
                <a:cubicBezTo>
                  <a:pt x="991" y="693"/>
                  <a:pt x="991" y="693"/>
                  <a:pt x="991" y="693"/>
                </a:cubicBezTo>
                <a:cubicBezTo>
                  <a:pt x="991" y="693"/>
                  <a:pt x="991" y="693"/>
                  <a:pt x="991" y="692"/>
                </a:cubicBezTo>
                <a:cubicBezTo>
                  <a:pt x="991" y="692"/>
                  <a:pt x="990" y="692"/>
                  <a:pt x="990" y="692"/>
                </a:cubicBezTo>
                <a:cubicBezTo>
                  <a:pt x="990" y="692"/>
                  <a:pt x="990" y="693"/>
                  <a:pt x="990" y="693"/>
                </a:cubicBezTo>
                <a:cubicBezTo>
                  <a:pt x="990" y="693"/>
                  <a:pt x="990" y="693"/>
                  <a:pt x="989" y="692"/>
                </a:cubicBezTo>
                <a:cubicBezTo>
                  <a:pt x="990" y="690"/>
                  <a:pt x="990" y="687"/>
                  <a:pt x="990" y="684"/>
                </a:cubicBezTo>
                <a:cubicBezTo>
                  <a:pt x="990" y="683"/>
                  <a:pt x="990" y="683"/>
                  <a:pt x="990" y="683"/>
                </a:cubicBezTo>
                <a:cubicBezTo>
                  <a:pt x="991" y="683"/>
                  <a:pt x="991" y="683"/>
                  <a:pt x="991" y="683"/>
                </a:cubicBezTo>
                <a:close/>
                <a:moveTo>
                  <a:pt x="990" y="682"/>
                </a:moveTo>
                <a:cubicBezTo>
                  <a:pt x="991" y="679"/>
                  <a:pt x="991" y="680"/>
                  <a:pt x="991" y="683"/>
                </a:cubicBezTo>
                <a:cubicBezTo>
                  <a:pt x="991" y="682"/>
                  <a:pt x="991" y="682"/>
                  <a:pt x="990" y="682"/>
                </a:cubicBezTo>
                <a:close/>
                <a:moveTo>
                  <a:pt x="988" y="692"/>
                </a:moveTo>
                <a:cubicBezTo>
                  <a:pt x="988" y="692"/>
                  <a:pt x="987" y="692"/>
                  <a:pt x="986" y="692"/>
                </a:cubicBezTo>
                <a:cubicBezTo>
                  <a:pt x="986" y="688"/>
                  <a:pt x="986" y="685"/>
                  <a:pt x="986" y="682"/>
                </a:cubicBezTo>
                <a:cubicBezTo>
                  <a:pt x="987" y="682"/>
                  <a:pt x="988" y="682"/>
                  <a:pt x="990" y="683"/>
                </a:cubicBezTo>
                <a:cubicBezTo>
                  <a:pt x="989" y="686"/>
                  <a:pt x="989" y="689"/>
                  <a:pt x="988" y="692"/>
                </a:cubicBezTo>
                <a:close/>
                <a:moveTo>
                  <a:pt x="984" y="682"/>
                </a:moveTo>
                <a:cubicBezTo>
                  <a:pt x="984" y="680"/>
                  <a:pt x="984" y="679"/>
                  <a:pt x="984" y="677"/>
                </a:cubicBezTo>
                <a:cubicBezTo>
                  <a:pt x="985" y="679"/>
                  <a:pt x="985" y="680"/>
                  <a:pt x="985" y="682"/>
                </a:cubicBezTo>
                <a:cubicBezTo>
                  <a:pt x="985" y="682"/>
                  <a:pt x="985" y="682"/>
                  <a:pt x="984" y="682"/>
                </a:cubicBezTo>
                <a:close/>
                <a:moveTo>
                  <a:pt x="979" y="682"/>
                </a:moveTo>
                <a:cubicBezTo>
                  <a:pt x="979" y="682"/>
                  <a:pt x="978" y="682"/>
                  <a:pt x="977" y="682"/>
                </a:cubicBezTo>
                <a:cubicBezTo>
                  <a:pt x="977" y="677"/>
                  <a:pt x="977" y="673"/>
                  <a:pt x="978" y="668"/>
                </a:cubicBezTo>
                <a:cubicBezTo>
                  <a:pt x="979" y="668"/>
                  <a:pt x="980" y="668"/>
                  <a:pt x="981" y="669"/>
                </a:cubicBezTo>
                <a:cubicBezTo>
                  <a:pt x="980" y="673"/>
                  <a:pt x="980" y="678"/>
                  <a:pt x="979" y="682"/>
                </a:cubicBezTo>
                <a:close/>
                <a:moveTo>
                  <a:pt x="976" y="667"/>
                </a:moveTo>
                <a:cubicBezTo>
                  <a:pt x="975" y="667"/>
                  <a:pt x="973" y="667"/>
                  <a:pt x="972" y="667"/>
                </a:cubicBezTo>
                <a:cubicBezTo>
                  <a:pt x="974" y="667"/>
                  <a:pt x="975" y="667"/>
                  <a:pt x="976" y="667"/>
                </a:cubicBezTo>
                <a:cubicBezTo>
                  <a:pt x="976" y="667"/>
                  <a:pt x="976" y="667"/>
                  <a:pt x="976" y="667"/>
                </a:cubicBezTo>
                <a:close/>
                <a:moveTo>
                  <a:pt x="965" y="669"/>
                </a:moveTo>
                <a:cubicBezTo>
                  <a:pt x="966" y="671"/>
                  <a:pt x="966" y="674"/>
                  <a:pt x="966" y="676"/>
                </a:cubicBezTo>
                <a:cubicBezTo>
                  <a:pt x="966" y="677"/>
                  <a:pt x="967" y="677"/>
                  <a:pt x="967" y="676"/>
                </a:cubicBezTo>
                <a:cubicBezTo>
                  <a:pt x="967" y="674"/>
                  <a:pt x="967" y="671"/>
                  <a:pt x="967" y="668"/>
                </a:cubicBezTo>
                <a:cubicBezTo>
                  <a:pt x="968" y="668"/>
                  <a:pt x="969" y="668"/>
                  <a:pt x="970" y="667"/>
                </a:cubicBezTo>
                <a:cubicBezTo>
                  <a:pt x="972" y="667"/>
                  <a:pt x="974" y="667"/>
                  <a:pt x="976" y="668"/>
                </a:cubicBezTo>
                <a:cubicBezTo>
                  <a:pt x="976" y="668"/>
                  <a:pt x="976" y="669"/>
                  <a:pt x="976" y="669"/>
                </a:cubicBezTo>
                <a:cubicBezTo>
                  <a:pt x="976" y="674"/>
                  <a:pt x="976" y="678"/>
                  <a:pt x="976" y="682"/>
                </a:cubicBezTo>
                <a:cubicBezTo>
                  <a:pt x="975" y="683"/>
                  <a:pt x="974" y="683"/>
                  <a:pt x="973" y="683"/>
                </a:cubicBezTo>
                <a:cubicBezTo>
                  <a:pt x="973" y="682"/>
                  <a:pt x="973" y="681"/>
                  <a:pt x="973" y="680"/>
                </a:cubicBezTo>
                <a:cubicBezTo>
                  <a:pt x="973" y="680"/>
                  <a:pt x="972" y="680"/>
                  <a:pt x="972" y="680"/>
                </a:cubicBezTo>
                <a:cubicBezTo>
                  <a:pt x="972" y="681"/>
                  <a:pt x="972" y="682"/>
                  <a:pt x="972" y="683"/>
                </a:cubicBezTo>
                <a:cubicBezTo>
                  <a:pt x="969" y="683"/>
                  <a:pt x="967" y="684"/>
                  <a:pt x="965" y="685"/>
                </a:cubicBezTo>
                <a:cubicBezTo>
                  <a:pt x="965" y="679"/>
                  <a:pt x="965" y="674"/>
                  <a:pt x="965" y="669"/>
                </a:cubicBezTo>
                <a:cubicBezTo>
                  <a:pt x="965" y="669"/>
                  <a:pt x="965" y="669"/>
                  <a:pt x="965" y="669"/>
                </a:cubicBezTo>
                <a:close/>
                <a:moveTo>
                  <a:pt x="965" y="685"/>
                </a:moveTo>
                <a:cubicBezTo>
                  <a:pt x="967" y="685"/>
                  <a:pt x="970" y="684"/>
                  <a:pt x="972" y="684"/>
                </a:cubicBezTo>
                <a:cubicBezTo>
                  <a:pt x="971" y="686"/>
                  <a:pt x="971" y="689"/>
                  <a:pt x="971" y="691"/>
                </a:cubicBezTo>
                <a:cubicBezTo>
                  <a:pt x="969" y="692"/>
                  <a:pt x="966" y="694"/>
                  <a:pt x="965" y="696"/>
                </a:cubicBezTo>
                <a:cubicBezTo>
                  <a:pt x="965" y="692"/>
                  <a:pt x="965" y="689"/>
                  <a:pt x="965" y="686"/>
                </a:cubicBezTo>
                <a:cubicBezTo>
                  <a:pt x="965" y="686"/>
                  <a:pt x="965" y="686"/>
                  <a:pt x="965" y="685"/>
                </a:cubicBezTo>
                <a:close/>
                <a:moveTo>
                  <a:pt x="971" y="692"/>
                </a:moveTo>
                <a:cubicBezTo>
                  <a:pt x="970" y="699"/>
                  <a:pt x="971" y="706"/>
                  <a:pt x="972" y="712"/>
                </a:cubicBezTo>
                <a:cubicBezTo>
                  <a:pt x="972" y="712"/>
                  <a:pt x="972" y="712"/>
                  <a:pt x="972" y="712"/>
                </a:cubicBezTo>
                <a:cubicBezTo>
                  <a:pt x="972" y="712"/>
                  <a:pt x="972" y="712"/>
                  <a:pt x="972" y="712"/>
                </a:cubicBezTo>
                <a:cubicBezTo>
                  <a:pt x="971" y="711"/>
                  <a:pt x="970" y="710"/>
                  <a:pt x="969" y="710"/>
                </a:cubicBezTo>
                <a:cubicBezTo>
                  <a:pt x="969" y="709"/>
                  <a:pt x="969" y="709"/>
                  <a:pt x="969" y="708"/>
                </a:cubicBezTo>
                <a:cubicBezTo>
                  <a:pt x="969" y="708"/>
                  <a:pt x="968" y="708"/>
                  <a:pt x="968" y="708"/>
                </a:cubicBezTo>
                <a:cubicBezTo>
                  <a:pt x="969" y="709"/>
                  <a:pt x="969" y="709"/>
                  <a:pt x="969" y="709"/>
                </a:cubicBezTo>
                <a:cubicBezTo>
                  <a:pt x="968" y="709"/>
                  <a:pt x="966" y="709"/>
                  <a:pt x="965" y="710"/>
                </a:cubicBezTo>
                <a:cubicBezTo>
                  <a:pt x="965" y="705"/>
                  <a:pt x="965" y="701"/>
                  <a:pt x="965" y="696"/>
                </a:cubicBezTo>
                <a:cubicBezTo>
                  <a:pt x="966" y="694"/>
                  <a:pt x="968" y="693"/>
                  <a:pt x="971" y="692"/>
                </a:cubicBezTo>
                <a:close/>
                <a:moveTo>
                  <a:pt x="955" y="732"/>
                </a:moveTo>
                <a:cubicBezTo>
                  <a:pt x="955" y="731"/>
                  <a:pt x="954" y="731"/>
                  <a:pt x="954" y="730"/>
                </a:cubicBezTo>
                <a:cubicBezTo>
                  <a:pt x="955" y="730"/>
                  <a:pt x="955" y="730"/>
                  <a:pt x="955" y="730"/>
                </a:cubicBezTo>
                <a:cubicBezTo>
                  <a:pt x="955" y="730"/>
                  <a:pt x="955" y="731"/>
                  <a:pt x="955" y="732"/>
                </a:cubicBezTo>
                <a:close/>
                <a:moveTo>
                  <a:pt x="954" y="734"/>
                </a:moveTo>
                <a:cubicBezTo>
                  <a:pt x="954" y="734"/>
                  <a:pt x="954" y="735"/>
                  <a:pt x="954" y="736"/>
                </a:cubicBezTo>
                <a:cubicBezTo>
                  <a:pt x="952" y="750"/>
                  <a:pt x="952" y="765"/>
                  <a:pt x="953" y="779"/>
                </a:cubicBezTo>
                <a:cubicBezTo>
                  <a:pt x="954" y="795"/>
                  <a:pt x="956" y="810"/>
                  <a:pt x="957" y="826"/>
                </a:cubicBezTo>
                <a:cubicBezTo>
                  <a:pt x="950" y="829"/>
                  <a:pt x="943" y="833"/>
                  <a:pt x="936" y="836"/>
                </a:cubicBezTo>
                <a:cubicBezTo>
                  <a:pt x="935" y="817"/>
                  <a:pt x="934" y="797"/>
                  <a:pt x="933" y="778"/>
                </a:cubicBezTo>
                <a:cubicBezTo>
                  <a:pt x="935" y="789"/>
                  <a:pt x="937" y="801"/>
                  <a:pt x="938" y="812"/>
                </a:cubicBezTo>
                <a:cubicBezTo>
                  <a:pt x="938" y="816"/>
                  <a:pt x="939" y="820"/>
                  <a:pt x="939" y="823"/>
                </a:cubicBezTo>
                <a:cubicBezTo>
                  <a:pt x="939" y="824"/>
                  <a:pt x="940" y="824"/>
                  <a:pt x="940" y="823"/>
                </a:cubicBezTo>
                <a:cubicBezTo>
                  <a:pt x="939" y="811"/>
                  <a:pt x="938" y="798"/>
                  <a:pt x="938" y="785"/>
                </a:cubicBezTo>
                <a:cubicBezTo>
                  <a:pt x="938" y="779"/>
                  <a:pt x="938" y="773"/>
                  <a:pt x="938" y="766"/>
                </a:cubicBezTo>
                <a:cubicBezTo>
                  <a:pt x="938" y="762"/>
                  <a:pt x="938" y="759"/>
                  <a:pt x="938" y="755"/>
                </a:cubicBezTo>
                <a:cubicBezTo>
                  <a:pt x="938" y="746"/>
                  <a:pt x="938" y="754"/>
                  <a:pt x="938" y="755"/>
                </a:cubicBezTo>
                <a:cubicBezTo>
                  <a:pt x="938" y="756"/>
                  <a:pt x="939" y="756"/>
                  <a:pt x="939" y="755"/>
                </a:cubicBezTo>
                <a:cubicBezTo>
                  <a:pt x="939" y="753"/>
                  <a:pt x="939" y="751"/>
                  <a:pt x="939" y="749"/>
                </a:cubicBezTo>
                <a:cubicBezTo>
                  <a:pt x="939" y="749"/>
                  <a:pt x="940" y="749"/>
                  <a:pt x="940" y="748"/>
                </a:cubicBezTo>
                <a:cubicBezTo>
                  <a:pt x="940" y="749"/>
                  <a:pt x="940" y="750"/>
                  <a:pt x="940" y="750"/>
                </a:cubicBezTo>
                <a:cubicBezTo>
                  <a:pt x="940" y="751"/>
                  <a:pt x="940" y="751"/>
                  <a:pt x="940" y="751"/>
                </a:cubicBezTo>
                <a:cubicBezTo>
                  <a:pt x="940" y="752"/>
                  <a:pt x="940" y="753"/>
                  <a:pt x="940" y="754"/>
                </a:cubicBezTo>
                <a:cubicBezTo>
                  <a:pt x="940" y="754"/>
                  <a:pt x="940" y="754"/>
                  <a:pt x="940" y="754"/>
                </a:cubicBezTo>
                <a:cubicBezTo>
                  <a:pt x="940" y="754"/>
                  <a:pt x="940" y="754"/>
                  <a:pt x="940" y="754"/>
                </a:cubicBezTo>
                <a:cubicBezTo>
                  <a:pt x="940" y="760"/>
                  <a:pt x="940" y="767"/>
                  <a:pt x="941" y="773"/>
                </a:cubicBezTo>
                <a:cubicBezTo>
                  <a:pt x="941" y="784"/>
                  <a:pt x="941" y="795"/>
                  <a:pt x="941" y="806"/>
                </a:cubicBezTo>
                <a:cubicBezTo>
                  <a:pt x="941" y="807"/>
                  <a:pt x="942" y="807"/>
                  <a:pt x="942" y="806"/>
                </a:cubicBezTo>
                <a:cubicBezTo>
                  <a:pt x="942" y="789"/>
                  <a:pt x="941" y="772"/>
                  <a:pt x="941" y="755"/>
                </a:cubicBezTo>
                <a:cubicBezTo>
                  <a:pt x="943" y="754"/>
                  <a:pt x="945" y="753"/>
                  <a:pt x="946" y="752"/>
                </a:cubicBezTo>
                <a:cubicBezTo>
                  <a:pt x="943" y="774"/>
                  <a:pt x="947" y="796"/>
                  <a:pt x="947" y="818"/>
                </a:cubicBezTo>
                <a:cubicBezTo>
                  <a:pt x="947" y="819"/>
                  <a:pt x="948" y="819"/>
                  <a:pt x="948" y="818"/>
                </a:cubicBezTo>
                <a:cubicBezTo>
                  <a:pt x="948" y="796"/>
                  <a:pt x="944" y="773"/>
                  <a:pt x="947" y="751"/>
                </a:cubicBezTo>
                <a:cubicBezTo>
                  <a:pt x="948" y="751"/>
                  <a:pt x="949" y="751"/>
                  <a:pt x="949" y="751"/>
                </a:cubicBezTo>
                <a:cubicBezTo>
                  <a:pt x="949" y="753"/>
                  <a:pt x="949" y="756"/>
                  <a:pt x="949" y="759"/>
                </a:cubicBezTo>
                <a:cubicBezTo>
                  <a:pt x="947" y="774"/>
                  <a:pt x="947" y="788"/>
                  <a:pt x="948" y="803"/>
                </a:cubicBezTo>
                <a:cubicBezTo>
                  <a:pt x="948" y="810"/>
                  <a:pt x="948" y="820"/>
                  <a:pt x="952" y="826"/>
                </a:cubicBezTo>
                <a:cubicBezTo>
                  <a:pt x="953" y="827"/>
                  <a:pt x="953" y="826"/>
                  <a:pt x="953" y="826"/>
                </a:cubicBezTo>
                <a:cubicBezTo>
                  <a:pt x="948" y="819"/>
                  <a:pt x="949" y="809"/>
                  <a:pt x="948" y="801"/>
                </a:cubicBezTo>
                <a:cubicBezTo>
                  <a:pt x="947" y="788"/>
                  <a:pt x="948" y="775"/>
                  <a:pt x="949" y="761"/>
                </a:cubicBezTo>
                <a:cubicBezTo>
                  <a:pt x="949" y="758"/>
                  <a:pt x="949" y="754"/>
                  <a:pt x="950" y="750"/>
                </a:cubicBezTo>
                <a:cubicBezTo>
                  <a:pt x="950" y="750"/>
                  <a:pt x="950" y="750"/>
                  <a:pt x="951" y="750"/>
                </a:cubicBezTo>
                <a:cubicBezTo>
                  <a:pt x="951" y="749"/>
                  <a:pt x="951" y="749"/>
                  <a:pt x="950" y="749"/>
                </a:cubicBezTo>
                <a:cubicBezTo>
                  <a:pt x="950" y="749"/>
                  <a:pt x="950" y="749"/>
                  <a:pt x="950" y="749"/>
                </a:cubicBezTo>
                <a:cubicBezTo>
                  <a:pt x="950" y="747"/>
                  <a:pt x="950" y="744"/>
                  <a:pt x="950" y="742"/>
                </a:cubicBezTo>
                <a:cubicBezTo>
                  <a:pt x="951" y="741"/>
                  <a:pt x="952" y="741"/>
                  <a:pt x="953" y="741"/>
                </a:cubicBezTo>
                <a:cubicBezTo>
                  <a:pt x="953" y="741"/>
                  <a:pt x="953" y="740"/>
                  <a:pt x="952" y="740"/>
                </a:cubicBezTo>
                <a:cubicBezTo>
                  <a:pt x="952" y="740"/>
                  <a:pt x="951" y="740"/>
                  <a:pt x="951" y="741"/>
                </a:cubicBezTo>
                <a:cubicBezTo>
                  <a:pt x="951" y="738"/>
                  <a:pt x="951" y="735"/>
                  <a:pt x="952" y="732"/>
                </a:cubicBezTo>
                <a:cubicBezTo>
                  <a:pt x="953" y="731"/>
                  <a:pt x="953" y="731"/>
                  <a:pt x="954" y="730"/>
                </a:cubicBezTo>
                <a:cubicBezTo>
                  <a:pt x="954" y="731"/>
                  <a:pt x="954" y="733"/>
                  <a:pt x="954" y="734"/>
                </a:cubicBezTo>
                <a:close/>
                <a:moveTo>
                  <a:pt x="933" y="839"/>
                </a:moveTo>
                <a:cubicBezTo>
                  <a:pt x="934" y="838"/>
                  <a:pt x="935" y="838"/>
                  <a:pt x="936" y="837"/>
                </a:cubicBezTo>
                <a:cubicBezTo>
                  <a:pt x="936" y="839"/>
                  <a:pt x="936" y="841"/>
                  <a:pt x="936" y="844"/>
                </a:cubicBezTo>
                <a:cubicBezTo>
                  <a:pt x="935" y="844"/>
                  <a:pt x="934" y="844"/>
                  <a:pt x="933" y="845"/>
                </a:cubicBezTo>
                <a:cubicBezTo>
                  <a:pt x="933" y="843"/>
                  <a:pt x="933" y="841"/>
                  <a:pt x="933" y="839"/>
                </a:cubicBezTo>
                <a:close/>
                <a:moveTo>
                  <a:pt x="932" y="846"/>
                </a:moveTo>
                <a:cubicBezTo>
                  <a:pt x="929" y="847"/>
                  <a:pt x="927" y="849"/>
                  <a:pt x="924" y="850"/>
                </a:cubicBezTo>
                <a:cubicBezTo>
                  <a:pt x="924" y="848"/>
                  <a:pt x="924" y="846"/>
                  <a:pt x="924" y="844"/>
                </a:cubicBezTo>
                <a:cubicBezTo>
                  <a:pt x="927" y="842"/>
                  <a:pt x="929" y="841"/>
                  <a:pt x="932" y="839"/>
                </a:cubicBezTo>
                <a:cubicBezTo>
                  <a:pt x="932" y="841"/>
                  <a:pt x="932" y="843"/>
                  <a:pt x="932" y="846"/>
                </a:cubicBezTo>
                <a:close/>
                <a:moveTo>
                  <a:pt x="933" y="838"/>
                </a:moveTo>
                <a:cubicBezTo>
                  <a:pt x="933" y="823"/>
                  <a:pt x="933" y="807"/>
                  <a:pt x="933" y="792"/>
                </a:cubicBezTo>
                <a:cubicBezTo>
                  <a:pt x="933" y="788"/>
                  <a:pt x="933" y="785"/>
                  <a:pt x="932" y="782"/>
                </a:cubicBezTo>
                <a:cubicBezTo>
                  <a:pt x="934" y="800"/>
                  <a:pt x="935" y="818"/>
                  <a:pt x="936" y="837"/>
                </a:cubicBezTo>
                <a:cubicBezTo>
                  <a:pt x="935" y="837"/>
                  <a:pt x="934" y="838"/>
                  <a:pt x="933" y="838"/>
                </a:cubicBezTo>
                <a:close/>
                <a:moveTo>
                  <a:pt x="931" y="746"/>
                </a:moveTo>
                <a:cubicBezTo>
                  <a:pt x="931" y="748"/>
                  <a:pt x="931" y="749"/>
                  <a:pt x="931" y="751"/>
                </a:cubicBezTo>
                <a:cubicBezTo>
                  <a:pt x="930" y="751"/>
                  <a:pt x="929" y="750"/>
                  <a:pt x="929" y="750"/>
                </a:cubicBezTo>
                <a:cubicBezTo>
                  <a:pt x="928" y="749"/>
                  <a:pt x="929" y="748"/>
                  <a:pt x="931" y="746"/>
                </a:cubicBezTo>
                <a:close/>
                <a:moveTo>
                  <a:pt x="929" y="752"/>
                </a:moveTo>
                <a:cubicBezTo>
                  <a:pt x="929" y="752"/>
                  <a:pt x="930" y="752"/>
                  <a:pt x="931" y="752"/>
                </a:cubicBezTo>
                <a:cubicBezTo>
                  <a:pt x="931" y="757"/>
                  <a:pt x="931" y="763"/>
                  <a:pt x="931" y="768"/>
                </a:cubicBezTo>
                <a:cubicBezTo>
                  <a:pt x="931" y="767"/>
                  <a:pt x="931" y="765"/>
                  <a:pt x="930" y="763"/>
                </a:cubicBezTo>
                <a:cubicBezTo>
                  <a:pt x="930" y="760"/>
                  <a:pt x="929" y="756"/>
                  <a:pt x="928" y="752"/>
                </a:cubicBezTo>
                <a:cubicBezTo>
                  <a:pt x="929" y="752"/>
                  <a:pt x="929" y="752"/>
                  <a:pt x="929" y="752"/>
                </a:cubicBezTo>
                <a:close/>
                <a:moveTo>
                  <a:pt x="947" y="751"/>
                </a:moveTo>
                <a:cubicBezTo>
                  <a:pt x="945" y="751"/>
                  <a:pt x="943" y="752"/>
                  <a:pt x="941" y="753"/>
                </a:cubicBezTo>
                <a:cubicBezTo>
                  <a:pt x="941" y="751"/>
                  <a:pt x="941" y="749"/>
                  <a:pt x="941" y="747"/>
                </a:cubicBezTo>
                <a:cubicBezTo>
                  <a:pt x="943" y="746"/>
                  <a:pt x="946" y="744"/>
                  <a:pt x="948" y="743"/>
                </a:cubicBezTo>
                <a:cubicBezTo>
                  <a:pt x="947" y="746"/>
                  <a:pt x="947" y="748"/>
                  <a:pt x="947" y="751"/>
                </a:cubicBezTo>
                <a:close/>
                <a:moveTo>
                  <a:pt x="949" y="742"/>
                </a:moveTo>
                <a:cubicBezTo>
                  <a:pt x="949" y="742"/>
                  <a:pt x="950" y="742"/>
                  <a:pt x="950" y="742"/>
                </a:cubicBezTo>
                <a:cubicBezTo>
                  <a:pt x="950" y="744"/>
                  <a:pt x="950" y="747"/>
                  <a:pt x="949" y="749"/>
                </a:cubicBezTo>
                <a:cubicBezTo>
                  <a:pt x="949" y="750"/>
                  <a:pt x="948" y="750"/>
                  <a:pt x="948" y="750"/>
                </a:cubicBezTo>
                <a:cubicBezTo>
                  <a:pt x="948" y="748"/>
                  <a:pt x="949" y="745"/>
                  <a:pt x="949" y="742"/>
                </a:cubicBezTo>
                <a:cubicBezTo>
                  <a:pt x="949" y="742"/>
                  <a:pt x="949" y="742"/>
                  <a:pt x="949" y="742"/>
                </a:cubicBezTo>
                <a:close/>
                <a:moveTo>
                  <a:pt x="952" y="731"/>
                </a:moveTo>
                <a:cubicBezTo>
                  <a:pt x="951" y="731"/>
                  <a:pt x="951" y="731"/>
                  <a:pt x="950" y="731"/>
                </a:cubicBezTo>
                <a:cubicBezTo>
                  <a:pt x="950" y="731"/>
                  <a:pt x="950" y="730"/>
                  <a:pt x="950" y="729"/>
                </a:cubicBezTo>
                <a:cubicBezTo>
                  <a:pt x="951" y="728"/>
                  <a:pt x="951" y="728"/>
                  <a:pt x="952" y="728"/>
                </a:cubicBezTo>
                <a:cubicBezTo>
                  <a:pt x="952" y="729"/>
                  <a:pt x="952" y="730"/>
                  <a:pt x="952" y="731"/>
                </a:cubicBezTo>
                <a:close/>
                <a:moveTo>
                  <a:pt x="949" y="732"/>
                </a:moveTo>
                <a:cubicBezTo>
                  <a:pt x="947" y="734"/>
                  <a:pt x="945" y="735"/>
                  <a:pt x="943" y="736"/>
                </a:cubicBezTo>
                <a:cubicBezTo>
                  <a:pt x="943" y="736"/>
                  <a:pt x="943" y="735"/>
                  <a:pt x="943" y="734"/>
                </a:cubicBezTo>
                <a:cubicBezTo>
                  <a:pt x="945" y="732"/>
                  <a:pt x="947" y="731"/>
                  <a:pt x="949" y="729"/>
                </a:cubicBezTo>
                <a:cubicBezTo>
                  <a:pt x="949" y="730"/>
                  <a:pt x="949" y="731"/>
                  <a:pt x="949" y="732"/>
                </a:cubicBezTo>
                <a:close/>
                <a:moveTo>
                  <a:pt x="937" y="749"/>
                </a:moveTo>
                <a:cubicBezTo>
                  <a:pt x="937" y="749"/>
                  <a:pt x="937" y="749"/>
                  <a:pt x="937" y="749"/>
                </a:cubicBezTo>
                <a:cubicBezTo>
                  <a:pt x="937" y="750"/>
                  <a:pt x="937" y="750"/>
                  <a:pt x="936" y="750"/>
                </a:cubicBezTo>
                <a:cubicBezTo>
                  <a:pt x="936" y="750"/>
                  <a:pt x="936" y="751"/>
                  <a:pt x="937" y="751"/>
                </a:cubicBezTo>
                <a:cubicBezTo>
                  <a:pt x="937" y="751"/>
                  <a:pt x="937" y="751"/>
                  <a:pt x="937" y="751"/>
                </a:cubicBezTo>
                <a:cubicBezTo>
                  <a:pt x="937" y="769"/>
                  <a:pt x="937" y="788"/>
                  <a:pt x="938" y="807"/>
                </a:cubicBezTo>
                <a:cubicBezTo>
                  <a:pt x="936" y="796"/>
                  <a:pt x="934" y="785"/>
                  <a:pt x="932" y="775"/>
                </a:cubicBezTo>
                <a:cubicBezTo>
                  <a:pt x="932" y="774"/>
                  <a:pt x="932" y="774"/>
                  <a:pt x="932" y="774"/>
                </a:cubicBezTo>
                <a:cubicBezTo>
                  <a:pt x="932" y="773"/>
                  <a:pt x="932" y="772"/>
                  <a:pt x="932" y="772"/>
                </a:cubicBezTo>
                <a:cubicBezTo>
                  <a:pt x="932" y="768"/>
                  <a:pt x="932" y="764"/>
                  <a:pt x="932" y="761"/>
                </a:cubicBezTo>
                <a:cubicBezTo>
                  <a:pt x="932" y="758"/>
                  <a:pt x="932" y="755"/>
                  <a:pt x="932" y="752"/>
                </a:cubicBezTo>
                <a:cubicBezTo>
                  <a:pt x="933" y="752"/>
                  <a:pt x="934" y="752"/>
                  <a:pt x="935" y="752"/>
                </a:cubicBezTo>
                <a:cubicBezTo>
                  <a:pt x="935" y="752"/>
                  <a:pt x="935" y="751"/>
                  <a:pt x="935" y="751"/>
                </a:cubicBezTo>
                <a:cubicBezTo>
                  <a:pt x="934" y="751"/>
                  <a:pt x="933" y="751"/>
                  <a:pt x="932" y="751"/>
                </a:cubicBezTo>
                <a:cubicBezTo>
                  <a:pt x="932" y="750"/>
                  <a:pt x="932" y="750"/>
                  <a:pt x="932" y="749"/>
                </a:cubicBezTo>
                <a:cubicBezTo>
                  <a:pt x="932" y="750"/>
                  <a:pt x="933" y="750"/>
                  <a:pt x="933" y="749"/>
                </a:cubicBezTo>
                <a:cubicBezTo>
                  <a:pt x="933" y="749"/>
                  <a:pt x="933" y="748"/>
                  <a:pt x="933" y="748"/>
                </a:cubicBezTo>
                <a:cubicBezTo>
                  <a:pt x="933" y="747"/>
                  <a:pt x="934" y="747"/>
                  <a:pt x="934" y="746"/>
                </a:cubicBezTo>
                <a:cubicBezTo>
                  <a:pt x="935" y="747"/>
                  <a:pt x="936" y="748"/>
                  <a:pt x="937" y="749"/>
                </a:cubicBezTo>
                <a:close/>
                <a:moveTo>
                  <a:pt x="933" y="747"/>
                </a:moveTo>
                <a:cubicBezTo>
                  <a:pt x="933" y="747"/>
                  <a:pt x="933" y="746"/>
                  <a:pt x="933" y="746"/>
                </a:cubicBezTo>
                <a:cubicBezTo>
                  <a:pt x="933" y="746"/>
                  <a:pt x="933" y="746"/>
                  <a:pt x="933" y="746"/>
                </a:cubicBezTo>
                <a:cubicBezTo>
                  <a:pt x="933" y="747"/>
                  <a:pt x="933" y="747"/>
                  <a:pt x="933" y="747"/>
                </a:cubicBezTo>
                <a:close/>
                <a:moveTo>
                  <a:pt x="930" y="746"/>
                </a:moveTo>
                <a:cubicBezTo>
                  <a:pt x="930" y="746"/>
                  <a:pt x="930" y="745"/>
                  <a:pt x="930" y="745"/>
                </a:cubicBezTo>
                <a:cubicBezTo>
                  <a:pt x="930" y="745"/>
                  <a:pt x="931" y="745"/>
                  <a:pt x="931" y="745"/>
                </a:cubicBezTo>
                <a:cubicBezTo>
                  <a:pt x="931" y="745"/>
                  <a:pt x="930" y="746"/>
                  <a:pt x="930" y="746"/>
                </a:cubicBezTo>
                <a:close/>
                <a:moveTo>
                  <a:pt x="929" y="746"/>
                </a:moveTo>
                <a:cubicBezTo>
                  <a:pt x="929" y="746"/>
                  <a:pt x="929" y="746"/>
                  <a:pt x="929" y="746"/>
                </a:cubicBezTo>
                <a:cubicBezTo>
                  <a:pt x="929" y="747"/>
                  <a:pt x="928" y="747"/>
                  <a:pt x="928" y="748"/>
                </a:cubicBezTo>
                <a:cubicBezTo>
                  <a:pt x="928" y="747"/>
                  <a:pt x="927" y="746"/>
                  <a:pt x="927" y="745"/>
                </a:cubicBezTo>
                <a:cubicBezTo>
                  <a:pt x="928" y="745"/>
                  <a:pt x="928" y="745"/>
                  <a:pt x="929" y="745"/>
                </a:cubicBezTo>
                <a:cubicBezTo>
                  <a:pt x="929" y="745"/>
                  <a:pt x="929" y="746"/>
                  <a:pt x="929" y="746"/>
                </a:cubicBezTo>
                <a:close/>
                <a:moveTo>
                  <a:pt x="927" y="744"/>
                </a:moveTo>
                <a:cubicBezTo>
                  <a:pt x="927" y="742"/>
                  <a:pt x="926" y="740"/>
                  <a:pt x="926" y="738"/>
                </a:cubicBezTo>
                <a:cubicBezTo>
                  <a:pt x="926" y="735"/>
                  <a:pt x="925" y="733"/>
                  <a:pt x="925" y="730"/>
                </a:cubicBezTo>
                <a:cubicBezTo>
                  <a:pt x="926" y="729"/>
                  <a:pt x="928" y="727"/>
                  <a:pt x="929" y="726"/>
                </a:cubicBezTo>
                <a:cubicBezTo>
                  <a:pt x="929" y="732"/>
                  <a:pt x="929" y="738"/>
                  <a:pt x="929" y="744"/>
                </a:cubicBezTo>
                <a:cubicBezTo>
                  <a:pt x="928" y="744"/>
                  <a:pt x="928" y="744"/>
                  <a:pt x="927" y="744"/>
                </a:cubicBezTo>
                <a:close/>
                <a:moveTo>
                  <a:pt x="927" y="744"/>
                </a:moveTo>
                <a:cubicBezTo>
                  <a:pt x="926" y="744"/>
                  <a:pt x="926" y="744"/>
                  <a:pt x="926" y="744"/>
                </a:cubicBezTo>
                <a:cubicBezTo>
                  <a:pt x="926" y="741"/>
                  <a:pt x="925" y="738"/>
                  <a:pt x="925" y="735"/>
                </a:cubicBezTo>
                <a:cubicBezTo>
                  <a:pt x="926" y="738"/>
                  <a:pt x="926" y="741"/>
                  <a:pt x="927" y="744"/>
                </a:cubicBezTo>
                <a:close/>
                <a:moveTo>
                  <a:pt x="926" y="744"/>
                </a:moveTo>
                <a:cubicBezTo>
                  <a:pt x="925" y="744"/>
                  <a:pt x="924" y="744"/>
                  <a:pt x="923" y="744"/>
                </a:cubicBezTo>
                <a:cubicBezTo>
                  <a:pt x="924" y="740"/>
                  <a:pt x="925" y="736"/>
                  <a:pt x="925" y="734"/>
                </a:cubicBezTo>
                <a:cubicBezTo>
                  <a:pt x="925" y="737"/>
                  <a:pt x="925" y="740"/>
                  <a:pt x="926" y="744"/>
                </a:cubicBezTo>
                <a:close/>
                <a:moveTo>
                  <a:pt x="923" y="745"/>
                </a:moveTo>
                <a:cubicBezTo>
                  <a:pt x="924" y="745"/>
                  <a:pt x="925" y="745"/>
                  <a:pt x="926" y="745"/>
                </a:cubicBezTo>
                <a:cubicBezTo>
                  <a:pt x="926" y="747"/>
                  <a:pt x="926" y="748"/>
                  <a:pt x="926" y="750"/>
                </a:cubicBezTo>
                <a:cubicBezTo>
                  <a:pt x="926" y="751"/>
                  <a:pt x="927" y="751"/>
                  <a:pt x="927" y="750"/>
                </a:cubicBezTo>
                <a:cubicBezTo>
                  <a:pt x="927" y="748"/>
                  <a:pt x="927" y="747"/>
                  <a:pt x="926" y="745"/>
                </a:cubicBezTo>
                <a:cubicBezTo>
                  <a:pt x="926" y="745"/>
                  <a:pt x="927" y="745"/>
                  <a:pt x="927" y="745"/>
                </a:cubicBezTo>
                <a:cubicBezTo>
                  <a:pt x="927" y="746"/>
                  <a:pt x="927" y="747"/>
                  <a:pt x="927" y="748"/>
                </a:cubicBezTo>
                <a:cubicBezTo>
                  <a:pt x="927" y="748"/>
                  <a:pt x="927" y="748"/>
                  <a:pt x="927" y="748"/>
                </a:cubicBezTo>
                <a:cubicBezTo>
                  <a:pt x="927" y="748"/>
                  <a:pt x="927" y="748"/>
                  <a:pt x="927" y="748"/>
                </a:cubicBezTo>
                <a:cubicBezTo>
                  <a:pt x="927" y="749"/>
                  <a:pt x="928" y="750"/>
                  <a:pt x="928" y="750"/>
                </a:cubicBezTo>
                <a:cubicBezTo>
                  <a:pt x="929" y="757"/>
                  <a:pt x="930" y="764"/>
                  <a:pt x="931" y="770"/>
                </a:cubicBezTo>
                <a:cubicBezTo>
                  <a:pt x="932" y="793"/>
                  <a:pt x="932" y="816"/>
                  <a:pt x="932" y="839"/>
                </a:cubicBezTo>
                <a:cubicBezTo>
                  <a:pt x="929" y="840"/>
                  <a:pt x="927" y="842"/>
                  <a:pt x="924" y="843"/>
                </a:cubicBezTo>
                <a:cubicBezTo>
                  <a:pt x="923" y="825"/>
                  <a:pt x="921" y="807"/>
                  <a:pt x="921" y="789"/>
                </a:cubicBezTo>
                <a:cubicBezTo>
                  <a:pt x="920" y="776"/>
                  <a:pt x="920" y="763"/>
                  <a:pt x="922" y="750"/>
                </a:cubicBezTo>
                <a:cubicBezTo>
                  <a:pt x="922" y="749"/>
                  <a:pt x="922" y="747"/>
                  <a:pt x="923" y="745"/>
                </a:cubicBezTo>
                <a:cubicBezTo>
                  <a:pt x="923" y="745"/>
                  <a:pt x="923" y="745"/>
                  <a:pt x="923" y="745"/>
                </a:cubicBezTo>
                <a:close/>
                <a:moveTo>
                  <a:pt x="924" y="851"/>
                </a:moveTo>
                <a:cubicBezTo>
                  <a:pt x="925" y="851"/>
                  <a:pt x="926" y="850"/>
                  <a:pt x="926" y="850"/>
                </a:cubicBezTo>
                <a:cubicBezTo>
                  <a:pt x="928" y="849"/>
                  <a:pt x="930" y="848"/>
                  <a:pt x="932" y="847"/>
                </a:cubicBezTo>
                <a:cubicBezTo>
                  <a:pt x="932" y="847"/>
                  <a:pt x="932" y="847"/>
                  <a:pt x="932" y="848"/>
                </a:cubicBezTo>
                <a:cubicBezTo>
                  <a:pt x="930" y="849"/>
                  <a:pt x="927" y="851"/>
                  <a:pt x="925" y="853"/>
                </a:cubicBezTo>
                <a:cubicBezTo>
                  <a:pt x="924" y="853"/>
                  <a:pt x="924" y="852"/>
                  <a:pt x="924" y="851"/>
                </a:cubicBezTo>
                <a:close/>
                <a:moveTo>
                  <a:pt x="933" y="846"/>
                </a:moveTo>
                <a:cubicBezTo>
                  <a:pt x="934" y="846"/>
                  <a:pt x="934" y="846"/>
                  <a:pt x="935" y="846"/>
                </a:cubicBezTo>
                <a:cubicBezTo>
                  <a:pt x="934" y="846"/>
                  <a:pt x="934" y="846"/>
                  <a:pt x="933" y="847"/>
                </a:cubicBezTo>
                <a:cubicBezTo>
                  <a:pt x="933" y="847"/>
                  <a:pt x="933" y="846"/>
                  <a:pt x="933" y="846"/>
                </a:cubicBezTo>
                <a:close/>
                <a:moveTo>
                  <a:pt x="936" y="843"/>
                </a:moveTo>
                <a:cubicBezTo>
                  <a:pt x="936" y="841"/>
                  <a:pt x="936" y="839"/>
                  <a:pt x="936" y="837"/>
                </a:cubicBezTo>
                <a:cubicBezTo>
                  <a:pt x="943" y="833"/>
                  <a:pt x="950" y="830"/>
                  <a:pt x="957" y="827"/>
                </a:cubicBezTo>
                <a:cubicBezTo>
                  <a:pt x="958" y="827"/>
                  <a:pt x="958" y="828"/>
                  <a:pt x="958" y="829"/>
                </a:cubicBezTo>
                <a:cubicBezTo>
                  <a:pt x="957" y="830"/>
                  <a:pt x="956" y="830"/>
                  <a:pt x="956" y="831"/>
                </a:cubicBezTo>
                <a:cubicBezTo>
                  <a:pt x="951" y="834"/>
                  <a:pt x="946" y="838"/>
                  <a:pt x="941" y="841"/>
                </a:cubicBezTo>
                <a:cubicBezTo>
                  <a:pt x="940" y="842"/>
                  <a:pt x="938" y="843"/>
                  <a:pt x="936" y="843"/>
                </a:cubicBezTo>
                <a:close/>
                <a:moveTo>
                  <a:pt x="956" y="832"/>
                </a:moveTo>
                <a:cubicBezTo>
                  <a:pt x="956" y="833"/>
                  <a:pt x="956" y="834"/>
                  <a:pt x="956" y="835"/>
                </a:cubicBezTo>
                <a:cubicBezTo>
                  <a:pt x="952" y="837"/>
                  <a:pt x="947" y="839"/>
                  <a:pt x="943" y="840"/>
                </a:cubicBezTo>
                <a:cubicBezTo>
                  <a:pt x="947" y="837"/>
                  <a:pt x="952" y="834"/>
                  <a:pt x="956" y="832"/>
                </a:cubicBezTo>
                <a:close/>
                <a:moveTo>
                  <a:pt x="958" y="832"/>
                </a:moveTo>
                <a:cubicBezTo>
                  <a:pt x="958" y="833"/>
                  <a:pt x="958" y="834"/>
                  <a:pt x="958" y="835"/>
                </a:cubicBezTo>
                <a:cubicBezTo>
                  <a:pt x="958" y="835"/>
                  <a:pt x="957" y="835"/>
                  <a:pt x="957" y="835"/>
                </a:cubicBezTo>
                <a:cubicBezTo>
                  <a:pt x="957" y="834"/>
                  <a:pt x="958" y="831"/>
                  <a:pt x="958" y="832"/>
                </a:cubicBezTo>
                <a:close/>
                <a:moveTo>
                  <a:pt x="959" y="836"/>
                </a:moveTo>
                <a:cubicBezTo>
                  <a:pt x="960" y="836"/>
                  <a:pt x="960" y="835"/>
                  <a:pt x="960" y="835"/>
                </a:cubicBezTo>
                <a:cubicBezTo>
                  <a:pt x="960" y="837"/>
                  <a:pt x="960" y="839"/>
                  <a:pt x="960" y="841"/>
                </a:cubicBezTo>
                <a:cubicBezTo>
                  <a:pt x="960" y="841"/>
                  <a:pt x="960" y="841"/>
                  <a:pt x="959" y="841"/>
                </a:cubicBezTo>
                <a:cubicBezTo>
                  <a:pt x="959" y="841"/>
                  <a:pt x="959" y="841"/>
                  <a:pt x="959" y="840"/>
                </a:cubicBezTo>
                <a:cubicBezTo>
                  <a:pt x="959" y="839"/>
                  <a:pt x="959" y="837"/>
                  <a:pt x="959" y="836"/>
                </a:cubicBezTo>
                <a:close/>
                <a:moveTo>
                  <a:pt x="960" y="847"/>
                </a:moveTo>
                <a:cubicBezTo>
                  <a:pt x="960" y="847"/>
                  <a:pt x="960" y="847"/>
                  <a:pt x="960" y="847"/>
                </a:cubicBezTo>
                <a:cubicBezTo>
                  <a:pt x="959" y="846"/>
                  <a:pt x="959" y="845"/>
                  <a:pt x="959" y="844"/>
                </a:cubicBezTo>
                <a:cubicBezTo>
                  <a:pt x="959" y="845"/>
                  <a:pt x="960" y="846"/>
                  <a:pt x="960" y="847"/>
                </a:cubicBezTo>
                <a:close/>
                <a:moveTo>
                  <a:pt x="960" y="848"/>
                </a:moveTo>
                <a:cubicBezTo>
                  <a:pt x="960" y="851"/>
                  <a:pt x="960" y="854"/>
                  <a:pt x="960" y="856"/>
                </a:cubicBezTo>
                <a:cubicBezTo>
                  <a:pt x="960" y="857"/>
                  <a:pt x="961" y="857"/>
                  <a:pt x="961" y="856"/>
                </a:cubicBezTo>
                <a:cubicBezTo>
                  <a:pt x="961" y="853"/>
                  <a:pt x="961" y="850"/>
                  <a:pt x="961" y="848"/>
                </a:cubicBezTo>
                <a:cubicBezTo>
                  <a:pt x="963" y="847"/>
                  <a:pt x="965" y="846"/>
                  <a:pt x="968" y="845"/>
                </a:cubicBezTo>
                <a:cubicBezTo>
                  <a:pt x="968" y="846"/>
                  <a:pt x="968" y="847"/>
                  <a:pt x="968" y="848"/>
                </a:cubicBezTo>
                <a:cubicBezTo>
                  <a:pt x="967" y="849"/>
                  <a:pt x="966" y="849"/>
                  <a:pt x="965" y="849"/>
                </a:cubicBezTo>
                <a:cubicBezTo>
                  <a:pt x="965" y="849"/>
                  <a:pt x="965" y="850"/>
                  <a:pt x="966" y="850"/>
                </a:cubicBezTo>
                <a:cubicBezTo>
                  <a:pt x="967" y="850"/>
                  <a:pt x="967" y="850"/>
                  <a:pt x="968" y="849"/>
                </a:cubicBezTo>
                <a:cubicBezTo>
                  <a:pt x="968" y="851"/>
                  <a:pt x="968" y="852"/>
                  <a:pt x="968" y="854"/>
                </a:cubicBezTo>
                <a:cubicBezTo>
                  <a:pt x="968" y="854"/>
                  <a:pt x="968" y="854"/>
                  <a:pt x="968" y="854"/>
                </a:cubicBezTo>
                <a:cubicBezTo>
                  <a:pt x="968" y="854"/>
                  <a:pt x="967" y="855"/>
                  <a:pt x="966" y="855"/>
                </a:cubicBezTo>
                <a:cubicBezTo>
                  <a:pt x="966" y="855"/>
                  <a:pt x="966" y="856"/>
                  <a:pt x="967" y="856"/>
                </a:cubicBezTo>
                <a:cubicBezTo>
                  <a:pt x="967" y="856"/>
                  <a:pt x="968" y="856"/>
                  <a:pt x="969" y="856"/>
                </a:cubicBezTo>
                <a:cubicBezTo>
                  <a:pt x="969" y="857"/>
                  <a:pt x="969" y="859"/>
                  <a:pt x="969" y="861"/>
                </a:cubicBezTo>
                <a:cubicBezTo>
                  <a:pt x="968" y="861"/>
                  <a:pt x="967" y="861"/>
                  <a:pt x="965" y="862"/>
                </a:cubicBezTo>
                <a:cubicBezTo>
                  <a:pt x="965" y="862"/>
                  <a:pt x="965" y="863"/>
                  <a:pt x="965" y="863"/>
                </a:cubicBezTo>
                <a:cubicBezTo>
                  <a:pt x="966" y="863"/>
                  <a:pt x="967" y="863"/>
                  <a:pt x="968" y="863"/>
                </a:cubicBezTo>
                <a:cubicBezTo>
                  <a:pt x="965" y="865"/>
                  <a:pt x="963" y="866"/>
                  <a:pt x="961" y="868"/>
                </a:cubicBezTo>
                <a:cubicBezTo>
                  <a:pt x="960" y="861"/>
                  <a:pt x="960" y="855"/>
                  <a:pt x="960" y="848"/>
                </a:cubicBezTo>
                <a:cubicBezTo>
                  <a:pt x="960" y="848"/>
                  <a:pt x="960" y="848"/>
                  <a:pt x="960" y="848"/>
                </a:cubicBezTo>
                <a:close/>
                <a:moveTo>
                  <a:pt x="969" y="862"/>
                </a:moveTo>
                <a:cubicBezTo>
                  <a:pt x="969" y="862"/>
                  <a:pt x="969" y="862"/>
                  <a:pt x="969" y="862"/>
                </a:cubicBezTo>
                <a:cubicBezTo>
                  <a:pt x="969" y="862"/>
                  <a:pt x="969" y="863"/>
                  <a:pt x="969" y="863"/>
                </a:cubicBezTo>
                <a:cubicBezTo>
                  <a:pt x="968" y="863"/>
                  <a:pt x="968" y="862"/>
                  <a:pt x="969" y="862"/>
                </a:cubicBezTo>
                <a:close/>
                <a:moveTo>
                  <a:pt x="971" y="862"/>
                </a:moveTo>
                <a:cubicBezTo>
                  <a:pt x="971" y="862"/>
                  <a:pt x="971" y="862"/>
                  <a:pt x="972" y="863"/>
                </a:cubicBezTo>
                <a:cubicBezTo>
                  <a:pt x="971" y="863"/>
                  <a:pt x="971" y="863"/>
                  <a:pt x="970" y="863"/>
                </a:cubicBezTo>
                <a:cubicBezTo>
                  <a:pt x="971" y="862"/>
                  <a:pt x="971" y="862"/>
                  <a:pt x="971" y="862"/>
                </a:cubicBezTo>
                <a:close/>
                <a:moveTo>
                  <a:pt x="972" y="861"/>
                </a:moveTo>
                <a:cubicBezTo>
                  <a:pt x="972" y="861"/>
                  <a:pt x="973" y="861"/>
                  <a:pt x="973" y="860"/>
                </a:cubicBezTo>
                <a:cubicBezTo>
                  <a:pt x="973" y="860"/>
                  <a:pt x="973" y="860"/>
                  <a:pt x="973" y="860"/>
                </a:cubicBezTo>
                <a:cubicBezTo>
                  <a:pt x="974" y="860"/>
                  <a:pt x="975" y="859"/>
                  <a:pt x="976" y="859"/>
                </a:cubicBezTo>
                <a:cubicBezTo>
                  <a:pt x="976" y="860"/>
                  <a:pt x="976" y="862"/>
                  <a:pt x="976" y="863"/>
                </a:cubicBezTo>
                <a:cubicBezTo>
                  <a:pt x="975" y="863"/>
                  <a:pt x="974" y="863"/>
                  <a:pt x="973" y="863"/>
                </a:cubicBezTo>
                <a:cubicBezTo>
                  <a:pt x="973" y="863"/>
                  <a:pt x="973" y="863"/>
                  <a:pt x="973" y="863"/>
                </a:cubicBezTo>
                <a:cubicBezTo>
                  <a:pt x="972" y="862"/>
                  <a:pt x="972" y="862"/>
                  <a:pt x="972" y="861"/>
                </a:cubicBezTo>
                <a:close/>
                <a:moveTo>
                  <a:pt x="972" y="859"/>
                </a:moveTo>
                <a:cubicBezTo>
                  <a:pt x="972" y="858"/>
                  <a:pt x="972" y="857"/>
                  <a:pt x="972" y="855"/>
                </a:cubicBezTo>
                <a:cubicBezTo>
                  <a:pt x="973" y="855"/>
                  <a:pt x="974" y="855"/>
                  <a:pt x="976" y="855"/>
                </a:cubicBezTo>
                <a:cubicBezTo>
                  <a:pt x="976" y="856"/>
                  <a:pt x="976" y="857"/>
                  <a:pt x="976" y="858"/>
                </a:cubicBezTo>
                <a:cubicBezTo>
                  <a:pt x="975" y="859"/>
                  <a:pt x="973" y="859"/>
                  <a:pt x="972" y="859"/>
                </a:cubicBezTo>
                <a:close/>
                <a:moveTo>
                  <a:pt x="976" y="855"/>
                </a:moveTo>
                <a:cubicBezTo>
                  <a:pt x="977" y="855"/>
                  <a:pt x="977" y="854"/>
                  <a:pt x="978" y="854"/>
                </a:cubicBezTo>
                <a:cubicBezTo>
                  <a:pt x="978" y="855"/>
                  <a:pt x="978" y="856"/>
                  <a:pt x="978" y="857"/>
                </a:cubicBezTo>
                <a:cubicBezTo>
                  <a:pt x="978" y="857"/>
                  <a:pt x="978" y="857"/>
                  <a:pt x="978" y="857"/>
                </a:cubicBezTo>
                <a:cubicBezTo>
                  <a:pt x="978" y="858"/>
                  <a:pt x="977" y="858"/>
                  <a:pt x="976" y="858"/>
                </a:cubicBezTo>
                <a:cubicBezTo>
                  <a:pt x="976" y="857"/>
                  <a:pt x="976" y="856"/>
                  <a:pt x="976" y="855"/>
                </a:cubicBezTo>
                <a:close/>
                <a:moveTo>
                  <a:pt x="980" y="853"/>
                </a:moveTo>
                <a:cubicBezTo>
                  <a:pt x="980" y="853"/>
                  <a:pt x="980" y="852"/>
                  <a:pt x="980" y="852"/>
                </a:cubicBezTo>
                <a:cubicBezTo>
                  <a:pt x="981" y="851"/>
                  <a:pt x="982" y="851"/>
                  <a:pt x="983" y="850"/>
                </a:cubicBezTo>
                <a:cubicBezTo>
                  <a:pt x="983" y="851"/>
                  <a:pt x="983" y="852"/>
                  <a:pt x="984" y="853"/>
                </a:cubicBezTo>
                <a:cubicBezTo>
                  <a:pt x="982" y="853"/>
                  <a:pt x="981" y="853"/>
                  <a:pt x="980" y="853"/>
                </a:cubicBezTo>
                <a:close/>
                <a:moveTo>
                  <a:pt x="980" y="851"/>
                </a:moveTo>
                <a:cubicBezTo>
                  <a:pt x="980" y="850"/>
                  <a:pt x="981" y="849"/>
                  <a:pt x="981" y="848"/>
                </a:cubicBezTo>
                <a:cubicBezTo>
                  <a:pt x="981" y="848"/>
                  <a:pt x="982" y="848"/>
                  <a:pt x="983" y="848"/>
                </a:cubicBezTo>
                <a:cubicBezTo>
                  <a:pt x="983" y="848"/>
                  <a:pt x="983" y="849"/>
                  <a:pt x="983" y="850"/>
                </a:cubicBezTo>
                <a:cubicBezTo>
                  <a:pt x="982" y="850"/>
                  <a:pt x="981" y="850"/>
                  <a:pt x="980" y="851"/>
                </a:cubicBezTo>
                <a:close/>
                <a:moveTo>
                  <a:pt x="984" y="848"/>
                </a:moveTo>
                <a:cubicBezTo>
                  <a:pt x="985" y="848"/>
                  <a:pt x="986" y="848"/>
                  <a:pt x="986" y="848"/>
                </a:cubicBezTo>
                <a:cubicBezTo>
                  <a:pt x="986" y="848"/>
                  <a:pt x="986" y="848"/>
                  <a:pt x="986" y="848"/>
                </a:cubicBezTo>
                <a:cubicBezTo>
                  <a:pt x="985" y="848"/>
                  <a:pt x="985" y="849"/>
                  <a:pt x="984" y="849"/>
                </a:cubicBezTo>
                <a:cubicBezTo>
                  <a:pt x="984" y="849"/>
                  <a:pt x="984" y="848"/>
                  <a:pt x="984" y="848"/>
                </a:cubicBezTo>
                <a:close/>
                <a:moveTo>
                  <a:pt x="983" y="847"/>
                </a:moveTo>
                <a:cubicBezTo>
                  <a:pt x="983" y="847"/>
                  <a:pt x="983" y="846"/>
                  <a:pt x="983" y="846"/>
                </a:cubicBezTo>
                <a:cubicBezTo>
                  <a:pt x="984" y="846"/>
                  <a:pt x="985" y="846"/>
                  <a:pt x="986" y="845"/>
                </a:cubicBezTo>
                <a:cubicBezTo>
                  <a:pt x="986" y="846"/>
                  <a:pt x="986" y="846"/>
                  <a:pt x="986" y="847"/>
                </a:cubicBezTo>
                <a:cubicBezTo>
                  <a:pt x="985" y="847"/>
                  <a:pt x="984" y="847"/>
                  <a:pt x="983" y="847"/>
                </a:cubicBezTo>
                <a:close/>
                <a:moveTo>
                  <a:pt x="983" y="845"/>
                </a:moveTo>
                <a:cubicBezTo>
                  <a:pt x="983" y="844"/>
                  <a:pt x="983" y="843"/>
                  <a:pt x="983" y="842"/>
                </a:cubicBezTo>
                <a:cubicBezTo>
                  <a:pt x="984" y="842"/>
                  <a:pt x="984" y="842"/>
                  <a:pt x="985" y="842"/>
                </a:cubicBezTo>
                <a:cubicBezTo>
                  <a:pt x="985" y="842"/>
                  <a:pt x="986" y="842"/>
                  <a:pt x="986" y="842"/>
                </a:cubicBezTo>
                <a:cubicBezTo>
                  <a:pt x="986" y="843"/>
                  <a:pt x="986" y="843"/>
                  <a:pt x="986" y="844"/>
                </a:cubicBezTo>
                <a:cubicBezTo>
                  <a:pt x="986" y="844"/>
                  <a:pt x="986" y="844"/>
                  <a:pt x="986" y="845"/>
                </a:cubicBezTo>
                <a:cubicBezTo>
                  <a:pt x="985" y="845"/>
                  <a:pt x="984" y="845"/>
                  <a:pt x="983" y="845"/>
                </a:cubicBezTo>
                <a:close/>
                <a:moveTo>
                  <a:pt x="987" y="841"/>
                </a:moveTo>
                <a:cubicBezTo>
                  <a:pt x="987" y="841"/>
                  <a:pt x="987" y="840"/>
                  <a:pt x="987" y="840"/>
                </a:cubicBezTo>
                <a:cubicBezTo>
                  <a:pt x="987" y="840"/>
                  <a:pt x="988" y="840"/>
                  <a:pt x="988" y="840"/>
                </a:cubicBezTo>
                <a:cubicBezTo>
                  <a:pt x="988" y="840"/>
                  <a:pt x="988" y="841"/>
                  <a:pt x="988" y="841"/>
                </a:cubicBezTo>
                <a:cubicBezTo>
                  <a:pt x="988" y="841"/>
                  <a:pt x="987" y="841"/>
                  <a:pt x="987" y="841"/>
                </a:cubicBezTo>
                <a:close/>
                <a:moveTo>
                  <a:pt x="987" y="836"/>
                </a:moveTo>
                <a:cubicBezTo>
                  <a:pt x="987" y="835"/>
                  <a:pt x="987" y="834"/>
                  <a:pt x="987" y="834"/>
                </a:cubicBezTo>
                <a:cubicBezTo>
                  <a:pt x="987" y="834"/>
                  <a:pt x="987" y="835"/>
                  <a:pt x="987" y="836"/>
                </a:cubicBezTo>
                <a:cubicBezTo>
                  <a:pt x="987" y="836"/>
                  <a:pt x="987" y="836"/>
                  <a:pt x="987" y="836"/>
                </a:cubicBezTo>
                <a:close/>
                <a:moveTo>
                  <a:pt x="974" y="829"/>
                </a:moveTo>
                <a:cubicBezTo>
                  <a:pt x="974" y="827"/>
                  <a:pt x="974" y="826"/>
                  <a:pt x="974" y="824"/>
                </a:cubicBezTo>
                <a:cubicBezTo>
                  <a:pt x="974" y="824"/>
                  <a:pt x="974" y="824"/>
                  <a:pt x="974" y="824"/>
                </a:cubicBezTo>
                <a:cubicBezTo>
                  <a:pt x="975" y="825"/>
                  <a:pt x="975" y="827"/>
                  <a:pt x="976" y="829"/>
                </a:cubicBezTo>
                <a:cubicBezTo>
                  <a:pt x="975" y="829"/>
                  <a:pt x="975" y="829"/>
                  <a:pt x="974" y="829"/>
                </a:cubicBezTo>
                <a:close/>
                <a:moveTo>
                  <a:pt x="974" y="824"/>
                </a:moveTo>
                <a:cubicBezTo>
                  <a:pt x="974" y="823"/>
                  <a:pt x="974" y="823"/>
                  <a:pt x="973" y="823"/>
                </a:cubicBezTo>
                <a:cubicBezTo>
                  <a:pt x="974" y="823"/>
                  <a:pt x="974" y="823"/>
                  <a:pt x="974" y="824"/>
                </a:cubicBezTo>
                <a:cubicBezTo>
                  <a:pt x="974" y="824"/>
                  <a:pt x="974" y="824"/>
                  <a:pt x="974" y="824"/>
                </a:cubicBezTo>
                <a:close/>
                <a:moveTo>
                  <a:pt x="999" y="697"/>
                </a:moveTo>
                <a:cubicBezTo>
                  <a:pt x="998" y="701"/>
                  <a:pt x="998" y="705"/>
                  <a:pt x="997" y="709"/>
                </a:cubicBezTo>
                <a:cubicBezTo>
                  <a:pt x="998" y="705"/>
                  <a:pt x="998" y="701"/>
                  <a:pt x="998" y="697"/>
                </a:cubicBezTo>
                <a:cubicBezTo>
                  <a:pt x="998" y="697"/>
                  <a:pt x="999" y="697"/>
                  <a:pt x="999" y="697"/>
                </a:cubicBezTo>
                <a:close/>
                <a:moveTo>
                  <a:pt x="997" y="695"/>
                </a:moveTo>
                <a:cubicBezTo>
                  <a:pt x="997" y="695"/>
                  <a:pt x="997" y="695"/>
                  <a:pt x="997" y="696"/>
                </a:cubicBezTo>
                <a:cubicBezTo>
                  <a:pt x="996" y="696"/>
                  <a:pt x="996" y="695"/>
                  <a:pt x="996" y="695"/>
                </a:cubicBezTo>
                <a:cubicBezTo>
                  <a:pt x="996" y="694"/>
                  <a:pt x="995" y="692"/>
                  <a:pt x="995" y="690"/>
                </a:cubicBezTo>
                <a:cubicBezTo>
                  <a:pt x="995" y="688"/>
                  <a:pt x="995" y="686"/>
                  <a:pt x="995" y="684"/>
                </a:cubicBezTo>
                <a:cubicBezTo>
                  <a:pt x="996" y="684"/>
                  <a:pt x="996" y="685"/>
                  <a:pt x="997" y="685"/>
                </a:cubicBezTo>
                <a:cubicBezTo>
                  <a:pt x="997" y="688"/>
                  <a:pt x="997" y="692"/>
                  <a:pt x="997" y="695"/>
                </a:cubicBezTo>
                <a:close/>
                <a:moveTo>
                  <a:pt x="997" y="681"/>
                </a:moveTo>
                <a:cubicBezTo>
                  <a:pt x="997" y="683"/>
                  <a:pt x="997" y="684"/>
                  <a:pt x="997" y="685"/>
                </a:cubicBezTo>
                <a:cubicBezTo>
                  <a:pt x="996" y="684"/>
                  <a:pt x="996" y="684"/>
                  <a:pt x="995" y="684"/>
                </a:cubicBezTo>
                <a:cubicBezTo>
                  <a:pt x="995" y="682"/>
                  <a:pt x="994" y="681"/>
                  <a:pt x="994" y="679"/>
                </a:cubicBezTo>
                <a:cubicBezTo>
                  <a:pt x="994" y="679"/>
                  <a:pt x="993" y="679"/>
                  <a:pt x="993" y="679"/>
                </a:cubicBezTo>
                <a:cubicBezTo>
                  <a:pt x="993" y="680"/>
                  <a:pt x="993" y="680"/>
                  <a:pt x="993" y="680"/>
                </a:cubicBezTo>
                <a:cubicBezTo>
                  <a:pt x="993" y="680"/>
                  <a:pt x="993" y="680"/>
                  <a:pt x="993" y="680"/>
                </a:cubicBezTo>
                <a:cubicBezTo>
                  <a:pt x="993" y="680"/>
                  <a:pt x="992" y="680"/>
                  <a:pt x="992" y="680"/>
                </a:cubicBezTo>
                <a:cubicBezTo>
                  <a:pt x="992" y="679"/>
                  <a:pt x="992" y="678"/>
                  <a:pt x="992" y="676"/>
                </a:cubicBezTo>
                <a:cubicBezTo>
                  <a:pt x="992" y="676"/>
                  <a:pt x="991" y="676"/>
                  <a:pt x="991" y="676"/>
                </a:cubicBezTo>
                <a:cubicBezTo>
                  <a:pt x="991" y="678"/>
                  <a:pt x="990" y="680"/>
                  <a:pt x="990" y="682"/>
                </a:cubicBezTo>
                <a:cubicBezTo>
                  <a:pt x="988" y="682"/>
                  <a:pt x="987" y="682"/>
                  <a:pt x="986" y="682"/>
                </a:cubicBezTo>
                <a:cubicBezTo>
                  <a:pt x="985" y="679"/>
                  <a:pt x="985" y="676"/>
                  <a:pt x="984" y="673"/>
                </a:cubicBezTo>
                <a:cubicBezTo>
                  <a:pt x="984" y="673"/>
                  <a:pt x="984" y="673"/>
                  <a:pt x="984" y="673"/>
                </a:cubicBezTo>
                <a:cubicBezTo>
                  <a:pt x="984" y="672"/>
                  <a:pt x="984" y="670"/>
                  <a:pt x="983" y="669"/>
                </a:cubicBezTo>
                <a:cubicBezTo>
                  <a:pt x="985" y="670"/>
                  <a:pt x="987" y="670"/>
                  <a:pt x="988" y="671"/>
                </a:cubicBezTo>
                <a:cubicBezTo>
                  <a:pt x="988" y="674"/>
                  <a:pt x="988" y="677"/>
                  <a:pt x="988" y="680"/>
                </a:cubicBezTo>
                <a:cubicBezTo>
                  <a:pt x="988" y="681"/>
                  <a:pt x="989" y="681"/>
                  <a:pt x="989" y="680"/>
                </a:cubicBezTo>
                <a:cubicBezTo>
                  <a:pt x="989" y="677"/>
                  <a:pt x="989" y="674"/>
                  <a:pt x="989" y="671"/>
                </a:cubicBezTo>
                <a:cubicBezTo>
                  <a:pt x="990" y="671"/>
                  <a:pt x="990" y="672"/>
                  <a:pt x="991" y="672"/>
                </a:cubicBezTo>
                <a:cubicBezTo>
                  <a:pt x="994" y="674"/>
                  <a:pt x="995" y="677"/>
                  <a:pt x="996" y="681"/>
                </a:cubicBezTo>
                <a:cubicBezTo>
                  <a:pt x="996" y="682"/>
                  <a:pt x="997" y="682"/>
                  <a:pt x="997" y="681"/>
                </a:cubicBezTo>
                <a:close/>
                <a:moveTo>
                  <a:pt x="997" y="675"/>
                </a:moveTo>
                <a:cubicBezTo>
                  <a:pt x="997" y="675"/>
                  <a:pt x="996" y="675"/>
                  <a:pt x="996" y="675"/>
                </a:cubicBezTo>
                <a:cubicBezTo>
                  <a:pt x="996" y="682"/>
                  <a:pt x="997" y="678"/>
                  <a:pt x="994" y="674"/>
                </a:cubicBezTo>
                <a:cubicBezTo>
                  <a:pt x="994" y="674"/>
                  <a:pt x="994" y="673"/>
                  <a:pt x="994" y="673"/>
                </a:cubicBezTo>
                <a:cubicBezTo>
                  <a:pt x="995" y="674"/>
                  <a:pt x="996" y="674"/>
                  <a:pt x="997" y="675"/>
                </a:cubicBezTo>
                <a:close/>
                <a:moveTo>
                  <a:pt x="990" y="671"/>
                </a:moveTo>
                <a:cubicBezTo>
                  <a:pt x="990" y="671"/>
                  <a:pt x="989" y="671"/>
                  <a:pt x="989" y="670"/>
                </a:cubicBezTo>
                <a:cubicBezTo>
                  <a:pt x="989" y="670"/>
                  <a:pt x="989" y="670"/>
                  <a:pt x="989" y="670"/>
                </a:cubicBezTo>
                <a:cubicBezTo>
                  <a:pt x="989" y="670"/>
                  <a:pt x="990" y="671"/>
                  <a:pt x="990" y="671"/>
                </a:cubicBezTo>
                <a:close/>
                <a:moveTo>
                  <a:pt x="982" y="643"/>
                </a:moveTo>
                <a:cubicBezTo>
                  <a:pt x="982" y="644"/>
                  <a:pt x="981" y="645"/>
                  <a:pt x="980" y="646"/>
                </a:cubicBezTo>
                <a:cubicBezTo>
                  <a:pt x="980" y="646"/>
                  <a:pt x="981" y="647"/>
                  <a:pt x="981" y="646"/>
                </a:cubicBezTo>
                <a:cubicBezTo>
                  <a:pt x="981" y="646"/>
                  <a:pt x="982" y="645"/>
                  <a:pt x="982" y="644"/>
                </a:cubicBezTo>
                <a:cubicBezTo>
                  <a:pt x="984" y="650"/>
                  <a:pt x="981" y="658"/>
                  <a:pt x="980" y="662"/>
                </a:cubicBezTo>
                <a:cubicBezTo>
                  <a:pt x="980" y="663"/>
                  <a:pt x="981" y="663"/>
                  <a:pt x="981" y="662"/>
                </a:cubicBezTo>
                <a:cubicBezTo>
                  <a:pt x="982" y="657"/>
                  <a:pt x="985" y="649"/>
                  <a:pt x="983" y="643"/>
                </a:cubicBezTo>
                <a:cubicBezTo>
                  <a:pt x="985" y="641"/>
                  <a:pt x="987" y="639"/>
                  <a:pt x="987" y="642"/>
                </a:cubicBezTo>
                <a:cubicBezTo>
                  <a:pt x="987" y="646"/>
                  <a:pt x="988" y="650"/>
                  <a:pt x="988" y="654"/>
                </a:cubicBezTo>
                <a:cubicBezTo>
                  <a:pt x="988" y="659"/>
                  <a:pt x="988" y="664"/>
                  <a:pt x="988" y="669"/>
                </a:cubicBezTo>
                <a:cubicBezTo>
                  <a:pt x="988" y="669"/>
                  <a:pt x="987" y="668"/>
                  <a:pt x="987" y="668"/>
                </a:cubicBezTo>
                <a:cubicBezTo>
                  <a:pt x="986" y="668"/>
                  <a:pt x="984" y="667"/>
                  <a:pt x="983" y="667"/>
                </a:cubicBezTo>
                <a:cubicBezTo>
                  <a:pt x="983" y="667"/>
                  <a:pt x="983" y="666"/>
                  <a:pt x="983" y="666"/>
                </a:cubicBezTo>
                <a:cubicBezTo>
                  <a:pt x="983" y="666"/>
                  <a:pt x="982" y="666"/>
                  <a:pt x="982" y="666"/>
                </a:cubicBezTo>
                <a:cubicBezTo>
                  <a:pt x="982" y="666"/>
                  <a:pt x="982" y="667"/>
                  <a:pt x="982" y="667"/>
                </a:cubicBezTo>
                <a:cubicBezTo>
                  <a:pt x="981" y="666"/>
                  <a:pt x="979" y="666"/>
                  <a:pt x="978" y="666"/>
                </a:cubicBezTo>
                <a:cubicBezTo>
                  <a:pt x="978" y="664"/>
                  <a:pt x="978" y="663"/>
                  <a:pt x="978" y="661"/>
                </a:cubicBezTo>
                <a:cubicBezTo>
                  <a:pt x="978" y="661"/>
                  <a:pt x="979" y="660"/>
                  <a:pt x="979" y="660"/>
                </a:cubicBezTo>
                <a:cubicBezTo>
                  <a:pt x="980" y="660"/>
                  <a:pt x="980" y="660"/>
                  <a:pt x="980" y="659"/>
                </a:cubicBezTo>
                <a:cubicBezTo>
                  <a:pt x="980" y="659"/>
                  <a:pt x="980" y="659"/>
                  <a:pt x="980" y="658"/>
                </a:cubicBezTo>
                <a:cubicBezTo>
                  <a:pt x="980" y="658"/>
                  <a:pt x="980" y="658"/>
                  <a:pt x="980" y="658"/>
                </a:cubicBezTo>
                <a:cubicBezTo>
                  <a:pt x="980" y="652"/>
                  <a:pt x="980" y="646"/>
                  <a:pt x="979" y="640"/>
                </a:cubicBezTo>
                <a:cubicBezTo>
                  <a:pt x="981" y="641"/>
                  <a:pt x="982" y="642"/>
                  <a:pt x="982" y="643"/>
                </a:cubicBezTo>
                <a:close/>
                <a:moveTo>
                  <a:pt x="978" y="640"/>
                </a:moveTo>
                <a:cubicBezTo>
                  <a:pt x="978" y="641"/>
                  <a:pt x="978" y="643"/>
                  <a:pt x="978" y="645"/>
                </a:cubicBezTo>
                <a:cubicBezTo>
                  <a:pt x="977" y="651"/>
                  <a:pt x="976" y="656"/>
                  <a:pt x="975" y="662"/>
                </a:cubicBezTo>
                <a:cubicBezTo>
                  <a:pt x="975" y="663"/>
                  <a:pt x="976" y="663"/>
                  <a:pt x="976" y="663"/>
                </a:cubicBezTo>
                <a:cubicBezTo>
                  <a:pt x="976" y="662"/>
                  <a:pt x="977" y="662"/>
                  <a:pt x="977" y="662"/>
                </a:cubicBezTo>
                <a:cubicBezTo>
                  <a:pt x="977" y="663"/>
                  <a:pt x="976" y="665"/>
                  <a:pt x="976" y="666"/>
                </a:cubicBezTo>
                <a:cubicBezTo>
                  <a:pt x="973" y="666"/>
                  <a:pt x="970" y="666"/>
                  <a:pt x="967" y="667"/>
                </a:cubicBezTo>
                <a:cubicBezTo>
                  <a:pt x="967" y="664"/>
                  <a:pt x="966" y="661"/>
                  <a:pt x="966" y="658"/>
                </a:cubicBezTo>
                <a:cubicBezTo>
                  <a:pt x="966" y="655"/>
                  <a:pt x="967" y="652"/>
                  <a:pt x="967" y="649"/>
                </a:cubicBezTo>
                <a:cubicBezTo>
                  <a:pt x="967" y="647"/>
                  <a:pt x="968" y="633"/>
                  <a:pt x="968" y="641"/>
                </a:cubicBezTo>
                <a:cubicBezTo>
                  <a:pt x="968" y="642"/>
                  <a:pt x="969" y="642"/>
                  <a:pt x="969" y="641"/>
                </a:cubicBezTo>
                <a:cubicBezTo>
                  <a:pt x="969" y="640"/>
                  <a:pt x="969" y="639"/>
                  <a:pt x="969" y="638"/>
                </a:cubicBezTo>
                <a:cubicBezTo>
                  <a:pt x="972" y="639"/>
                  <a:pt x="975" y="639"/>
                  <a:pt x="978" y="640"/>
                </a:cubicBezTo>
                <a:close/>
                <a:moveTo>
                  <a:pt x="966" y="641"/>
                </a:moveTo>
                <a:cubicBezTo>
                  <a:pt x="967" y="639"/>
                  <a:pt x="967" y="638"/>
                  <a:pt x="967" y="637"/>
                </a:cubicBezTo>
                <a:cubicBezTo>
                  <a:pt x="967" y="637"/>
                  <a:pt x="967" y="637"/>
                  <a:pt x="967" y="637"/>
                </a:cubicBezTo>
                <a:cubicBezTo>
                  <a:pt x="966" y="642"/>
                  <a:pt x="966" y="647"/>
                  <a:pt x="966" y="652"/>
                </a:cubicBezTo>
                <a:cubicBezTo>
                  <a:pt x="966" y="648"/>
                  <a:pt x="966" y="645"/>
                  <a:pt x="966" y="641"/>
                </a:cubicBezTo>
                <a:close/>
                <a:moveTo>
                  <a:pt x="964" y="669"/>
                </a:moveTo>
                <a:cubicBezTo>
                  <a:pt x="964" y="674"/>
                  <a:pt x="964" y="680"/>
                  <a:pt x="964" y="685"/>
                </a:cubicBezTo>
                <a:cubicBezTo>
                  <a:pt x="963" y="685"/>
                  <a:pt x="963" y="686"/>
                  <a:pt x="962" y="686"/>
                </a:cubicBezTo>
                <a:cubicBezTo>
                  <a:pt x="962" y="686"/>
                  <a:pt x="962" y="687"/>
                  <a:pt x="962" y="687"/>
                </a:cubicBezTo>
                <a:cubicBezTo>
                  <a:pt x="962" y="687"/>
                  <a:pt x="962" y="687"/>
                  <a:pt x="963" y="687"/>
                </a:cubicBezTo>
                <a:cubicBezTo>
                  <a:pt x="963" y="686"/>
                  <a:pt x="963" y="686"/>
                  <a:pt x="963" y="686"/>
                </a:cubicBezTo>
                <a:cubicBezTo>
                  <a:pt x="963" y="686"/>
                  <a:pt x="964" y="686"/>
                  <a:pt x="964" y="686"/>
                </a:cubicBezTo>
                <a:cubicBezTo>
                  <a:pt x="964" y="689"/>
                  <a:pt x="964" y="693"/>
                  <a:pt x="964" y="696"/>
                </a:cubicBezTo>
                <a:cubicBezTo>
                  <a:pt x="964" y="697"/>
                  <a:pt x="963" y="699"/>
                  <a:pt x="962" y="700"/>
                </a:cubicBezTo>
                <a:cubicBezTo>
                  <a:pt x="962" y="701"/>
                  <a:pt x="963" y="701"/>
                  <a:pt x="963" y="700"/>
                </a:cubicBezTo>
                <a:cubicBezTo>
                  <a:pt x="963" y="699"/>
                  <a:pt x="964" y="698"/>
                  <a:pt x="964" y="697"/>
                </a:cubicBezTo>
                <a:cubicBezTo>
                  <a:pt x="964" y="701"/>
                  <a:pt x="964" y="706"/>
                  <a:pt x="964" y="710"/>
                </a:cubicBezTo>
                <a:cubicBezTo>
                  <a:pt x="964" y="710"/>
                  <a:pt x="963" y="711"/>
                  <a:pt x="962" y="712"/>
                </a:cubicBezTo>
                <a:cubicBezTo>
                  <a:pt x="962" y="713"/>
                  <a:pt x="961" y="713"/>
                  <a:pt x="961" y="714"/>
                </a:cubicBezTo>
                <a:cubicBezTo>
                  <a:pt x="961" y="712"/>
                  <a:pt x="961" y="710"/>
                  <a:pt x="961" y="708"/>
                </a:cubicBezTo>
                <a:cubicBezTo>
                  <a:pt x="961" y="708"/>
                  <a:pt x="960" y="708"/>
                  <a:pt x="960" y="708"/>
                </a:cubicBezTo>
                <a:cubicBezTo>
                  <a:pt x="960" y="710"/>
                  <a:pt x="960" y="712"/>
                  <a:pt x="960" y="714"/>
                </a:cubicBezTo>
                <a:cubicBezTo>
                  <a:pt x="958" y="718"/>
                  <a:pt x="956" y="723"/>
                  <a:pt x="955" y="728"/>
                </a:cubicBezTo>
                <a:cubicBezTo>
                  <a:pt x="955" y="728"/>
                  <a:pt x="955" y="729"/>
                  <a:pt x="954" y="729"/>
                </a:cubicBezTo>
                <a:cubicBezTo>
                  <a:pt x="954" y="728"/>
                  <a:pt x="954" y="727"/>
                  <a:pt x="954" y="727"/>
                </a:cubicBezTo>
                <a:cubicBezTo>
                  <a:pt x="955" y="727"/>
                  <a:pt x="955" y="727"/>
                  <a:pt x="955" y="727"/>
                </a:cubicBezTo>
                <a:cubicBezTo>
                  <a:pt x="955" y="726"/>
                  <a:pt x="955" y="726"/>
                  <a:pt x="955" y="726"/>
                </a:cubicBezTo>
                <a:cubicBezTo>
                  <a:pt x="955" y="726"/>
                  <a:pt x="954" y="726"/>
                  <a:pt x="954" y="726"/>
                </a:cubicBezTo>
                <a:cubicBezTo>
                  <a:pt x="955" y="721"/>
                  <a:pt x="955" y="717"/>
                  <a:pt x="956" y="712"/>
                </a:cubicBezTo>
                <a:cubicBezTo>
                  <a:pt x="957" y="708"/>
                  <a:pt x="958" y="703"/>
                  <a:pt x="960" y="699"/>
                </a:cubicBezTo>
                <a:cubicBezTo>
                  <a:pt x="960" y="698"/>
                  <a:pt x="961" y="696"/>
                  <a:pt x="962" y="695"/>
                </a:cubicBezTo>
                <a:cubicBezTo>
                  <a:pt x="962" y="696"/>
                  <a:pt x="962" y="697"/>
                  <a:pt x="962" y="698"/>
                </a:cubicBezTo>
                <a:cubicBezTo>
                  <a:pt x="962" y="699"/>
                  <a:pt x="963" y="699"/>
                  <a:pt x="963" y="698"/>
                </a:cubicBezTo>
                <a:cubicBezTo>
                  <a:pt x="963" y="696"/>
                  <a:pt x="963" y="693"/>
                  <a:pt x="963" y="690"/>
                </a:cubicBezTo>
                <a:cubicBezTo>
                  <a:pt x="963" y="690"/>
                  <a:pt x="963" y="690"/>
                  <a:pt x="962" y="690"/>
                </a:cubicBezTo>
                <a:cubicBezTo>
                  <a:pt x="961" y="693"/>
                  <a:pt x="960" y="696"/>
                  <a:pt x="959" y="699"/>
                </a:cubicBezTo>
                <a:cubicBezTo>
                  <a:pt x="956" y="705"/>
                  <a:pt x="955" y="712"/>
                  <a:pt x="954" y="717"/>
                </a:cubicBezTo>
                <a:cubicBezTo>
                  <a:pt x="953" y="721"/>
                  <a:pt x="953" y="724"/>
                  <a:pt x="952" y="727"/>
                </a:cubicBezTo>
                <a:cubicBezTo>
                  <a:pt x="951" y="728"/>
                  <a:pt x="951" y="728"/>
                  <a:pt x="950" y="728"/>
                </a:cubicBezTo>
                <a:cubicBezTo>
                  <a:pt x="950" y="721"/>
                  <a:pt x="950" y="713"/>
                  <a:pt x="950" y="705"/>
                </a:cubicBezTo>
                <a:cubicBezTo>
                  <a:pt x="950" y="705"/>
                  <a:pt x="949" y="705"/>
                  <a:pt x="949" y="705"/>
                </a:cubicBezTo>
                <a:cubicBezTo>
                  <a:pt x="949" y="706"/>
                  <a:pt x="949" y="707"/>
                  <a:pt x="949" y="708"/>
                </a:cubicBezTo>
                <a:cubicBezTo>
                  <a:pt x="949" y="702"/>
                  <a:pt x="948" y="697"/>
                  <a:pt x="947" y="692"/>
                </a:cubicBezTo>
                <a:cubicBezTo>
                  <a:pt x="947" y="690"/>
                  <a:pt x="948" y="689"/>
                  <a:pt x="948" y="688"/>
                </a:cubicBezTo>
                <a:cubicBezTo>
                  <a:pt x="948" y="688"/>
                  <a:pt x="948" y="688"/>
                  <a:pt x="948" y="688"/>
                </a:cubicBezTo>
                <a:cubicBezTo>
                  <a:pt x="949" y="689"/>
                  <a:pt x="949" y="688"/>
                  <a:pt x="949" y="688"/>
                </a:cubicBezTo>
                <a:cubicBezTo>
                  <a:pt x="949" y="688"/>
                  <a:pt x="948" y="687"/>
                  <a:pt x="948" y="687"/>
                </a:cubicBezTo>
                <a:cubicBezTo>
                  <a:pt x="948" y="686"/>
                  <a:pt x="949" y="685"/>
                  <a:pt x="949" y="684"/>
                </a:cubicBezTo>
                <a:cubicBezTo>
                  <a:pt x="951" y="677"/>
                  <a:pt x="957" y="672"/>
                  <a:pt x="964" y="669"/>
                </a:cubicBezTo>
                <a:close/>
                <a:moveTo>
                  <a:pt x="960" y="697"/>
                </a:moveTo>
                <a:cubicBezTo>
                  <a:pt x="962" y="693"/>
                  <a:pt x="962" y="692"/>
                  <a:pt x="962" y="694"/>
                </a:cubicBezTo>
                <a:cubicBezTo>
                  <a:pt x="961" y="695"/>
                  <a:pt x="961" y="696"/>
                  <a:pt x="960" y="697"/>
                </a:cubicBezTo>
                <a:close/>
                <a:moveTo>
                  <a:pt x="946" y="690"/>
                </a:moveTo>
                <a:cubicBezTo>
                  <a:pt x="946" y="690"/>
                  <a:pt x="946" y="691"/>
                  <a:pt x="946" y="691"/>
                </a:cubicBezTo>
                <a:cubicBezTo>
                  <a:pt x="946" y="689"/>
                  <a:pt x="946" y="689"/>
                  <a:pt x="946" y="690"/>
                </a:cubicBezTo>
                <a:close/>
                <a:moveTo>
                  <a:pt x="944" y="713"/>
                </a:moveTo>
                <a:cubicBezTo>
                  <a:pt x="944" y="708"/>
                  <a:pt x="945" y="703"/>
                  <a:pt x="945" y="698"/>
                </a:cubicBezTo>
                <a:cubicBezTo>
                  <a:pt x="945" y="700"/>
                  <a:pt x="945" y="702"/>
                  <a:pt x="945" y="703"/>
                </a:cubicBezTo>
                <a:cubicBezTo>
                  <a:pt x="945" y="704"/>
                  <a:pt x="946" y="705"/>
                  <a:pt x="946" y="706"/>
                </a:cubicBezTo>
                <a:cubicBezTo>
                  <a:pt x="946" y="712"/>
                  <a:pt x="947" y="716"/>
                  <a:pt x="947" y="720"/>
                </a:cubicBezTo>
                <a:cubicBezTo>
                  <a:pt x="947" y="721"/>
                  <a:pt x="948" y="721"/>
                  <a:pt x="948" y="720"/>
                </a:cubicBezTo>
                <a:cubicBezTo>
                  <a:pt x="948" y="716"/>
                  <a:pt x="947" y="711"/>
                  <a:pt x="947" y="707"/>
                </a:cubicBezTo>
                <a:cubicBezTo>
                  <a:pt x="947" y="703"/>
                  <a:pt x="947" y="699"/>
                  <a:pt x="947" y="695"/>
                </a:cubicBezTo>
                <a:cubicBezTo>
                  <a:pt x="949" y="706"/>
                  <a:pt x="948" y="718"/>
                  <a:pt x="949" y="729"/>
                </a:cubicBezTo>
                <a:cubicBezTo>
                  <a:pt x="947" y="730"/>
                  <a:pt x="945" y="732"/>
                  <a:pt x="943" y="733"/>
                </a:cubicBezTo>
                <a:cubicBezTo>
                  <a:pt x="943" y="727"/>
                  <a:pt x="944" y="720"/>
                  <a:pt x="944" y="713"/>
                </a:cubicBezTo>
                <a:close/>
                <a:moveTo>
                  <a:pt x="943" y="734"/>
                </a:moveTo>
                <a:cubicBezTo>
                  <a:pt x="943" y="735"/>
                  <a:pt x="943" y="736"/>
                  <a:pt x="943" y="737"/>
                </a:cubicBezTo>
                <a:cubicBezTo>
                  <a:pt x="941" y="738"/>
                  <a:pt x="939" y="739"/>
                  <a:pt x="937" y="740"/>
                </a:cubicBezTo>
                <a:cubicBezTo>
                  <a:pt x="939" y="738"/>
                  <a:pt x="941" y="736"/>
                  <a:pt x="943" y="734"/>
                </a:cubicBezTo>
                <a:close/>
                <a:moveTo>
                  <a:pt x="935" y="743"/>
                </a:moveTo>
                <a:cubicBezTo>
                  <a:pt x="935" y="744"/>
                  <a:pt x="934" y="745"/>
                  <a:pt x="934" y="745"/>
                </a:cubicBezTo>
                <a:cubicBezTo>
                  <a:pt x="934" y="745"/>
                  <a:pt x="933" y="745"/>
                  <a:pt x="933" y="745"/>
                </a:cubicBezTo>
                <a:cubicBezTo>
                  <a:pt x="933" y="745"/>
                  <a:pt x="933" y="745"/>
                  <a:pt x="933" y="745"/>
                </a:cubicBezTo>
                <a:cubicBezTo>
                  <a:pt x="934" y="744"/>
                  <a:pt x="934" y="744"/>
                  <a:pt x="935" y="743"/>
                </a:cubicBezTo>
                <a:close/>
                <a:moveTo>
                  <a:pt x="934" y="719"/>
                </a:moveTo>
                <a:cubicBezTo>
                  <a:pt x="934" y="719"/>
                  <a:pt x="934" y="719"/>
                  <a:pt x="933" y="720"/>
                </a:cubicBezTo>
                <a:cubicBezTo>
                  <a:pt x="933" y="719"/>
                  <a:pt x="934" y="719"/>
                  <a:pt x="934" y="719"/>
                </a:cubicBezTo>
                <a:close/>
                <a:moveTo>
                  <a:pt x="932" y="722"/>
                </a:moveTo>
                <a:cubicBezTo>
                  <a:pt x="932" y="727"/>
                  <a:pt x="932" y="732"/>
                  <a:pt x="931" y="737"/>
                </a:cubicBezTo>
                <a:cubicBezTo>
                  <a:pt x="931" y="737"/>
                  <a:pt x="931" y="737"/>
                  <a:pt x="931" y="737"/>
                </a:cubicBezTo>
                <a:cubicBezTo>
                  <a:pt x="931" y="740"/>
                  <a:pt x="931" y="742"/>
                  <a:pt x="931" y="744"/>
                </a:cubicBezTo>
                <a:cubicBezTo>
                  <a:pt x="931" y="744"/>
                  <a:pt x="930" y="744"/>
                  <a:pt x="930" y="744"/>
                </a:cubicBezTo>
                <a:cubicBezTo>
                  <a:pt x="930" y="738"/>
                  <a:pt x="930" y="731"/>
                  <a:pt x="930" y="725"/>
                </a:cubicBezTo>
                <a:cubicBezTo>
                  <a:pt x="931" y="724"/>
                  <a:pt x="931" y="723"/>
                  <a:pt x="932" y="722"/>
                </a:cubicBezTo>
                <a:close/>
                <a:moveTo>
                  <a:pt x="929" y="720"/>
                </a:moveTo>
                <a:cubicBezTo>
                  <a:pt x="929" y="720"/>
                  <a:pt x="928" y="719"/>
                  <a:pt x="928" y="719"/>
                </a:cubicBezTo>
                <a:cubicBezTo>
                  <a:pt x="928" y="718"/>
                  <a:pt x="929" y="717"/>
                  <a:pt x="930" y="716"/>
                </a:cubicBezTo>
                <a:cubicBezTo>
                  <a:pt x="929" y="716"/>
                  <a:pt x="929" y="717"/>
                  <a:pt x="929" y="718"/>
                </a:cubicBezTo>
                <a:cubicBezTo>
                  <a:pt x="929" y="719"/>
                  <a:pt x="929" y="720"/>
                  <a:pt x="929" y="720"/>
                </a:cubicBezTo>
                <a:close/>
                <a:moveTo>
                  <a:pt x="927" y="718"/>
                </a:moveTo>
                <a:cubicBezTo>
                  <a:pt x="926" y="719"/>
                  <a:pt x="925" y="721"/>
                  <a:pt x="924" y="722"/>
                </a:cubicBezTo>
                <a:cubicBezTo>
                  <a:pt x="924" y="723"/>
                  <a:pt x="925" y="723"/>
                  <a:pt x="925" y="723"/>
                </a:cubicBezTo>
                <a:cubicBezTo>
                  <a:pt x="926" y="721"/>
                  <a:pt x="927" y="720"/>
                  <a:pt x="927" y="719"/>
                </a:cubicBezTo>
                <a:cubicBezTo>
                  <a:pt x="928" y="720"/>
                  <a:pt x="928" y="720"/>
                  <a:pt x="929" y="721"/>
                </a:cubicBezTo>
                <a:cubicBezTo>
                  <a:pt x="929" y="722"/>
                  <a:pt x="929" y="724"/>
                  <a:pt x="929" y="725"/>
                </a:cubicBezTo>
                <a:cubicBezTo>
                  <a:pt x="928" y="727"/>
                  <a:pt x="927" y="728"/>
                  <a:pt x="926" y="728"/>
                </a:cubicBezTo>
                <a:cubicBezTo>
                  <a:pt x="926" y="729"/>
                  <a:pt x="925" y="729"/>
                  <a:pt x="925" y="730"/>
                </a:cubicBezTo>
                <a:cubicBezTo>
                  <a:pt x="924" y="728"/>
                  <a:pt x="924" y="726"/>
                  <a:pt x="924" y="723"/>
                </a:cubicBezTo>
                <a:cubicBezTo>
                  <a:pt x="923" y="715"/>
                  <a:pt x="924" y="716"/>
                  <a:pt x="927" y="718"/>
                </a:cubicBezTo>
                <a:close/>
                <a:moveTo>
                  <a:pt x="924" y="731"/>
                </a:moveTo>
                <a:cubicBezTo>
                  <a:pt x="923" y="735"/>
                  <a:pt x="923" y="739"/>
                  <a:pt x="922" y="744"/>
                </a:cubicBezTo>
                <a:cubicBezTo>
                  <a:pt x="922" y="744"/>
                  <a:pt x="921" y="744"/>
                  <a:pt x="921" y="744"/>
                </a:cubicBezTo>
                <a:cubicBezTo>
                  <a:pt x="920" y="744"/>
                  <a:pt x="920" y="743"/>
                  <a:pt x="920" y="741"/>
                </a:cubicBezTo>
                <a:cubicBezTo>
                  <a:pt x="921" y="738"/>
                  <a:pt x="922" y="734"/>
                  <a:pt x="924" y="731"/>
                </a:cubicBezTo>
                <a:close/>
                <a:moveTo>
                  <a:pt x="919" y="744"/>
                </a:moveTo>
                <a:cubicBezTo>
                  <a:pt x="919" y="744"/>
                  <a:pt x="919" y="744"/>
                  <a:pt x="919" y="744"/>
                </a:cubicBezTo>
                <a:cubicBezTo>
                  <a:pt x="919" y="744"/>
                  <a:pt x="919" y="744"/>
                  <a:pt x="919" y="744"/>
                </a:cubicBezTo>
                <a:cubicBezTo>
                  <a:pt x="919" y="744"/>
                  <a:pt x="919" y="744"/>
                  <a:pt x="919" y="744"/>
                </a:cubicBezTo>
                <a:close/>
                <a:moveTo>
                  <a:pt x="918" y="749"/>
                </a:moveTo>
                <a:cubicBezTo>
                  <a:pt x="917" y="748"/>
                  <a:pt x="917" y="747"/>
                  <a:pt x="917" y="746"/>
                </a:cubicBezTo>
                <a:cubicBezTo>
                  <a:pt x="917" y="746"/>
                  <a:pt x="917" y="746"/>
                  <a:pt x="917" y="746"/>
                </a:cubicBezTo>
                <a:cubicBezTo>
                  <a:pt x="917" y="746"/>
                  <a:pt x="918" y="745"/>
                  <a:pt x="918" y="745"/>
                </a:cubicBezTo>
                <a:cubicBezTo>
                  <a:pt x="918" y="746"/>
                  <a:pt x="918" y="747"/>
                  <a:pt x="918" y="749"/>
                </a:cubicBezTo>
                <a:close/>
                <a:moveTo>
                  <a:pt x="915" y="751"/>
                </a:moveTo>
                <a:cubicBezTo>
                  <a:pt x="913" y="749"/>
                  <a:pt x="914" y="747"/>
                  <a:pt x="916" y="746"/>
                </a:cubicBezTo>
                <a:cubicBezTo>
                  <a:pt x="916" y="746"/>
                  <a:pt x="916" y="746"/>
                  <a:pt x="916" y="746"/>
                </a:cubicBezTo>
                <a:cubicBezTo>
                  <a:pt x="916" y="748"/>
                  <a:pt x="915" y="750"/>
                  <a:pt x="915" y="751"/>
                </a:cubicBezTo>
                <a:cubicBezTo>
                  <a:pt x="915" y="751"/>
                  <a:pt x="915" y="751"/>
                  <a:pt x="915" y="751"/>
                </a:cubicBezTo>
                <a:close/>
                <a:moveTo>
                  <a:pt x="915" y="795"/>
                </a:moveTo>
                <a:cubicBezTo>
                  <a:pt x="916" y="792"/>
                  <a:pt x="916" y="788"/>
                  <a:pt x="916" y="784"/>
                </a:cubicBezTo>
                <a:cubicBezTo>
                  <a:pt x="917" y="791"/>
                  <a:pt x="917" y="798"/>
                  <a:pt x="917" y="804"/>
                </a:cubicBezTo>
                <a:cubicBezTo>
                  <a:pt x="917" y="807"/>
                  <a:pt x="917" y="810"/>
                  <a:pt x="917" y="813"/>
                </a:cubicBezTo>
                <a:cubicBezTo>
                  <a:pt x="916" y="807"/>
                  <a:pt x="916" y="801"/>
                  <a:pt x="915" y="795"/>
                </a:cubicBezTo>
                <a:close/>
                <a:moveTo>
                  <a:pt x="917" y="819"/>
                </a:moveTo>
                <a:cubicBezTo>
                  <a:pt x="918" y="828"/>
                  <a:pt x="919" y="837"/>
                  <a:pt x="921" y="846"/>
                </a:cubicBezTo>
                <a:cubicBezTo>
                  <a:pt x="918" y="847"/>
                  <a:pt x="916" y="848"/>
                  <a:pt x="914" y="850"/>
                </a:cubicBezTo>
                <a:cubicBezTo>
                  <a:pt x="914" y="840"/>
                  <a:pt x="916" y="829"/>
                  <a:pt x="917" y="819"/>
                </a:cubicBezTo>
                <a:close/>
                <a:moveTo>
                  <a:pt x="913" y="851"/>
                </a:moveTo>
                <a:cubicBezTo>
                  <a:pt x="913" y="852"/>
                  <a:pt x="913" y="852"/>
                  <a:pt x="913" y="853"/>
                </a:cubicBezTo>
                <a:cubicBezTo>
                  <a:pt x="912" y="853"/>
                  <a:pt x="910" y="854"/>
                  <a:pt x="909" y="854"/>
                </a:cubicBezTo>
                <a:cubicBezTo>
                  <a:pt x="910" y="853"/>
                  <a:pt x="912" y="852"/>
                  <a:pt x="913" y="851"/>
                </a:cubicBezTo>
                <a:close/>
                <a:moveTo>
                  <a:pt x="907" y="855"/>
                </a:moveTo>
                <a:cubicBezTo>
                  <a:pt x="907" y="855"/>
                  <a:pt x="906" y="856"/>
                  <a:pt x="905" y="856"/>
                </a:cubicBezTo>
                <a:cubicBezTo>
                  <a:pt x="902" y="856"/>
                  <a:pt x="899" y="857"/>
                  <a:pt x="895" y="856"/>
                </a:cubicBezTo>
                <a:cubicBezTo>
                  <a:pt x="899" y="856"/>
                  <a:pt x="903" y="855"/>
                  <a:pt x="907" y="855"/>
                </a:cubicBezTo>
                <a:close/>
                <a:moveTo>
                  <a:pt x="877" y="857"/>
                </a:moveTo>
                <a:cubicBezTo>
                  <a:pt x="881" y="857"/>
                  <a:pt x="884" y="857"/>
                  <a:pt x="887" y="857"/>
                </a:cubicBezTo>
                <a:cubicBezTo>
                  <a:pt x="880" y="858"/>
                  <a:pt x="874" y="858"/>
                  <a:pt x="867" y="858"/>
                </a:cubicBezTo>
                <a:cubicBezTo>
                  <a:pt x="867" y="858"/>
                  <a:pt x="866" y="858"/>
                  <a:pt x="866" y="858"/>
                </a:cubicBezTo>
                <a:cubicBezTo>
                  <a:pt x="855" y="859"/>
                  <a:pt x="843" y="859"/>
                  <a:pt x="832" y="858"/>
                </a:cubicBezTo>
                <a:cubicBezTo>
                  <a:pt x="847" y="858"/>
                  <a:pt x="862" y="857"/>
                  <a:pt x="877" y="857"/>
                </a:cubicBezTo>
                <a:close/>
                <a:moveTo>
                  <a:pt x="818" y="858"/>
                </a:moveTo>
                <a:cubicBezTo>
                  <a:pt x="817" y="858"/>
                  <a:pt x="816" y="858"/>
                  <a:pt x="816" y="858"/>
                </a:cubicBezTo>
                <a:cubicBezTo>
                  <a:pt x="809" y="859"/>
                  <a:pt x="801" y="859"/>
                  <a:pt x="794" y="859"/>
                </a:cubicBezTo>
                <a:cubicBezTo>
                  <a:pt x="788" y="859"/>
                  <a:pt x="781" y="859"/>
                  <a:pt x="775" y="859"/>
                </a:cubicBezTo>
                <a:cubicBezTo>
                  <a:pt x="775" y="857"/>
                  <a:pt x="775" y="856"/>
                  <a:pt x="775" y="855"/>
                </a:cubicBezTo>
                <a:cubicBezTo>
                  <a:pt x="779" y="855"/>
                  <a:pt x="784" y="855"/>
                  <a:pt x="788" y="856"/>
                </a:cubicBezTo>
                <a:cubicBezTo>
                  <a:pt x="788" y="857"/>
                  <a:pt x="788" y="857"/>
                  <a:pt x="788" y="858"/>
                </a:cubicBezTo>
                <a:cubicBezTo>
                  <a:pt x="788" y="858"/>
                  <a:pt x="789" y="859"/>
                  <a:pt x="789" y="858"/>
                </a:cubicBezTo>
                <a:cubicBezTo>
                  <a:pt x="789" y="859"/>
                  <a:pt x="789" y="858"/>
                  <a:pt x="789" y="858"/>
                </a:cubicBezTo>
                <a:cubicBezTo>
                  <a:pt x="789" y="857"/>
                  <a:pt x="789" y="857"/>
                  <a:pt x="789" y="856"/>
                </a:cubicBezTo>
                <a:cubicBezTo>
                  <a:pt x="798" y="857"/>
                  <a:pt x="808" y="857"/>
                  <a:pt x="818" y="858"/>
                </a:cubicBezTo>
                <a:close/>
                <a:moveTo>
                  <a:pt x="788" y="853"/>
                </a:moveTo>
                <a:cubicBezTo>
                  <a:pt x="787" y="841"/>
                  <a:pt x="787" y="828"/>
                  <a:pt x="786" y="816"/>
                </a:cubicBezTo>
                <a:cubicBezTo>
                  <a:pt x="786" y="816"/>
                  <a:pt x="786" y="815"/>
                  <a:pt x="786" y="814"/>
                </a:cubicBezTo>
                <a:cubicBezTo>
                  <a:pt x="786" y="814"/>
                  <a:pt x="787" y="813"/>
                  <a:pt x="788" y="813"/>
                </a:cubicBezTo>
                <a:cubicBezTo>
                  <a:pt x="788" y="826"/>
                  <a:pt x="788" y="840"/>
                  <a:pt x="788" y="853"/>
                </a:cubicBezTo>
                <a:close/>
                <a:moveTo>
                  <a:pt x="788" y="811"/>
                </a:moveTo>
                <a:cubicBezTo>
                  <a:pt x="788" y="811"/>
                  <a:pt x="788" y="811"/>
                  <a:pt x="789" y="811"/>
                </a:cubicBezTo>
                <a:cubicBezTo>
                  <a:pt x="790" y="810"/>
                  <a:pt x="791" y="810"/>
                  <a:pt x="792" y="810"/>
                </a:cubicBezTo>
                <a:cubicBezTo>
                  <a:pt x="790" y="811"/>
                  <a:pt x="789" y="812"/>
                  <a:pt x="788" y="812"/>
                </a:cubicBezTo>
                <a:cubicBezTo>
                  <a:pt x="788" y="812"/>
                  <a:pt x="788" y="812"/>
                  <a:pt x="788" y="811"/>
                </a:cubicBezTo>
                <a:close/>
                <a:moveTo>
                  <a:pt x="794" y="809"/>
                </a:moveTo>
                <a:cubicBezTo>
                  <a:pt x="794" y="809"/>
                  <a:pt x="794" y="809"/>
                  <a:pt x="794" y="809"/>
                </a:cubicBezTo>
                <a:cubicBezTo>
                  <a:pt x="794" y="809"/>
                  <a:pt x="794" y="808"/>
                  <a:pt x="794" y="808"/>
                </a:cubicBezTo>
                <a:cubicBezTo>
                  <a:pt x="794" y="808"/>
                  <a:pt x="794" y="808"/>
                  <a:pt x="794" y="808"/>
                </a:cubicBezTo>
                <a:cubicBezTo>
                  <a:pt x="794" y="809"/>
                  <a:pt x="794" y="809"/>
                  <a:pt x="794" y="809"/>
                </a:cubicBezTo>
                <a:cubicBezTo>
                  <a:pt x="794" y="809"/>
                  <a:pt x="794" y="809"/>
                  <a:pt x="794" y="809"/>
                </a:cubicBezTo>
                <a:close/>
                <a:moveTo>
                  <a:pt x="792" y="806"/>
                </a:moveTo>
                <a:cubicBezTo>
                  <a:pt x="791" y="806"/>
                  <a:pt x="790" y="805"/>
                  <a:pt x="789" y="804"/>
                </a:cubicBezTo>
                <a:cubicBezTo>
                  <a:pt x="789" y="804"/>
                  <a:pt x="789" y="804"/>
                  <a:pt x="789" y="804"/>
                </a:cubicBezTo>
                <a:cubicBezTo>
                  <a:pt x="789" y="804"/>
                  <a:pt x="789" y="803"/>
                  <a:pt x="789" y="803"/>
                </a:cubicBezTo>
                <a:cubicBezTo>
                  <a:pt x="789" y="803"/>
                  <a:pt x="790" y="803"/>
                  <a:pt x="790" y="804"/>
                </a:cubicBezTo>
                <a:cubicBezTo>
                  <a:pt x="791" y="804"/>
                  <a:pt x="792" y="805"/>
                  <a:pt x="792" y="806"/>
                </a:cubicBezTo>
                <a:close/>
                <a:moveTo>
                  <a:pt x="787" y="803"/>
                </a:moveTo>
                <a:cubicBezTo>
                  <a:pt x="786" y="803"/>
                  <a:pt x="786" y="802"/>
                  <a:pt x="786" y="802"/>
                </a:cubicBezTo>
                <a:cubicBezTo>
                  <a:pt x="786" y="802"/>
                  <a:pt x="786" y="802"/>
                  <a:pt x="787" y="802"/>
                </a:cubicBezTo>
                <a:cubicBezTo>
                  <a:pt x="787" y="802"/>
                  <a:pt x="787" y="803"/>
                  <a:pt x="787" y="803"/>
                </a:cubicBezTo>
                <a:close/>
                <a:moveTo>
                  <a:pt x="781" y="795"/>
                </a:moveTo>
                <a:cubicBezTo>
                  <a:pt x="781" y="796"/>
                  <a:pt x="781" y="797"/>
                  <a:pt x="780" y="798"/>
                </a:cubicBezTo>
                <a:cubicBezTo>
                  <a:pt x="780" y="798"/>
                  <a:pt x="781" y="799"/>
                  <a:pt x="781" y="798"/>
                </a:cubicBezTo>
                <a:cubicBezTo>
                  <a:pt x="781" y="797"/>
                  <a:pt x="782" y="796"/>
                  <a:pt x="782" y="795"/>
                </a:cubicBezTo>
                <a:cubicBezTo>
                  <a:pt x="782" y="795"/>
                  <a:pt x="782" y="795"/>
                  <a:pt x="783" y="796"/>
                </a:cubicBezTo>
                <a:cubicBezTo>
                  <a:pt x="783" y="796"/>
                  <a:pt x="783" y="797"/>
                  <a:pt x="783" y="798"/>
                </a:cubicBezTo>
                <a:cubicBezTo>
                  <a:pt x="783" y="799"/>
                  <a:pt x="783" y="800"/>
                  <a:pt x="784" y="801"/>
                </a:cubicBezTo>
                <a:cubicBezTo>
                  <a:pt x="781" y="800"/>
                  <a:pt x="779" y="798"/>
                  <a:pt x="777" y="797"/>
                </a:cubicBezTo>
                <a:cubicBezTo>
                  <a:pt x="777" y="796"/>
                  <a:pt x="778" y="795"/>
                  <a:pt x="778" y="794"/>
                </a:cubicBezTo>
                <a:cubicBezTo>
                  <a:pt x="778" y="794"/>
                  <a:pt x="778" y="794"/>
                  <a:pt x="779" y="794"/>
                </a:cubicBezTo>
                <a:cubicBezTo>
                  <a:pt x="779" y="795"/>
                  <a:pt x="779" y="796"/>
                  <a:pt x="779" y="797"/>
                </a:cubicBezTo>
                <a:cubicBezTo>
                  <a:pt x="779" y="798"/>
                  <a:pt x="780" y="798"/>
                  <a:pt x="780" y="797"/>
                </a:cubicBezTo>
                <a:cubicBezTo>
                  <a:pt x="780" y="796"/>
                  <a:pt x="780" y="795"/>
                  <a:pt x="780" y="794"/>
                </a:cubicBezTo>
                <a:cubicBezTo>
                  <a:pt x="781" y="795"/>
                  <a:pt x="781" y="795"/>
                  <a:pt x="781" y="795"/>
                </a:cubicBezTo>
                <a:close/>
                <a:moveTo>
                  <a:pt x="779" y="793"/>
                </a:moveTo>
                <a:cubicBezTo>
                  <a:pt x="778" y="793"/>
                  <a:pt x="778" y="793"/>
                  <a:pt x="778" y="793"/>
                </a:cubicBezTo>
                <a:cubicBezTo>
                  <a:pt x="778" y="792"/>
                  <a:pt x="778" y="791"/>
                  <a:pt x="779" y="790"/>
                </a:cubicBezTo>
                <a:cubicBezTo>
                  <a:pt x="779" y="791"/>
                  <a:pt x="779" y="792"/>
                  <a:pt x="779" y="793"/>
                </a:cubicBezTo>
                <a:close/>
                <a:moveTo>
                  <a:pt x="778" y="789"/>
                </a:moveTo>
                <a:cubicBezTo>
                  <a:pt x="778" y="790"/>
                  <a:pt x="777" y="791"/>
                  <a:pt x="777" y="792"/>
                </a:cubicBezTo>
                <a:cubicBezTo>
                  <a:pt x="777" y="792"/>
                  <a:pt x="777" y="792"/>
                  <a:pt x="777" y="793"/>
                </a:cubicBezTo>
                <a:cubicBezTo>
                  <a:pt x="777" y="792"/>
                  <a:pt x="776" y="792"/>
                  <a:pt x="775" y="792"/>
                </a:cubicBezTo>
                <a:cubicBezTo>
                  <a:pt x="775" y="792"/>
                  <a:pt x="775" y="792"/>
                  <a:pt x="775" y="792"/>
                </a:cubicBezTo>
                <a:cubicBezTo>
                  <a:pt x="774" y="791"/>
                  <a:pt x="774" y="790"/>
                  <a:pt x="774" y="789"/>
                </a:cubicBezTo>
                <a:cubicBezTo>
                  <a:pt x="775" y="789"/>
                  <a:pt x="776" y="789"/>
                  <a:pt x="778" y="789"/>
                </a:cubicBezTo>
                <a:close/>
                <a:moveTo>
                  <a:pt x="776" y="770"/>
                </a:moveTo>
                <a:cubicBezTo>
                  <a:pt x="776" y="770"/>
                  <a:pt x="776" y="770"/>
                  <a:pt x="776" y="770"/>
                </a:cubicBezTo>
                <a:cubicBezTo>
                  <a:pt x="776" y="770"/>
                  <a:pt x="776" y="770"/>
                  <a:pt x="776" y="770"/>
                </a:cubicBezTo>
                <a:close/>
                <a:moveTo>
                  <a:pt x="773" y="773"/>
                </a:moveTo>
                <a:cubicBezTo>
                  <a:pt x="773" y="773"/>
                  <a:pt x="774" y="773"/>
                  <a:pt x="774" y="772"/>
                </a:cubicBezTo>
                <a:cubicBezTo>
                  <a:pt x="774" y="774"/>
                  <a:pt x="774" y="776"/>
                  <a:pt x="773" y="777"/>
                </a:cubicBezTo>
                <a:cubicBezTo>
                  <a:pt x="773" y="776"/>
                  <a:pt x="773" y="775"/>
                  <a:pt x="773" y="773"/>
                </a:cubicBezTo>
                <a:cubicBezTo>
                  <a:pt x="773" y="773"/>
                  <a:pt x="773" y="773"/>
                  <a:pt x="773" y="773"/>
                </a:cubicBezTo>
                <a:close/>
                <a:moveTo>
                  <a:pt x="770" y="772"/>
                </a:moveTo>
                <a:cubicBezTo>
                  <a:pt x="769" y="774"/>
                  <a:pt x="769" y="777"/>
                  <a:pt x="769" y="779"/>
                </a:cubicBezTo>
                <a:cubicBezTo>
                  <a:pt x="769" y="783"/>
                  <a:pt x="768" y="786"/>
                  <a:pt x="768" y="790"/>
                </a:cubicBezTo>
                <a:cubicBezTo>
                  <a:pt x="768" y="790"/>
                  <a:pt x="767" y="790"/>
                  <a:pt x="766" y="791"/>
                </a:cubicBezTo>
                <a:cubicBezTo>
                  <a:pt x="766" y="788"/>
                  <a:pt x="766" y="785"/>
                  <a:pt x="766" y="783"/>
                </a:cubicBezTo>
                <a:cubicBezTo>
                  <a:pt x="766" y="782"/>
                  <a:pt x="766" y="779"/>
                  <a:pt x="766" y="776"/>
                </a:cubicBezTo>
                <a:cubicBezTo>
                  <a:pt x="766" y="776"/>
                  <a:pt x="766" y="775"/>
                  <a:pt x="766" y="775"/>
                </a:cubicBezTo>
                <a:cubicBezTo>
                  <a:pt x="766" y="775"/>
                  <a:pt x="766" y="775"/>
                  <a:pt x="766" y="774"/>
                </a:cubicBezTo>
                <a:cubicBezTo>
                  <a:pt x="766" y="774"/>
                  <a:pt x="766" y="774"/>
                  <a:pt x="766" y="773"/>
                </a:cubicBezTo>
                <a:cubicBezTo>
                  <a:pt x="766" y="772"/>
                  <a:pt x="766" y="771"/>
                  <a:pt x="767" y="770"/>
                </a:cubicBezTo>
                <a:cubicBezTo>
                  <a:pt x="767" y="770"/>
                  <a:pt x="768" y="771"/>
                  <a:pt x="770" y="772"/>
                </a:cubicBezTo>
                <a:close/>
                <a:moveTo>
                  <a:pt x="764" y="780"/>
                </a:moveTo>
                <a:cubicBezTo>
                  <a:pt x="764" y="782"/>
                  <a:pt x="764" y="783"/>
                  <a:pt x="764" y="784"/>
                </a:cubicBezTo>
                <a:cubicBezTo>
                  <a:pt x="764" y="784"/>
                  <a:pt x="764" y="783"/>
                  <a:pt x="764" y="783"/>
                </a:cubicBezTo>
                <a:cubicBezTo>
                  <a:pt x="764" y="782"/>
                  <a:pt x="764" y="781"/>
                  <a:pt x="764" y="780"/>
                </a:cubicBezTo>
                <a:close/>
                <a:moveTo>
                  <a:pt x="763" y="794"/>
                </a:moveTo>
                <a:cubicBezTo>
                  <a:pt x="762" y="794"/>
                  <a:pt x="762" y="795"/>
                  <a:pt x="761" y="795"/>
                </a:cubicBezTo>
                <a:cubicBezTo>
                  <a:pt x="759" y="796"/>
                  <a:pt x="757" y="797"/>
                  <a:pt x="756" y="798"/>
                </a:cubicBezTo>
                <a:cubicBezTo>
                  <a:pt x="756" y="797"/>
                  <a:pt x="756" y="796"/>
                  <a:pt x="757" y="795"/>
                </a:cubicBezTo>
                <a:cubicBezTo>
                  <a:pt x="757" y="795"/>
                  <a:pt x="757" y="795"/>
                  <a:pt x="758" y="794"/>
                </a:cubicBezTo>
                <a:cubicBezTo>
                  <a:pt x="758" y="794"/>
                  <a:pt x="758" y="794"/>
                  <a:pt x="759" y="794"/>
                </a:cubicBezTo>
                <a:cubicBezTo>
                  <a:pt x="759" y="795"/>
                  <a:pt x="759" y="794"/>
                  <a:pt x="759" y="794"/>
                </a:cubicBezTo>
                <a:cubicBezTo>
                  <a:pt x="759" y="794"/>
                  <a:pt x="758" y="794"/>
                  <a:pt x="758" y="794"/>
                </a:cubicBezTo>
                <a:cubicBezTo>
                  <a:pt x="759" y="794"/>
                  <a:pt x="759" y="794"/>
                  <a:pt x="760" y="794"/>
                </a:cubicBezTo>
                <a:cubicBezTo>
                  <a:pt x="761" y="794"/>
                  <a:pt x="762" y="794"/>
                  <a:pt x="763" y="794"/>
                </a:cubicBezTo>
                <a:close/>
                <a:moveTo>
                  <a:pt x="752" y="812"/>
                </a:moveTo>
                <a:cubicBezTo>
                  <a:pt x="753" y="812"/>
                  <a:pt x="753" y="812"/>
                  <a:pt x="753" y="812"/>
                </a:cubicBezTo>
                <a:cubicBezTo>
                  <a:pt x="753" y="812"/>
                  <a:pt x="753" y="813"/>
                  <a:pt x="753" y="813"/>
                </a:cubicBezTo>
                <a:cubicBezTo>
                  <a:pt x="753" y="813"/>
                  <a:pt x="753" y="813"/>
                  <a:pt x="752" y="812"/>
                </a:cubicBezTo>
                <a:close/>
                <a:moveTo>
                  <a:pt x="754" y="812"/>
                </a:moveTo>
                <a:cubicBezTo>
                  <a:pt x="754" y="813"/>
                  <a:pt x="754" y="814"/>
                  <a:pt x="754" y="814"/>
                </a:cubicBezTo>
                <a:cubicBezTo>
                  <a:pt x="754" y="814"/>
                  <a:pt x="754" y="814"/>
                  <a:pt x="754" y="815"/>
                </a:cubicBezTo>
                <a:cubicBezTo>
                  <a:pt x="754" y="814"/>
                  <a:pt x="754" y="814"/>
                  <a:pt x="754" y="814"/>
                </a:cubicBezTo>
                <a:cubicBezTo>
                  <a:pt x="754" y="813"/>
                  <a:pt x="754" y="812"/>
                  <a:pt x="754" y="812"/>
                </a:cubicBezTo>
                <a:close/>
                <a:moveTo>
                  <a:pt x="755" y="823"/>
                </a:moveTo>
                <a:cubicBezTo>
                  <a:pt x="756" y="833"/>
                  <a:pt x="757" y="843"/>
                  <a:pt x="758" y="852"/>
                </a:cubicBezTo>
                <a:cubicBezTo>
                  <a:pt x="757" y="852"/>
                  <a:pt x="756" y="852"/>
                  <a:pt x="755" y="852"/>
                </a:cubicBezTo>
                <a:cubicBezTo>
                  <a:pt x="755" y="842"/>
                  <a:pt x="755" y="833"/>
                  <a:pt x="755" y="823"/>
                </a:cubicBezTo>
                <a:close/>
                <a:moveTo>
                  <a:pt x="708" y="691"/>
                </a:moveTo>
                <a:cubicBezTo>
                  <a:pt x="709" y="730"/>
                  <a:pt x="711" y="769"/>
                  <a:pt x="712" y="808"/>
                </a:cubicBezTo>
                <a:cubicBezTo>
                  <a:pt x="712" y="821"/>
                  <a:pt x="712" y="835"/>
                  <a:pt x="712" y="848"/>
                </a:cubicBezTo>
                <a:cubicBezTo>
                  <a:pt x="711" y="848"/>
                  <a:pt x="710" y="848"/>
                  <a:pt x="709" y="848"/>
                </a:cubicBezTo>
                <a:cubicBezTo>
                  <a:pt x="708" y="833"/>
                  <a:pt x="707" y="817"/>
                  <a:pt x="706" y="801"/>
                </a:cubicBezTo>
                <a:cubicBezTo>
                  <a:pt x="705" y="779"/>
                  <a:pt x="704" y="757"/>
                  <a:pt x="705" y="734"/>
                </a:cubicBezTo>
                <a:cubicBezTo>
                  <a:pt x="705" y="727"/>
                  <a:pt x="705" y="719"/>
                  <a:pt x="705" y="712"/>
                </a:cubicBezTo>
                <a:cubicBezTo>
                  <a:pt x="706" y="705"/>
                  <a:pt x="706" y="697"/>
                  <a:pt x="707" y="690"/>
                </a:cubicBezTo>
                <a:cubicBezTo>
                  <a:pt x="707" y="689"/>
                  <a:pt x="707" y="688"/>
                  <a:pt x="707" y="686"/>
                </a:cubicBezTo>
                <a:cubicBezTo>
                  <a:pt x="707" y="688"/>
                  <a:pt x="708" y="689"/>
                  <a:pt x="708" y="691"/>
                </a:cubicBezTo>
                <a:close/>
                <a:moveTo>
                  <a:pt x="688" y="689"/>
                </a:moveTo>
                <a:cubicBezTo>
                  <a:pt x="688" y="673"/>
                  <a:pt x="689" y="657"/>
                  <a:pt x="689" y="641"/>
                </a:cubicBezTo>
                <a:cubicBezTo>
                  <a:pt x="689" y="641"/>
                  <a:pt x="689" y="641"/>
                  <a:pt x="689" y="640"/>
                </a:cubicBezTo>
                <a:cubicBezTo>
                  <a:pt x="689" y="639"/>
                  <a:pt x="689" y="638"/>
                  <a:pt x="689" y="637"/>
                </a:cubicBezTo>
                <a:cubicBezTo>
                  <a:pt x="690" y="638"/>
                  <a:pt x="690" y="638"/>
                  <a:pt x="690" y="638"/>
                </a:cubicBezTo>
                <a:cubicBezTo>
                  <a:pt x="690" y="659"/>
                  <a:pt x="690" y="679"/>
                  <a:pt x="689" y="699"/>
                </a:cubicBezTo>
                <a:cubicBezTo>
                  <a:pt x="689" y="696"/>
                  <a:pt x="689" y="692"/>
                  <a:pt x="688" y="689"/>
                </a:cubicBezTo>
                <a:close/>
                <a:moveTo>
                  <a:pt x="689" y="708"/>
                </a:moveTo>
                <a:cubicBezTo>
                  <a:pt x="689" y="721"/>
                  <a:pt x="688" y="734"/>
                  <a:pt x="688" y="747"/>
                </a:cubicBezTo>
                <a:cubicBezTo>
                  <a:pt x="688" y="731"/>
                  <a:pt x="688" y="715"/>
                  <a:pt x="688" y="699"/>
                </a:cubicBezTo>
                <a:cubicBezTo>
                  <a:pt x="689" y="702"/>
                  <a:pt x="689" y="705"/>
                  <a:pt x="689" y="708"/>
                </a:cubicBezTo>
                <a:close/>
                <a:moveTo>
                  <a:pt x="688" y="636"/>
                </a:moveTo>
                <a:cubicBezTo>
                  <a:pt x="688" y="636"/>
                  <a:pt x="688" y="636"/>
                  <a:pt x="688" y="636"/>
                </a:cubicBezTo>
                <a:cubicBezTo>
                  <a:pt x="688" y="636"/>
                  <a:pt x="688" y="636"/>
                  <a:pt x="688" y="636"/>
                </a:cubicBezTo>
                <a:cubicBezTo>
                  <a:pt x="688" y="638"/>
                  <a:pt x="688" y="640"/>
                  <a:pt x="688" y="640"/>
                </a:cubicBezTo>
                <a:cubicBezTo>
                  <a:pt x="688" y="640"/>
                  <a:pt x="688" y="641"/>
                  <a:pt x="688" y="641"/>
                </a:cubicBezTo>
                <a:cubicBezTo>
                  <a:pt x="688" y="655"/>
                  <a:pt x="688" y="670"/>
                  <a:pt x="688" y="685"/>
                </a:cubicBezTo>
                <a:cubicBezTo>
                  <a:pt x="687" y="681"/>
                  <a:pt x="687" y="676"/>
                  <a:pt x="686" y="672"/>
                </a:cubicBezTo>
                <a:cubicBezTo>
                  <a:pt x="687" y="665"/>
                  <a:pt x="687" y="658"/>
                  <a:pt x="687" y="652"/>
                </a:cubicBezTo>
                <a:cubicBezTo>
                  <a:pt x="687" y="646"/>
                  <a:pt x="687" y="641"/>
                  <a:pt x="688" y="636"/>
                </a:cubicBezTo>
                <a:close/>
                <a:moveTo>
                  <a:pt x="686" y="629"/>
                </a:moveTo>
                <a:cubicBezTo>
                  <a:pt x="686" y="629"/>
                  <a:pt x="686" y="629"/>
                  <a:pt x="685" y="629"/>
                </a:cubicBezTo>
                <a:cubicBezTo>
                  <a:pt x="685" y="628"/>
                  <a:pt x="685" y="628"/>
                  <a:pt x="685" y="627"/>
                </a:cubicBezTo>
                <a:cubicBezTo>
                  <a:pt x="686" y="628"/>
                  <a:pt x="686" y="628"/>
                  <a:pt x="686" y="628"/>
                </a:cubicBezTo>
                <a:cubicBezTo>
                  <a:pt x="686" y="629"/>
                  <a:pt x="686" y="629"/>
                  <a:pt x="686" y="629"/>
                </a:cubicBezTo>
                <a:close/>
                <a:moveTo>
                  <a:pt x="686" y="594"/>
                </a:moveTo>
                <a:cubicBezTo>
                  <a:pt x="686" y="595"/>
                  <a:pt x="686" y="595"/>
                  <a:pt x="686" y="596"/>
                </a:cubicBezTo>
                <a:cubicBezTo>
                  <a:pt x="686" y="595"/>
                  <a:pt x="685" y="594"/>
                  <a:pt x="685" y="594"/>
                </a:cubicBezTo>
                <a:cubicBezTo>
                  <a:pt x="685" y="594"/>
                  <a:pt x="686" y="594"/>
                  <a:pt x="686" y="594"/>
                </a:cubicBezTo>
                <a:close/>
                <a:moveTo>
                  <a:pt x="686" y="596"/>
                </a:moveTo>
                <a:cubicBezTo>
                  <a:pt x="686" y="596"/>
                  <a:pt x="686" y="596"/>
                  <a:pt x="686" y="596"/>
                </a:cubicBezTo>
                <a:cubicBezTo>
                  <a:pt x="686" y="596"/>
                  <a:pt x="686" y="596"/>
                  <a:pt x="686" y="596"/>
                </a:cubicBezTo>
                <a:cubicBezTo>
                  <a:pt x="686" y="596"/>
                  <a:pt x="686" y="596"/>
                  <a:pt x="686" y="596"/>
                </a:cubicBezTo>
                <a:close/>
                <a:moveTo>
                  <a:pt x="686" y="599"/>
                </a:moveTo>
                <a:cubicBezTo>
                  <a:pt x="686" y="600"/>
                  <a:pt x="686" y="600"/>
                  <a:pt x="686" y="600"/>
                </a:cubicBezTo>
                <a:cubicBezTo>
                  <a:pt x="686" y="601"/>
                  <a:pt x="686" y="601"/>
                  <a:pt x="686" y="602"/>
                </a:cubicBezTo>
                <a:cubicBezTo>
                  <a:pt x="686" y="603"/>
                  <a:pt x="687" y="603"/>
                  <a:pt x="687" y="602"/>
                </a:cubicBezTo>
                <a:cubicBezTo>
                  <a:pt x="687" y="602"/>
                  <a:pt x="687" y="602"/>
                  <a:pt x="687" y="602"/>
                </a:cubicBezTo>
                <a:cubicBezTo>
                  <a:pt x="687" y="602"/>
                  <a:pt x="688" y="602"/>
                  <a:pt x="688" y="602"/>
                </a:cubicBezTo>
                <a:cubicBezTo>
                  <a:pt x="687" y="600"/>
                  <a:pt x="687" y="599"/>
                  <a:pt x="687" y="598"/>
                </a:cubicBezTo>
                <a:cubicBezTo>
                  <a:pt x="687" y="597"/>
                  <a:pt x="687" y="597"/>
                  <a:pt x="687" y="596"/>
                </a:cubicBezTo>
                <a:cubicBezTo>
                  <a:pt x="687" y="597"/>
                  <a:pt x="688" y="597"/>
                  <a:pt x="688" y="598"/>
                </a:cubicBezTo>
                <a:cubicBezTo>
                  <a:pt x="692" y="602"/>
                  <a:pt x="697" y="605"/>
                  <a:pt x="701" y="609"/>
                </a:cubicBezTo>
                <a:cubicBezTo>
                  <a:pt x="701" y="611"/>
                  <a:pt x="700" y="612"/>
                  <a:pt x="700" y="614"/>
                </a:cubicBezTo>
                <a:cubicBezTo>
                  <a:pt x="700" y="613"/>
                  <a:pt x="700" y="612"/>
                  <a:pt x="700" y="610"/>
                </a:cubicBezTo>
                <a:cubicBezTo>
                  <a:pt x="700" y="610"/>
                  <a:pt x="699" y="610"/>
                  <a:pt x="699" y="610"/>
                </a:cubicBezTo>
                <a:cubicBezTo>
                  <a:pt x="698" y="614"/>
                  <a:pt x="698" y="618"/>
                  <a:pt x="697" y="622"/>
                </a:cubicBezTo>
                <a:cubicBezTo>
                  <a:pt x="697" y="623"/>
                  <a:pt x="698" y="623"/>
                  <a:pt x="698" y="622"/>
                </a:cubicBezTo>
                <a:cubicBezTo>
                  <a:pt x="698" y="628"/>
                  <a:pt x="699" y="609"/>
                  <a:pt x="700" y="614"/>
                </a:cubicBezTo>
                <a:cubicBezTo>
                  <a:pt x="700" y="615"/>
                  <a:pt x="700" y="615"/>
                  <a:pt x="700" y="616"/>
                </a:cubicBezTo>
                <a:cubicBezTo>
                  <a:pt x="699" y="622"/>
                  <a:pt x="700" y="628"/>
                  <a:pt x="700" y="634"/>
                </a:cubicBezTo>
                <a:cubicBezTo>
                  <a:pt x="699" y="634"/>
                  <a:pt x="697" y="633"/>
                  <a:pt x="695" y="632"/>
                </a:cubicBezTo>
                <a:cubicBezTo>
                  <a:pt x="695" y="631"/>
                  <a:pt x="695" y="629"/>
                  <a:pt x="695" y="628"/>
                </a:cubicBezTo>
                <a:cubicBezTo>
                  <a:pt x="695" y="624"/>
                  <a:pt x="697" y="613"/>
                  <a:pt x="695" y="609"/>
                </a:cubicBezTo>
                <a:cubicBezTo>
                  <a:pt x="695" y="609"/>
                  <a:pt x="694" y="609"/>
                  <a:pt x="694" y="609"/>
                </a:cubicBezTo>
                <a:cubicBezTo>
                  <a:pt x="695" y="610"/>
                  <a:pt x="695" y="613"/>
                  <a:pt x="695" y="615"/>
                </a:cubicBezTo>
                <a:cubicBezTo>
                  <a:pt x="695" y="615"/>
                  <a:pt x="695" y="615"/>
                  <a:pt x="695" y="615"/>
                </a:cubicBezTo>
                <a:cubicBezTo>
                  <a:pt x="695" y="621"/>
                  <a:pt x="694" y="626"/>
                  <a:pt x="694" y="632"/>
                </a:cubicBezTo>
                <a:cubicBezTo>
                  <a:pt x="693" y="631"/>
                  <a:pt x="692" y="631"/>
                  <a:pt x="691" y="630"/>
                </a:cubicBezTo>
                <a:cubicBezTo>
                  <a:pt x="691" y="630"/>
                  <a:pt x="691" y="629"/>
                  <a:pt x="691" y="629"/>
                </a:cubicBezTo>
                <a:cubicBezTo>
                  <a:pt x="691" y="625"/>
                  <a:pt x="691" y="621"/>
                  <a:pt x="691" y="617"/>
                </a:cubicBezTo>
                <a:cubicBezTo>
                  <a:pt x="691" y="616"/>
                  <a:pt x="690" y="604"/>
                  <a:pt x="691" y="610"/>
                </a:cubicBezTo>
                <a:cubicBezTo>
                  <a:pt x="691" y="610"/>
                  <a:pt x="692" y="610"/>
                  <a:pt x="691" y="610"/>
                </a:cubicBezTo>
                <a:cubicBezTo>
                  <a:pt x="691" y="608"/>
                  <a:pt x="691" y="607"/>
                  <a:pt x="691" y="606"/>
                </a:cubicBezTo>
                <a:cubicBezTo>
                  <a:pt x="691" y="605"/>
                  <a:pt x="690" y="605"/>
                  <a:pt x="690" y="606"/>
                </a:cubicBezTo>
                <a:cubicBezTo>
                  <a:pt x="690" y="614"/>
                  <a:pt x="690" y="622"/>
                  <a:pt x="690" y="630"/>
                </a:cubicBezTo>
                <a:cubicBezTo>
                  <a:pt x="690" y="630"/>
                  <a:pt x="689" y="630"/>
                  <a:pt x="689" y="630"/>
                </a:cubicBezTo>
                <a:cubicBezTo>
                  <a:pt x="689" y="630"/>
                  <a:pt x="689" y="630"/>
                  <a:pt x="689" y="630"/>
                </a:cubicBezTo>
                <a:cubicBezTo>
                  <a:pt x="689" y="627"/>
                  <a:pt x="689" y="625"/>
                  <a:pt x="689" y="622"/>
                </a:cubicBezTo>
                <a:cubicBezTo>
                  <a:pt x="689" y="622"/>
                  <a:pt x="689" y="622"/>
                  <a:pt x="689" y="622"/>
                </a:cubicBezTo>
                <a:cubicBezTo>
                  <a:pt x="689" y="615"/>
                  <a:pt x="689" y="608"/>
                  <a:pt x="689" y="600"/>
                </a:cubicBezTo>
                <a:cubicBezTo>
                  <a:pt x="689" y="600"/>
                  <a:pt x="688" y="600"/>
                  <a:pt x="688" y="600"/>
                </a:cubicBezTo>
                <a:cubicBezTo>
                  <a:pt x="688" y="608"/>
                  <a:pt x="688" y="615"/>
                  <a:pt x="688" y="622"/>
                </a:cubicBezTo>
                <a:cubicBezTo>
                  <a:pt x="687" y="622"/>
                  <a:pt x="686" y="622"/>
                  <a:pt x="686" y="622"/>
                </a:cubicBezTo>
                <a:cubicBezTo>
                  <a:pt x="686" y="619"/>
                  <a:pt x="686" y="617"/>
                  <a:pt x="686" y="615"/>
                </a:cubicBezTo>
                <a:cubicBezTo>
                  <a:pt x="686" y="611"/>
                  <a:pt x="686" y="607"/>
                  <a:pt x="686" y="602"/>
                </a:cubicBezTo>
                <a:cubicBezTo>
                  <a:pt x="686" y="601"/>
                  <a:pt x="686" y="600"/>
                  <a:pt x="686" y="599"/>
                </a:cubicBezTo>
                <a:close/>
                <a:moveTo>
                  <a:pt x="708" y="634"/>
                </a:moveTo>
                <a:cubicBezTo>
                  <a:pt x="708" y="633"/>
                  <a:pt x="708" y="632"/>
                  <a:pt x="708" y="631"/>
                </a:cubicBezTo>
                <a:cubicBezTo>
                  <a:pt x="708" y="630"/>
                  <a:pt x="708" y="630"/>
                  <a:pt x="708" y="629"/>
                </a:cubicBezTo>
                <a:cubicBezTo>
                  <a:pt x="708" y="630"/>
                  <a:pt x="708" y="632"/>
                  <a:pt x="708" y="634"/>
                </a:cubicBezTo>
                <a:close/>
                <a:moveTo>
                  <a:pt x="708" y="623"/>
                </a:moveTo>
                <a:cubicBezTo>
                  <a:pt x="708" y="623"/>
                  <a:pt x="708" y="623"/>
                  <a:pt x="708" y="623"/>
                </a:cubicBezTo>
                <a:cubicBezTo>
                  <a:pt x="708" y="623"/>
                  <a:pt x="708" y="622"/>
                  <a:pt x="708" y="621"/>
                </a:cubicBezTo>
                <a:cubicBezTo>
                  <a:pt x="708" y="621"/>
                  <a:pt x="708" y="620"/>
                  <a:pt x="708" y="620"/>
                </a:cubicBezTo>
                <a:cubicBezTo>
                  <a:pt x="708" y="621"/>
                  <a:pt x="708" y="622"/>
                  <a:pt x="708" y="623"/>
                </a:cubicBezTo>
                <a:close/>
                <a:moveTo>
                  <a:pt x="708" y="619"/>
                </a:moveTo>
                <a:cubicBezTo>
                  <a:pt x="708" y="619"/>
                  <a:pt x="708" y="620"/>
                  <a:pt x="708" y="621"/>
                </a:cubicBezTo>
                <a:cubicBezTo>
                  <a:pt x="708" y="620"/>
                  <a:pt x="708" y="620"/>
                  <a:pt x="708" y="619"/>
                </a:cubicBezTo>
                <a:cubicBezTo>
                  <a:pt x="708" y="619"/>
                  <a:pt x="708" y="613"/>
                  <a:pt x="708" y="616"/>
                </a:cubicBezTo>
                <a:cubicBezTo>
                  <a:pt x="708" y="617"/>
                  <a:pt x="708" y="618"/>
                  <a:pt x="708" y="619"/>
                </a:cubicBezTo>
                <a:close/>
                <a:moveTo>
                  <a:pt x="706" y="617"/>
                </a:moveTo>
                <a:cubicBezTo>
                  <a:pt x="706" y="616"/>
                  <a:pt x="705" y="616"/>
                  <a:pt x="705" y="616"/>
                </a:cubicBezTo>
                <a:cubicBezTo>
                  <a:pt x="704" y="616"/>
                  <a:pt x="704" y="617"/>
                  <a:pt x="705" y="617"/>
                </a:cubicBezTo>
                <a:cubicBezTo>
                  <a:pt x="705" y="616"/>
                  <a:pt x="706" y="617"/>
                  <a:pt x="706" y="618"/>
                </a:cubicBezTo>
                <a:cubicBezTo>
                  <a:pt x="707" y="620"/>
                  <a:pt x="707" y="623"/>
                  <a:pt x="707" y="624"/>
                </a:cubicBezTo>
                <a:cubicBezTo>
                  <a:pt x="707" y="629"/>
                  <a:pt x="707" y="634"/>
                  <a:pt x="707" y="638"/>
                </a:cubicBezTo>
                <a:cubicBezTo>
                  <a:pt x="705" y="637"/>
                  <a:pt x="703" y="636"/>
                  <a:pt x="701" y="635"/>
                </a:cubicBezTo>
                <a:cubicBezTo>
                  <a:pt x="701" y="630"/>
                  <a:pt x="701" y="626"/>
                  <a:pt x="701" y="621"/>
                </a:cubicBezTo>
                <a:cubicBezTo>
                  <a:pt x="701" y="617"/>
                  <a:pt x="701" y="613"/>
                  <a:pt x="702" y="610"/>
                </a:cubicBezTo>
                <a:cubicBezTo>
                  <a:pt x="704" y="611"/>
                  <a:pt x="705" y="613"/>
                  <a:pt x="706" y="614"/>
                </a:cubicBezTo>
                <a:cubicBezTo>
                  <a:pt x="707" y="615"/>
                  <a:pt x="707" y="614"/>
                  <a:pt x="707" y="614"/>
                </a:cubicBezTo>
                <a:cubicBezTo>
                  <a:pt x="707" y="615"/>
                  <a:pt x="706" y="616"/>
                  <a:pt x="706" y="617"/>
                </a:cubicBezTo>
                <a:close/>
                <a:moveTo>
                  <a:pt x="695" y="632"/>
                </a:moveTo>
                <a:cubicBezTo>
                  <a:pt x="695" y="632"/>
                  <a:pt x="695" y="632"/>
                  <a:pt x="695" y="632"/>
                </a:cubicBezTo>
                <a:cubicBezTo>
                  <a:pt x="695" y="631"/>
                  <a:pt x="695" y="630"/>
                  <a:pt x="695" y="628"/>
                </a:cubicBezTo>
                <a:cubicBezTo>
                  <a:pt x="695" y="630"/>
                  <a:pt x="695" y="631"/>
                  <a:pt x="695" y="632"/>
                </a:cubicBezTo>
                <a:close/>
                <a:moveTo>
                  <a:pt x="687" y="631"/>
                </a:moveTo>
                <a:cubicBezTo>
                  <a:pt x="688" y="631"/>
                  <a:pt x="688" y="631"/>
                  <a:pt x="688" y="632"/>
                </a:cubicBezTo>
                <a:cubicBezTo>
                  <a:pt x="688" y="632"/>
                  <a:pt x="688" y="632"/>
                  <a:pt x="687" y="632"/>
                </a:cubicBezTo>
                <a:cubicBezTo>
                  <a:pt x="687" y="632"/>
                  <a:pt x="687" y="632"/>
                  <a:pt x="687" y="632"/>
                </a:cubicBezTo>
                <a:cubicBezTo>
                  <a:pt x="687" y="633"/>
                  <a:pt x="687" y="633"/>
                  <a:pt x="687" y="634"/>
                </a:cubicBezTo>
                <a:cubicBezTo>
                  <a:pt x="687" y="634"/>
                  <a:pt x="686" y="633"/>
                  <a:pt x="686" y="633"/>
                </a:cubicBezTo>
                <a:cubicBezTo>
                  <a:pt x="686" y="632"/>
                  <a:pt x="687" y="631"/>
                  <a:pt x="687" y="631"/>
                </a:cubicBezTo>
                <a:cubicBezTo>
                  <a:pt x="687" y="631"/>
                  <a:pt x="687" y="631"/>
                  <a:pt x="687" y="631"/>
                </a:cubicBezTo>
                <a:close/>
                <a:moveTo>
                  <a:pt x="688" y="636"/>
                </a:moveTo>
                <a:cubicBezTo>
                  <a:pt x="688" y="635"/>
                  <a:pt x="688" y="635"/>
                  <a:pt x="688" y="635"/>
                </a:cubicBezTo>
                <a:cubicBezTo>
                  <a:pt x="688" y="632"/>
                  <a:pt x="688" y="633"/>
                  <a:pt x="688" y="636"/>
                </a:cubicBezTo>
                <a:close/>
                <a:moveTo>
                  <a:pt x="689" y="637"/>
                </a:moveTo>
                <a:cubicBezTo>
                  <a:pt x="689" y="635"/>
                  <a:pt x="689" y="634"/>
                  <a:pt x="689" y="632"/>
                </a:cubicBezTo>
                <a:cubicBezTo>
                  <a:pt x="689" y="632"/>
                  <a:pt x="689" y="632"/>
                  <a:pt x="689" y="632"/>
                </a:cubicBezTo>
                <a:cubicBezTo>
                  <a:pt x="689" y="632"/>
                  <a:pt x="689" y="632"/>
                  <a:pt x="689" y="632"/>
                </a:cubicBezTo>
                <a:cubicBezTo>
                  <a:pt x="689" y="632"/>
                  <a:pt x="689" y="631"/>
                  <a:pt x="689" y="631"/>
                </a:cubicBezTo>
                <a:cubicBezTo>
                  <a:pt x="689" y="631"/>
                  <a:pt x="690" y="631"/>
                  <a:pt x="690" y="632"/>
                </a:cubicBezTo>
                <a:cubicBezTo>
                  <a:pt x="690" y="634"/>
                  <a:pt x="690" y="636"/>
                  <a:pt x="690" y="638"/>
                </a:cubicBezTo>
                <a:cubicBezTo>
                  <a:pt x="690" y="637"/>
                  <a:pt x="689" y="637"/>
                  <a:pt x="689" y="637"/>
                </a:cubicBezTo>
                <a:close/>
                <a:moveTo>
                  <a:pt x="691" y="632"/>
                </a:moveTo>
                <a:cubicBezTo>
                  <a:pt x="691" y="632"/>
                  <a:pt x="692" y="632"/>
                  <a:pt x="692" y="632"/>
                </a:cubicBezTo>
                <a:cubicBezTo>
                  <a:pt x="692" y="632"/>
                  <a:pt x="693" y="632"/>
                  <a:pt x="694" y="633"/>
                </a:cubicBezTo>
                <a:cubicBezTo>
                  <a:pt x="694" y="633"/>
                  <a:pt x="693" y="634"/>
                  <a:pt x="693" y="635"/>
                </a:cubicBezTo>
                <a:cubicBezTo>
                  <a:pt x="693" y="636"/>
                  <a:pt x="694" y="636"/>
                  <a:pt x="694" y="635"/>
                </a:cubicBezTo>
                <a:cubicBezTo>
                  <a:pt x="694" y="634"/>
                  <a:pt x="695" y="634"/>
                  <a:pt x="695" y="633"/>
                </a:cubicBezTo>
                <a:cubicBezTo>
                  <a:pt x="695" y="633"/>
                  <a:pt x="695" y="633"/>
                  <a:pt x="695" y="633"/>
                </a:cubicBezTo>
                <a:cubicBezTo>
                  <a:pt x="695" y="633"/>
                  <a:pt x="695" y="634"/>
                  <a:pt x="695" y="634"/>
                </a:cubicBezTo>
                <a:cubicBezTo>
                  <a:pt x="695" y="636"/>
                  <a:pt x="695" y="639"/>
                  <a:pt x="695" y="642"/>
                </a:cubicBezTo>
                <a:cubicBezTo>
                  <a:pt x="694" y="641"/>
                  <a:pt x="694" y="641"/>
                  <a:pt x="693" y="641"/>
                </a:cubicBezTo>
                <a:cubicBezTo>
                  <a:pt x="692" y="640"/>
                  <a:pt x="692" y="639"/>
                  <a:pt x="691" y="638"/>
                </a:cubicBezTo>
                <a:cubicBezTo>
                  <a:pt x="691" y="636"/>
                  <a:pt x="691" y="634"/>
                  <a:pt x="691" y="632"/>
                </a:cubicBezTo>
                <a:close/>
                <a:moveTo>
                  <a:pt x="695" y="633"/>
                </a:moveTo>
                <a:cubicBezTo>
                  <a:pt x="697" y="634"/>
                  <a:pt x="699" y="635"/>
                  <a:pt x="701" y="636"/>
                </a:cubicBezTo>
                <a:cubicBezTo>
                  <a:pt x="701" y="640"/>
                  <a:pt x="701" y="643"/>
                  <a:pt x="701" y="647"/>
                </a:cubicBezTo>
                <a:cubicBezTo>
                  <a:pt x="699" y="645"/>
                  <a:pt x="697" y="644"/>
                  <a:pt x="695" y="642"/>
                </a:cubicBezTo>
                <a:cubicBezTo>
                  <a:pt x="695" y="639"/>
                  <a:pt x="695" y="636"/>
                  <a:pt x="695" y="633"/>
                </a:cubicBezTo>
                <a:close/>
                <a:moveTo>
                  <a:pt x="701" y="636"/>
                </a:moveTo>
                <a:cubicBezTo>
                  <a:pt x="703" y="637"/>
                  <a:pt x="705" y="638"/>
                  <a:pt x="707" y="640"/>
                </a:cubicBezTo>
                <a:cubicBezTo>
                  <a:pt x="707" y="643"/>
                  <a:pt x="707" y="647"/>
                  <a:pt x="707" y="650"/>
                </a:cubicBezTo>
                <a:cubicBezTo>
                  <a:pt x="705" y="649"/>
                  <a:pt x="703" y="648"/>
                  <a:pt x="702" y="647"/>
                </a:cubicBezTo>
                <a:cubicBezTo>
                  <a:pt x="702" y="643"/>
                  <a:pt x="702" y="640"/>
                  <a:pt x="701" y="636"/>
                </a:cubicBezTo>
                <a:close/>
                <a:moveTo>
                  <a:pt x="707" y="672"/>
                </a:moveTo>
                <a:cubicBezTo>
                  <a:pt x="707" y="671"/>
                  <a:pt x="707" y="671"/>
                  <a:pt x="707" y="671"/>
                </a:cubicBezTo>
                <a:cubicBezTo>
                  <a:pt x="707" y="673"/>
                  <a:pt x="707" y="674"/>
                  <a:pt x="707" y="676"/>
                </a:cubicBezTo>
                <a:cubicBezTo>
                  <a:pt x="707" y="678"/>
                  <a:pt x="707" y="680"/>
                  <a:pt x="707" y="681"/>
                </a:cubicBezTo>
                <a:cubicBezTo>
                  <a:pt x="707" y="678"/>
                  <a:pt x="707" y="675"/>
                  <a:pt x="707" y="672"/>
                </a:cubicBezTo>
                <a:close/>
                <a:moveTo>
                  <a:pt x="707" y="671"/>
                </a:moveTo>
                <a:cubicBezTo>
                  <a:pt x="707" y="668"/>
                  <a:pt x="707" y="665"/>
                  <a:pt x="707" y="662"/>
                </a:cubicBezTo>
                <a:cubicBezTo>
                  <a:pt x="707" y="661"/>
                  <a:pt x="707" y="659"/>
                  <a:pt x="707" y="658"/>
                </a:cubicBezTo>
                <a:cubicBezTo>
                  <a:pt x="707" y="656"/>
                  <a:pt x="707" y="654"/>
                  <a:pt x="707" y="651"/>
                </a:cubicBezTo>
                <a:cubicBezTo>
                  <a:pt x="708" y="651"/>
                  <a:pt x="708" y="651"/>
                  <a:pt x="708" y="652"/>
                </a:cubicBezTo>
                <a:cubicBezTo>
                  <a:pt x="708" y="656"/>
                  <a:pt x="708" y="663"/>
                  <a:pt x="707" y="671"/>
                </a:cubicBezTo>
                <a:close/>
                <a:moveTo>
                  <a:pt x="708" y="651"/>
                </a:moveTo>
                <a:cubicBezTo>
                  <a:pt x="708" y="651"/>
                  <a:pt x="708" y="651"/>
                  <a:pt x="707" y="651"/>
                </a:cubicBezTo>
                <a:cubicBezTo>
                  <a:pt x="708" y="650"/>
                  <a:pt x="708" y="649"/>
                  <a:pt x="708" y="648"/>
                </a:cubicBezTo>
                <a:cubicBezTo>
                  <a:pt x="708" y="649"/>
                  <a:pt x="708" y="650"/>
                  <a:pt x="708" y="651"/>
                </a:cubicBezTo>
                <a:close/>
                <a:moveTo>
                  <a:pt x="707" y="644"/>
                </a:moveTo>
                <a:cubicBezTo>
                  <a:pt x="707" y="643"/>
                  <a:pt x="707" y="641"/>
                  <a:pt x="707" y="640"/>
                </a:cubicBezTo>
                <a:cubicBezTo>
                  <a:pt x="707" y="640"/>
                  <a:pt x="707" y="640"/>
                  <a:pt x="708" y="640"/>
                </a:cubicBezTo>
                <a:cubicBezTo>
                  <a:pt x="707" y="642"/>
                  <a:pt x="707" y="643"/>
                  <a:pt x="707" y="644"/>
                </a:cubicBezTo>
                <a:close/>
                <a:moveTo>
                  <a:pt x="698" y="602"/>
                </a:moveTo>
                <a:cubicBezTo>
                  <a:pt x="702" y="605"/>
                  <a:pt x="707" y="608"/>
                  <a:pt x="711" y="612"/>
                </a:cubicBezTo>
                <a:cubicBezTo>
                  <a:pt x="711" y="612"/>
                  <a:pt x="711" y="612"/>
                  <a:pt x="710" y="612"/>
                </a:cubicBezTo>
                <a:cubicBezTo>
                  <a:pt x="710" y="613"/>
                  <a:pt x="709" y="614"/>
                  <a:pt x="709" y="615"/>
                </a:cubicBezTo>
                <a:cubicBezTo>
                  <a:pt x="709" y="615"/>
                  <a:pt x="709" y="615"/>
                  <a:pt x="709" y="615"/>
                </a:cubicBezTo>
                <a:cubicBezTo>
                  <a:pt x="709" y="614"/>
                  <a:pt x="708" y="613"/>
                  <a:pt x="708" y="613"/>
                </a:cubicBezTo>
                <a:cubicBezTo>
                  <a:pt x="708" y="613"/>
                  <a:pt x="707" y="613"/>
                  <a:pt x="707" y="613"/>
                </a:cubicBezTo>
                <a:cubicBezTo>
                  <a:pt x="707" y="613"/>
                  <a:pt x="707" y="614"/>
                  <a:pt x="707" y="614"/>
                </a:cubicBezTo>
                <a:cubicBezTo>
                  <a:pt x="705" y="612"/>
                  <a:pt x="704" y="611"/>
                  <a:pt x="702" y="609"/>
                </a:cubicBezTo>
                <a:cubicBezTo>
                  <a:pt x="702" y="609"/>
                  <a:pt x="702" y="609"/>
                  <a:pt x="702" y="608"/>
                </a:cubicBezTo>
                <a:cubicBezTo>
                  <a:pt x="703" y="608"/>
                  <a:pt x="702" y="608"/>
                  <a:pt x="701" y="608"/>
                </a:cubicBezTo>
                <a:cubicBezTo>
                  <a:pt x="701" y="608"/>
                  <a:pt x="701" y="608"/>
                  <a:pt x="701" y="609"/>
                </a:cubicBezTo>
                <a:cubicBezTo>
                  <a:pt x="699" y="607"/>
                  <a:pt x="697" y="605"/>
                  <a:pt x="695" y="603"/>
                </a:cubicBezTo>
                <a:cubicBezTo>
                  <a:pt x="693" y="602"/>
                  <a:pt x="689" y="599"/>
                  <a:pt x="687" y="596"/>
                </a:cubicBezTo>
                <a:cubicBezTo>
                  <a:pt x="687" y="596"/>
                  <a:pt x="687" y="595"/>
                  <a:pt x="687" y="595"/>
                </a:cubicBezTo>
                <a:cubicBezTo>
                  <a:pt x="691" y="596"/>
                  <a:pt x="695" y="599"/>
                  <a:pt x="698" y="602"/>
                </a:cubicBezTo>
                <a:close/>
                <a:moveTo>
                  <a:pt x="671" y="547"/>
                </a:moveTo>
                <a:cubicBezTo>
                  <a:pt x="680" y="550"/>
                  <a:pt x="683" y="564"/>
                  <a:pt x="684" y="572"/>
                </a:cubicBezTo>
                <a:cubicBezTo>
                  <a:pt x="686" y="579"/>
                  <a:pt x="686" y="586"/>
                  <a:pt x="686" y="593"/>
                </a:cubicBezTo>
                <a:cubicBezTo>
                  <a:pt x="686" y="593"/>
                  <a:pt x="685" y="593"/>
                  <a:pt x="684" y="593"/>
                </a:cubicBezTo>
                <a:cubicBezTo>
                  <a:pt x="684" y="592"/>
                  <a:pt x="684" y="591"/>
                  <a:pt x="685" y="590"/>
                </a:cubicBezTo>
                <a:cubicBezTo>
                  <a:pt x="685" y="590"/>
                  <a:pt x="685" y="590"/>
                  <a:pt x="684" y="590"/>
                </a:cubicBezTo>
                <a:cubicBezTo>
                  <a:pt x="684" y="591"/>
                  <a:pt x="684" y="592"/>
                  <a:pt x="684" y="593"/>
                </a:cubicBezTo>
                <a:cubicBezTo>
                  <a:pt x="684" y="592"/>
                  <a:pt x="684" y="592"/>
                  <a:pt x="684" y="592"/>
                </a:cubicBezTo>
                <a:cubicBezTo>
                  <a:pt x="682" y="592"/>
                  <a:pt x="681" y="591"/>
                  <a:pt x="679" y="591"/>
                </a:cubicBezTo>
                <a:cubicBezTo>
                  <a:pt x="681" y="584"/>
                  <a:pt x="683" y="575"/>
                  <a:pt x="683" y="568"/>
                </a:cubicBezTo>
                <a:cubicBezTo>
                  <a:pt x="683" y="566"/>
                  <a:pt x="681" y="564"/>
                  <a:pt x="679" y="562"/>
                </a:cubicBezTo>
                <a:cubicBezTo>
                  <a:pt x="679" y="561"/>
                  <a:pt x="677" y="560"/>
                  <a:pt x="676" y="560"/>
                </a:cubicBezTo>
                <a:cubicBezTo>
                  <a:pt x="675" y="559"/>
                  <a:pt x="673" y="558"/>
                  <a:pt x="672" y="558"/>
                </a:cubicBezTo>
                <a:cubicBezTo>
                  <a:pt x="672" y="557"/>
                  <a:pt x="672" y="557"/>
                  <a:pt x="671" y="557"/>
                </a:cubicBezTo>
                <a:cubicBezTo>
                  <a:pt x="671" y="556"/>
                  <a:pt x="671" y="554"/>
                  <a:pt x="671" y="553"/>
                </a:cubicBezTo>
                <a:cubicBezTo>
                  <a:pt x="671" y="553"/>
                  <a:pt x="671" y="552"/>
                  <a:pt x="671" y="552"/>
                </a:cubicBezTo>
                <a:cubicBezTo>
                  <a:pt x="671" y="552"/>
                  <a:pt x="671" y="552"/>
                  <a:pt x="671" y="552"/>
                </a:cubicBezTo>
                <a:cubicBezTo>
                  <a:pt x="671" y="552"/>
                  <a:pt x="671" y="552"/>
                  <a:pt x="671" y="552"/>
                </a:cubicBezTo>
                <a:cubicBezTo>
                  <a:pt x="670" y="551"/>
                  <a:pt x="670" y="550"/>
                  <a:pt x="669" y="550"/>
                </a:cubicBezTo>
                <a:cubicBezTo>
                  <a:pt x="669" y="549"/>
                  <a:pt x="669" y="548"/>
                  <a:pt x="669" y="547"/>
                </a:cubicBezTo>
                <a:cubicBezTo>
                  <a:pt x="670" y="547"/>
                  <a:pt x="670" y="547"/>
                  <a:pt x="671" y="547"/>
                </a:cubicBezTo>
                <a:close/>
                <a:moveTo>
                  <a:pt x="659" y="591"/>
                </a:moveTo>
                <a:cubicBezTo>
                  <a:pt x="656" y="591"/>
                  <a:pt x="652" y="590"/>
                  <a:pt x="649" y="590"/>
                </a:cubicBezTo>
                <a:cubicBezTo>
                  <a:pt x="649" y="590"/>
                  <a:pt x="648" y="590"/>
                  <a:pt x="648" y="589"/>
                </a:cubicBezTo>
                <a:cubicBezTo>
                  <a:pt x="649" y="589"/>
                  <a:pt x="650" y="589"/>
                  <a:pt x="651" y="589"/>
                </a:cubicBezTo>
                <a:cubicBezTo>
                  <a:pt x="651" y="588"/>
                  <a:pt x="651" y="588"/>
                  <a:pt x="651" y="588"/>
                </a:cubicBezTo>
                <a:cubicBezTo>
                  <a:pt x="650" y="588"/>
                  <a:pt x="648" y="589"/>
                  <a:pt x="647" y="589"/>
                </a:cubicBezTo>
                <a:cubicBezTo>
                  <a:pt x="647" y="589"/>
                  <a:pt x="646" y="589"/>
                  <a:pt x="646" y="589"/>
                </a:cubicBezTo>
                <a:cubicBezTo>
                  <a:pt x="646" y="588"/>
                  <a:pt x="646" y="587"/>
                  <a:pt x="646" y="586"/>
                </a:cubicBezTo>
                <a:cubicBezTo>
                  <a:pt x="650" y="585"/>
                  <a:pt x="656" y="586"/>
                  <a:pt x="659" y="586"/>
                </a:cubicBezTo>
                <a:cubicBezTo>
                  <a:pt x="661" y="586"/>
                  <a:pt x="664" y="586"/>
                  <a:pt x="667" y="586"/>
                </a:cubicBezTo>
                <a:cubicBezTo>
                  <a:pt x="667" y="586"/>
                  <a:pt x="667" y="586"/>
                  <a:pt x="667" y="586"/>
                </a:cubicBezTo>
                <a:cubicBezTo>
                  <a:pt x="667" y="589"/>
                  <a:pt x="671" y="589"/>
                  <a:pt x="671" y="586"/>
                </a:cubicBezTo>
                <a:cubicBezTo>
                  <a:pt x="672" y="586"/>
                  <a:pt x="673" y="586"/>
                  <a:pt x="675" y="586"/>
                </a:cubicBezTo>
                <a:cubicBezTo>
                  <a:pt x="675" y="588"/>
                  <a:pt x="675" y="589"/>
                  <a:pt x="675" y="590"/>
                </a:cubicBezTo>
                <a:cubicBezTo>
                  <a:pt x="675" y="591"/>
                  <a:pt x="675" y="591"/>
                  <a:pt x="675" y="591"/>
                </a:cubicBezTo>
                <a:cubicBezTo>
                  <a:pt x="672" y="591"/>
                  <a:pt x="669" y="591"/>
                  <a:pt x="667" y="591"/>
                </a:cubicBezTo>
                <a:cubicBezTo>
                  <a:pt x="665" y="591"/>
                  <a:pt x="662" y="591"/>
                  <a:pt x="659" y="591"/>
                </a:cubicBezTo>
                <a:close/>
                <a:moveTo>
                  <a:pt x="644" y="625"/>
                </a:moveTo>
                <a:cubicBezTo>
                  <a:pt x="644" y="624"/>
                  <a:pt x="644" y="623"/>
                  <a:pt x="644" y="622"/>
                </a:cubicBezTo>
                <a:cubicBezTo>
                  <a:pt x="644" y="622"/>
                  <a:pt x="644" y="622"/>
                  <a:pt x="645" y="622"/>
                </a:cubicBezTo>
                <a:cubicBezTo>
                  <a:pt x="645" y="623"/>
                  <a:pt x="644" y="624"/>
                  <a:pt x="644" y="625"/>
                </a:cubicBezTo>
                <a:close/>
                <a:moveTo>
                  <a:pt x="644" y="621"/>
                </a:moveTo>
                <a:cubicBezTo>
                  <a:pt x="644" y="620"/>
                  <a:pt x="644" y="620"/>
                  <a:pt x="644" y="619"/>
                </a:cubicBezTo>
                <a:cubicBezTo>
                  <a:pt x="644" y="619"/>
                  <a:pt x="645" y="619"/>
                  <a:pt x="645" y="619"/>
                </a:cubicBezTo>
                <a:cubicBezTo>
                  <a:pt x="645" y="620"/>
                  <a:pt x="645" y="620"/>
                  <a:pt x="645" y="621"/>
                </a:cubicBezTo>
                <a:cubicBezTo>
                  <a:pt x="645" y="621"/>
                  <a:pt x="644" y="621"/>
                  <a:pt x="644" y="621"/>
                </a:cubicBezTo>
                <a:close/>
                <a:moveTo>
                  <a:pt x="644" y="618"/>
                </a:moveTo>
                <a:cubicBezTo>
                  <a:pt x="644" y="618"/>
                  <a:pt x="644" y="618"/>
                  <a:pt x="644" y="618"/>
                </a:cubicBezTo>
                <a:cubicBezTo>
                  <a:pt x="644" y="618"/>
                  <a:pt x="645" y="618"/>
                  <a:pt x="645" y="618"/>
                </a:cubicBezTo>
                <a:cubicBezTo>
                  <a:pt x="645" y="618"/>
                  <a:pt x="645" y="618"/>
                  <a:pt x="645" y="619"/>
                </a:cubicBezTo>
                <a:cubicBezTo>
                  <a:pt x="645" y="618"/>
                  <a:pt x="644" y="618"/>
                  <a:pt x="644" y="618"/>
                </a:cubicBezTo>
                <a:close/>
                <a:moveTo>
                  <a:pt x="644" y="618"/>
                </a:moveTo>
                <a:cubicBezTo>
                  <a:pt x="644" y="618"/>
                  <a:pt x="644" y="618"/>
                  <a:pt x="644" y="618"/>
                </a:cubicBezTo>
                <a:cubicBezTo>
                  <a:pt x="643" y="618"/>
                  <a:pt x="643" y="618"/>
                  <a:pt x="643" y="618"/>
                </a:cubicBezTo>
                <a:cubicBezTo>
                  <a:pt x="643" y="618"/>
                  <a:pt x="643" y="618"/>
                  <a:pt x="644" y="618"/>
                </a:cubicBezTo>
                <a:close/>
                <a:moveTo>
                  <a:pt x="641" y="618"/>
                </a:moveTo>
                <a:cubicBezTo>
                  <a:pt x="640" y="615"/>
                  <a:pt x="640" y="611"/>
                  <a:pt x="639" y="608"/>
                </a:cubicBezTo>
                <a:cubicBezTo>
                  <a:pt x="639" y="608"/>
                  <a:pt x="638" y="608"/>
                  <a:pt x="638" y="608"/>
                </a:cubicBezTo>
                <a:cubicBezTo>
                  <a:pt x="639" y="612"/>
                  <a:pt x="640" y="615"/>
                  <a:pt x="641" y="618"/>
                </a:cubicBezTo>
                <a:cubicBezTo>
                  <a:pt x="633" y="620"/>
                  <a:pt x="623" y="624"/>
                  <a:pt x="615" y="627"/>
                </a:cubicBezTo>
                <a:cubicBezTo>
                  <a:pt x="615" y="627"/>
                  <a:pt x="615" y="627"/>
                  <a:pt x="615" y="626"/>
                </a:cubicBezTo>
                <a:cubicBezTo>
                  <a:pt x="615" y="626"/>
                  <a:pt x="614" y="626"/>
                  <a:pt x="614" y="626"/>
                </a:cubicBezTo>
                <a:cubicBezTo>
                  <a:pt x="614" y="627"/>
                  <a:pt x="614" y="627"/>
                  <a:pt x="614" y="628"/>
                </a:cubicBezTo>
                <a:cubicBezTo>
                  <a:pt x="613" y="628"/>
                  <a:pt x="612" y="629"/>
                  <a:pt x="611" y="630"/>
                </a:cubicBezTo>
                <a:cubicBezTo>
                  <a:pt x="610" y="629"/>
                  <a:pt x="610" y="629"/>
                  <a:pt x="610" y="628"/>
                </a:cubicBezTo>
                <a:cubicBezTo>
                  <a:pt x="609" y="624"/>
                  <a:pt x="608" y="621"/>
                  <a:pt x="608" y="617"/>
                </a:cubicBezTo>
                <a:cubicBezTo>
                  <a:pt x="607" y="616"/>
                  <a:pt x="607" y="615"/>
                  <a:pt x="607" y="613"/>
                </a:cubicBezTo>
                <a:cubicBezTo>
                  <a:pt x="612" y="613"/>
                  <a:pt x="616" y="613"/>
                  <a:pt x="621" y="613"/>
                </a:cubicBezTo>
                <a:cubicBezTo>
                  <a:pt x="621" y="612"/>
                  <a:pt x="621" y="612"/>
                  <a:pt x="621" y="612"/>
                </a:cubicBezTo>
                <a:cubicBezTo>
                  <a:pt x="617" y="613"/>
                  <a:pt x="613" y="613"/>
                  <a:pt x="609" y="613"/>
                </a:cubicBezTo>
                <a:cubicBezTo>
                  <a:pt x="610" y="613"/>
                  <a:pt x="610" y="612"/>
                  <a:pt x="609" y="612"/>
                </a:cubicBezTo>
                <a:cubicBezTo>
                  <a:pt x="609" y="611"/>
                  <a:pt x="608" y="610"/>
                  <a:pt x="608" y="610"/>
                </a:cubicBezTo>
                <a:cubicBezTo>
                  <a:pt x="608" y="610"/>
                  <a:pt x="608" y="609"/>
                  <a:pt x="607" y="609"/>
                </a:cubicBezTo>
                <a:cubicBezTo>
                  <a:pt x="607" y="609"/>
                  <a:pt x="606" y="609"/>
                  <a:pt x="605" y="609"/>
                </a:cubicBezTo>
                <a:cubicBezTo>
                  <a:pt x="606" y="608"/>
                  <a:pt x="607" y="608"/>
                  <a:pt x="608" y="607"/>
                </a:cubicBezTo>
                <a:cubicBezTo>
                  <a:pt x="609" y="608"/>
                  <a:pt x="609" y="607"/>
                  <a:pt x="609" y="607"/>
                </a:cubicBezTo>
                <a:cubicBezTo>
                  <a:pt x="609" y="607"/>
                  <a:pt x="609" y="607"/>
                  <a:pt x="609" y="607"/>
                </a:cubicBezTo>
                <a:cubicBezTo>
                  <a:pt x="611" y="606"/>
                  <a:pt x="613" y="605"/>
                  <a:pt x="615" y="603"/>
                </a:cubicBezTo>
                <a:cubicBezTo>
                  <a:pt x="615" y="604"/>
                  <a:pt x="616" y="604"/>
                  <a:pt x="616" y="604"/>
                </a:cubicBezTo>
                <a:cubicBezTo>
                  <a:pt x="615" y="604"/>
                  <a:pt x="614" y="605"/>
                  <a:pt x="614" y="606"/>
                </a:cubicBezTo>
                <a:cubicBezTo>
                  <a:pt x="614" y="606"/>
                  <a:pt x="614" y="606"/>
                  <a:pt x="614" y="606"/>
                </a:cubicBezTo>
                <a:cubicBezTo>
                  <a:pt x="614" y="606"/>
                  <a:pt x="614" y="606"/>
                  <a:pt x="615" y="607"/>
                </a:cubicBezTo>
                <a:cubicBezTo>
                  <a:pt x="615" y="607"/>
                  <a:pt x="615" y="606"/>
                  <a:pt x="615" y="606"/>
                </a:cubicBezTo>
                <a:cubicBezTo>
                  <a:pt x="615" y="606"/>
                  <a:pt x="616" y="605"/>
                  <a:pt x="618" y="604"/>
                </a:cubicBezTo>
                <a:cubicBezTo>
                  <a:pt x="619" y="604"/>
                  <a:pt x="621" y="604"/>
                  <a:pt x="622" y="605"/>
                </a:cubicBezTo>
                <a:cubicBezTo>
                  <a:pt x="622" y="605"/>
                  <a:pt x="623" y="604"/>
                  <a:pt x="622" y="604"/>
                </a:cubicBezTo>
                <a:cubicBezTo>
                  <a:pt x="621" y="604"/>
                  <a:pt x="620" y="603"/>
                  <a:pt x="619" y="603"/>
                </a:cubicBezTo>
                <a:cubicBezTo>
                  <a:pt x="619" y="603"/>
                  <a:pt x="620" y="603"/>
                  <a:pt x="620" y="603"/>
                </a:cubicBezTo>
                <a:cubicBezTo>
                  <a:pt x="623" y="601"/>
                  <a:pt x="626" y="599"/>
                  <a:pt x="629" y="598"/>
                </a:cubicBezTo>
                <a:cubicBezTo>
                  <a:pt x="632" y="597"/>
                  <a:pt x="634" y="595"/>
                  <a:pt x="637" y="594"/>
                </a:cubicBezTo>
                <a:cubicBezTo>
                  <a:pt x="639" y="594"/>
                  <a:pt x="640" y="594"/>
                  <a:pt x="642" y="594"/>
                </a:cubicBezTo>
                <a:cubicBezTo>
                  <a:pt x="643" y="594"/>
                  <a:pt x="643" y="593"/>
                  <a:pt x="642" y="593"/>
                </a:cubicBezTo>
                <a:cubicBezTo>
                  <a:pt x="642" y="593"/>
                  <a:pt x="642" y="593"/>
                  <a:pt x="642" y="593"/>
                </a:cubicBezTo>
                <a:cubicBezTo>
                  <a:pt x="642" y="593"/>
                  <a:pt x="643" y="593"/>
                  <a:pt x="644" y="593"/>
                </a:cubicBezTo>
                <a:cubicBezTo>
                  <a:pt x="644" y="593"/>
                  <a:pt x="644" y="593"/>
                  <a:pt x="644" y="593"/>
                </a:cubicBezTo>
                <a:cubicBezTo>
                  <a:pt x="643" y="601"/>
                  <a:pt x="643" y="609"/>
                  <a:pt x="643" y="617"/>
                </a:cubicBezTo>
                <a:cubicBezTo>
                  <a:pt x="643" y="617"/>
                  <a:pt x="642" y="618"/>
                  <a:pt x="641" y="618"/>
                </a:cubicBezTo>
                <a:close/>
                <a:moveTo>
                  <a:pt x="614" y="646"/>
                </a:moveTo>
                <a:cubicBezTo>
                  <a:pt x="614" y="646"/>
                  <a:pt x="614" y="646"/>
                  <a:pt x="614" y="646"/>
                </a:cubicBezTo>
                <a:cubicBezTo>
                  <a:pt x="614" y="649"/>
                  <a:pt x="614" y="651"/>
                  <a:pt x="614" y="654"/>
                </a:cubicBezTo>
                <a:cubicBezTo>
                  <a:pt x="614" y="648"/>
                  <a:pt x="614" y="642"/>
                  <a:pt x="613" y="636"/>
                </a:cubicBezTo>
                <a:cubicBezTo>
                  <a:pt x="613" y="636"/>
                  <a:pt x="614" y="636"/>
                  <a:pt x="614" y="636"/>
                </a:cubicBezTo>
                <a:cubicBezTo>
                  <a:pt x="614" y="640"/>
                  <a:pt x="614" y="643"/>
                  <a:pt x="614" y="646"/>
                </a:cubicBezTo>
                <a:close/>
                <a:moveTo>
                  <a:pt x="592" y="674"/>
                </a:moveTo>
                <a:cubicBezTo>
                  <a:pt x="591" y="675"/>
                  <a:pt x="590" y="675"/>
                  <a:pt x="591" y="676"/>
                </a:cubicBezTo>
                <a:cubicBezTo>
                  <a:pt x="591" y="676"/>
                  <a:pt x="591" y="676"/>
                  <a:pt x="591" y="676"/>
                </a:cubicBezTo>
                <a:cubicBezTo>
                  <a:pt x="591" y="677"/>
                  <a:pt x="591" y="678"/>
                  <a:pt x="593" y="678"/>
                </a:cubicBezTo>
                <a:cubicBezTo>
                  <a:pt x="593" y="678"/>
                  <a:pt x="593" y="678"/>
                  <a:pt x="593" y="678"/>
                </a:cubicBezTo>
                <a:cubicBezTo>
                  <a:pt x="593" y="678"/>
                  <a:pt x="593" y="678"/>
                  <a:pt x="594" y="678"/>
                </a:cubicBezTo>
                <a:cubicBezTo>
                  <a:pt x="600" y="677"/>
                  <a:pt x="608" y="676"/>
                  <a:pt x="615" y="676"/>
                </a:cubicBezTo>
                <a:cubicBezTo>
                  <a:pt x="615" y="682"/>
                  <a:pt x="615" y="687"/>
                  <a:pt x="615" y="692"/>
                </a:cubicBezTo>
                <a:cubicBezTo>
                  <a:pt x="607" y="693"/>
                  <a:pt x="599" y="694"/>
                  <a:pt x="591" y="694"/>
                </a:cubicBezTo>
                <a:cubicBezTo>
                  <a:pt x="590" y="694"/>
                  <a:pt x="590" y="695"/>
                  <a:pt x="589" y="695"/>
                </a:cubicBezTo>
                <a:cubicBezTo>
                  <a:pt x="587" y="693"/>
                  <a:pt x="585" y="691"/>
                  <a:pt x="582" y="689"/>
                </a:cubicBezTo>
                <a:cubicBezTo>
                  <a:pt x="582" y="688"/>
                  <a:pt x="582" y="687"/>
                  <a:pt x="582" y="686"/>
                </a:cubicBezTo>
                <a:cubicBezTo>
                  <a:pt x="582" y="686"/>
                  <a:pt x="581" y="686"/>
                  <a:pt x="581" y="686"/>
                </a:cubicBezTo>
                <a:cubicBezTo>
                  <a:pt x="581" y="687"/>
                  <a:pt x="581" y="688"/>
                  <a:pt x="581" y="688"/>
                </a:cubicBezTo>
                <a:cubicBezTo>
                  <a:pt x="580" y="687"/>
                  <a:pt x="579" y="686"/>
                  <a:pt x="577" y="685"/>
                </a:cubicBezTo>
                <a:cubicBezTo>
                  <a:pt x="577" y="684"/>
                  <a:pt x="577" y="683"/>
                  <a:pt x="577" y="682"/>
                </a:cubicBezTo>
                <a:cubicBezTo>
                  <a:pt x="579" y="682"/>
                  <a:pt x="579" y="679"/>
                  <a:pt x="577" y="678"/>
                </a:cubicBezTo>
                <a:cubicBezTo>
                  <a:pt x="577" y="678"/>
                  <a:pt x="577" y="678"/>
                  <a:pt x="577" y="678"/>
                </a:cubicBezTo>
                <a:cubicBezTo>
                  <a:pt x="577" y="672"/>
                  <a:pt x="576" y="667"/>
                  <a:pt x="575" y="661"/>
                </a:cubicBezTo>
                <a:cubicBezTo>
                  <a:pt x="576" y="661"/>
                  <a:pt x="578" y="660"/>
                  <a:pt x="579" y="660"/>
                </a:cubicBezTo>
                <a:cubicBezTo>
                  <a:pt x="582" y="660"/>
                  <a:pt x="581" y="656"/>
                  <a:pt x="578" y="656"/>
                </a:cubicBezTo>
                <a:cubicBezTo>
                  <a:pt x="577" y="657"/>
                  <a:pt x="575" y="657"/>
                  <a:pt x="574" y="657"/>
                </a:cubicBezTo>
                <a:cubicBezTo>
                  <a:pt x="574" y="657"/>
                  <a:pt x="574" y="656"/>
                  <a:pt x="574" y="656"/>
                </a:cubicBezTo>
                <a:cubicBezTo>
                  <a:pt x="574" y="650"/>
                  <a:pt x="574" y="644"/>
                  <a:pt x="575" y="638"/>
                </a:cubicBezTo>
                <a:cubicBezTo>
                  <a:pt x="585" y="638"/>
                  <a:pt x="595" y="637"/>
                  <a:pt x="605" y="637"/>
                </a:cubicBezTo>
                <a:cubicBezTo>
                  <a:pt x="605" y="638"/>
                  <a:pt x="605" y="638"/>
                  <a:pt x="605" y="638"/>
                </a:cubicBezTo>
                <a:cubicBezTo>
                  <a:pt x="606" y="638"/>
                  <a:pt x="607" y="638"/>
                  <a:pt x="606" y="638"/>
                </a:cubicBezTo>
                <a:cubicBezTo>
                  <a:pt x="606" y="637"/>
                  <a:pt x="606" y="637"/>
                  <a:pt x="606" y="637"/>
                </a:cubicBezTo>
                <a:cubicBezTo>
                  <a:pt x="608" y="637"/>
                  <a:pt x="609" y="637"/>
                  <a:pt x="610" y="637"/>
                </a:cubicBezTo>
                <a:cubicBezTo>
                  <a:pt x="611" y="640"/>
                  <a:pt x="612" y="643"/>
                  <a:pt x="612" y="646"/>
                </a:cubicBezTo>
                <a:cubicBezTo>
                  <a:pt x="612" y="647"/>
                  <a:pt x="613" y="647"/>
                  <a:pt x="613" y="647"/>
                </a:cubicBezTo>
                <a:cubicBezTo>
                  <a:pt x="614" y="649"/>
                  <a:pt x="614" y="652"/>
                  <a:pt x="614" y="653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09" y="654"/>
                  <a:pt x="604" y="654"/>
                  <a:pt x="599" y="655"/>
                </a:cubicBezTo>
                <a:cubicBezTo>
                  <a:pt x="597" y="655"/>
                  <a:pt x="595" y="655"/>
                  <a:pt x="594" y="657"/>
                </a:cubicBezTo>
                <a:cubicBezTo>
                  <a:pt x="594" y="658"/>
                  <a:pt x="594" y="658"/>
                  <a:pt x="594" y="659"/>
                </a:cubicBezTo>
                <a:cubicBezTo>
                  <a:pt x="593" y="659"/>
                  <a:pt x="592" y="659"/>
                  <a:pt x="590" y="659"/>
                </a:cubicBezTo>
                <a:cubicBezTo>
                  <a:pt x="589" y="660"/>
                  <a:pt x="590" y="662"/>
                  <a:pt x="591" y="661"/>
                </a:cubicBezTo>
                <a:cubicBezTo>
                  <a:pt x="593" y="661"/>
                  <a:pt x="595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9" y="660"/>
                  <a:pt x="599" y="660"/>
                  <a:pt x="600" y="660"/>
                </a:cubicBezTo>
                <a:cubicBezTo>
                  <a:pt x="604" y="659"/>
                  <a:pt x="608" y="659"/>
                  <a:pt x="613" y="659"/>
                </a:cubicBezTo>
                <a:cubicBezTo>
                  <a:pt x="613" y="659"/>
                  <a:pt x="614" y="659"/>
                  <a:pt x="614" y="658"/>
                </a:cubicBezTo>
                <a:cubicBezTo>
                  <a:pt x="614" y="658"/>
                  <a:pt x="614" y="658"/>
                  <a:pt x="614" y="658"/>
                </a:cubicBezTo>
                <a:cubicBezTo>
                  <a:pt x="614" y="659"/>
                  <a:pt x="614" y="659"/>
                  <a:pt x="615" y="659"/>
                </a:cubicBezTo>
                <a:cubicBezTo>
                  <a:pt x="615" y="663"/>
                  <a:pt x="615" y="668"/>
                  <a:pt x="615" y="672"/>
                </a:cubicBezTo>
                <a:cubicBezTo>
                  <a:pt x="607" y="672"/>
                  <a:pt x="599" y="673"/>
                  <a:pt x="592" y="674"/>
                </a:cubicBezTo>
                <a:close/>
                <a:moveTo>
                  <a:pt x="614" y="761"/>
                </a:moveTo>
                <a:cubicBezTo>
                  <a:pt x="615" y="761"/>
                  <a:pt x="615" y="760"/>
                  <a:pt x="614" y="759"/>
                </a:cubicBezTo>
                <a:cubicBezTo>
                  <a:pt x="614" y="753"/>
                  <a:pt x="614" y="748"/>
                  <a:pt x="614" y="742"/>
                </a:cubicBezTo>
                <a:cubicBezTo>
                  <a:pt x="615" y="741"/>
                  <a:pt x="615" y="739"/>
                  <a:pt x="614" y="739"/>
                </a:cubicBezTo>
                <a:cubicBezTo>
                  <a:pt x="613" y="732"/>
                  <a:pt x="613" y="725"/>
                  <a:pt x="612" y="718"/>
                </a:cubicBezTo>
                <a:cubicBezTo>
                  <a:pt x="612" y="718"/>
                  <a:pt x="612" y="718"/>
                  <a:pt x="613" y="718"/>
                </a:cubicBezTo>
                <a:cubicBezTo>
                  <a:pt x="615" y="718"/>
                  <a:pt x="615" y="714"/>
                  <a:pt x="613" y="714"/>
                </a:cubicBezTo>
                <a:cubicBezTo>
                  <a:pt x="612" y="714"/>
                  <a:pt x="612" y="714"/>
                  <a:pt x="611" y="714"/>
                </a:cubicBezTo>
                <a:cubicBezTo>
                  <a:pt x="611" y="714"/>
                  <a:pt x="611" y="713"/>
                  <a:pt x="611" y="713"/>
                </a:cubicBezTo>
                <a:cubicBezTo>
                  <a:pt x="612" y="714"/>
                  <a:pt x="614" y="715"/>
                  <a:pt x="615" y="716"/>
                </a:cubicBezTo>
                <a:cubicBezTo>
                  <a:pt x="615" y="735"/>
                  <a:pt x="616" y="754"/>
                  <a:pt x="616" y="773"/>
                </a:cubicBezTo>
                <a:cubicBezTo>
                  <a:pt x="616" y="774"/>
                  <a:pt x="616" y="775"/>
                  <a:pt x="616" y="776"/>
                </a:cubicBezTo>
                <a:cubicBezTo>
                  <a:pt x="615" y="776"/>
                  <a:pt x="615" y="776"/>
                  <a:pt x="614" y="776"/>
                </a:cubicBezTo>
                <a:cubicBezTo>
                  <a:pt x="614" y="771"/>
                  <a:pt x="614" y="766"/>
                  <a:pt x="614" y="761"/>
                </a:cubicBezTo>
                <a:close/>
                <a:moveTo>
                  <a:pt x="608" y="718"/>
                </a:moveTo>
                <a:cubicBezTo>
                  <a:pt x="609" y="718"/>
                  <a:pt x="610" y="718"/>
                  <a:pt x="612" y="718"/>
                </a:cubicBezTo>
                <a:cubicBezTo>
                  <a:pt x="612" y="720"/>
                  <a:pt x="612" y="722"/>
                  <a:pt x="612" y="724"/>
                </a:cubicBezTo>
                <a:cubicBezTo>
                  <a:pt x="613" y="729"/>
                  <a:pt x="613" y="734"/>
                  <a:pt x="613" y="738"/>
                </a:cubicBezTo>
                <a:cubicBezTo>
                  <a:pt x="613" y="738"/>
                  <a:pt x="613" y="738"/>
                  <a:pt x="613" y="738"/>
                </a:cubicBezTo>
                <a:cubicBezTo>
                  <a:pt x="607" y="738"/>
                  <a:pt x="602" y="738"/>
                  <a:pt x="597" y="738"/>
                </a:cubicBezTo>
                <a:cubicBezTo>
                  <a:pt x="597" y="731"/>
                  <a:pt x="597" y="723"/>
                  <a:pt x="596" y="715"/>
                </a:cubicBezTo>
                <a:cubicBezTo>
                  <a:pt x="600" y="717"/>
                  <a:pt x="604" y="718"/>
                  <a:pt x="608" y="718"/>
                </a:cubicBezTo>
                <a:cubicBezTo>
                  <a:pt x="608" y="718"/>
                  <a:pt x="608" y="719"/>
                  <a:pt x="608" y="720"/>
                </a:cubicBezTo>
                <a:cubicBezTo>
                  <a:pt x="608" y="719"/>
                  <a:pt x="608" y="719"/>
                  <a:pt x="608" y="718"/>
                </a:cubicBezTo>
                <a:close/>
                <a:moveTo>
                  <a:pt x="610" y="714"/>
                </a:moveTo>
                <a:cubicBezTo>
                  <a:pt x="611" y="714"/>
                  <a:pt x="611" y="714"/>
                  <a:pt x="611" y="714"/>
                </a:cubicBezTo>
                <a:cubicBezTo>
                  <a:pt x="611" y="714"/>
                  <a:pt x="611" y="714"/>
                  <a:pt x="611" y="714"/>
                </a:cubicBezTo>
                <a:cubicBezTo>
                  <a:pt x="611" y="714"/>
                  <a:pt x="611" y="714"/>
                  <a:pt x="610" y="714"/>
                </a:cubicBezTo>
                <a:close/>
                <a:moveTo>
                  <a:pt x="611" y="712"/>
                </a:moveTo>
                <a:cubicBezTo>
                  <a:pt x="611" y="711"/>
                  <a:pt x="611" y="711"/>
                  <a:pt x="611" y="710"/>
                </a:cubicBezTo>
                <a:cubicBezTo>
                  <a:pt x="611" y="710"/>
                  <a:pt x="611" y="710"/>
                  <a:pt x="610" y="710"/>
                </a:cubicBezTo>
                <a:cubicBezTo>
                  <a:pt x="610" y="711"/>
                  <a:pt x="610" y="711"/>
                  <a:pt x="610" y="711"/>
                </a:cubicBezTo>
                <a:cubicBezTo>
                  <a:pt x="605" y="707"/>
                  <a:pt x="600" y="703"/>
                  <a:pt x="595" y="699"/>
                </a:cubicBezTo>
                <a:cubicBezTo>
                  <a:pt x="595" y="699"/>
                  <a:pt x="595" y="699"/>
                  <a:pt x="595" y="698"/>
                </a:cubicBezTo>
                <a:cubicBezTo>
                  <a:pt x="595" y="698"/>
                  <a:pt x="595" y="698"/>
                  <a:pt x="594" y="698"/>
                </a:cubicBezTo>
                <a:cubicBezTo>
                  <a:pt x="594" y="698"/>
                  <a:pt x="594" y="699"/>
                  <a:pt x="594" y="699"/>
                </a:cubicBezTo>
                <a:cubicBezTo>
                  <a:pt x="594" y="698"/>
                  <a:pt x="594" y="698"/>
                  <a:pt x="594" y="698"/>
                </a:cubicBezTo>
                <a:cubicBezTo>
                  <a:pt x="601" y="698"/>
                  <a:pt x="608" y="697"/>
                  <a:pt x="615" y="696"/>
                </a:cubicBezTo>
                <a:cubicBezTo>
                  <a:pt x="615" y="703"/>
                  <a:pt x="615" y="709"/>
                  <a:pt x="615" y="715"/>
                </a:cubicBezTo>
                <a:cubicBezTo>
                  <a:pt x="614" y="714"/>
                  <a:pt x="612" y="713"/>
                  <a:pt x="611" y="712"/>
                </a:cubicBezTo>
                <a:close/>
                <a:moveTo>
                  <a:pt x="574" y="940"/>
                </a:moveTo>
                <a:cubicBezTo>
                  <a:pt x="574" y="936"/>
                  <a:pt x="575" y="931"/>
                  <a:pt x="575" y="926"/>
                </a:cubicBezTo>
                <a:cubicBezTo>
                  <a:pt x="577" y="926"/>
                  <a:pt x="580" y="926"/>
                  <a:pt x="582" y="926"/>
                </a:cubicBezTo>
                <a:cubicBezTo>
                  <a:pt x="582" y="931"/>
                  <a:pt x="582" y="936"/>
                  <a:pt x="582" y="940"/>
                </a:cubicBezTo>
                <a:cubicBezTo>
                  <a:pt x="579" y="940"/>
                  <a:pt x="577" y="940"/>
                  <a:pt x="574" y="940"/>
                </a:cubicBezTo>
                <a:close/>
                <a:moveTo>
                  <a:pt x="582" y="944"/>
                </a:moveTo>
                <a:cubicBezTo>
                  <a:pt x="582" y="948"/>
                  <a:pt x="582" y="952"/>
                  <a:pt x="582" y="956"/>
                </a:cubicBezTo>
                <a:cubicBezTo>
                  <a:pt x="579" y="956"/>
                  <a:pt x="576" y="956"/>
                  <a:pt x="573" y="956"/>
                </a:cubicBezTo>
                <a:cubicBezTo>
                  <a:pt x="574" y="952"/>
                  <a:pt x="574" y="948"/>
                  <a:pt x="574" y="944"/>
                </a:cubicBezTo>
                <a:cubicBezTo>
                  <a:pt x="577" y="944"/>
                  <a:pt x="579" y="944"/>
                  <a:pt x="582" y="944"/>
                </a:cubicBezTo>
                <a:close/>
                <a:moveTo>
                  <a:pt x="575" y="922"/>
                </a:moveTo>
                <a:cubicBezTo>
                  <a:pt x="575" y="918"/>
                  <a:pt x="576" y="913"/>
                  <a:pt x="576" y="908"/>
                </a:cubicBezTo>
                <a:cubicBezTo>
                  <a:pt x="577" y="908"/>
                  <a:pt x="578" y="908"/>
                  <a:pt x="579" y="908"/>
                </a:cubicBezTo>
                <a:cubicBezTo>
                  <a:pt x="581" y="908"/>
                  <a:pt x="581" y="904"/>
                  <a:pt x="579" y="904"/>
                </a:cubicBezTo>
                <a:cubicBezTo>
                  <a:pt x="578" y="904"/>
                  <a:pt x="577" y="904"/>
                  <a:pt x="576" y="904"/>
                </a:cubicBezTo>
                <a:cubicBezTo>
                  <a:pt x="576" y="898"/>
                  <a:pt x="576" y="892"/>
                  <a:pt x="576" y="886"/>
                </a:cubicBezTo>
                <a:cubicBezTo>
                  <a:pt x="577" y="885"/>
                  <a:pt x="577" y="884"/>
                  <a:pt x="576" y="883"/>
                </a:cubicBezTo>
                <a:cubicBezTo>
                  <a:pt x="576" y="878"/>
                  <a:pt x="576" y="873"/>
                  <a:pt x="576" y="868"/>
                </a:cubicBezTo>
                <a:cubicBezTo>
                  <a:pt x="578" y="868"/>
                  <a:pt x="579" y="868"/>
                  <a:pt x="581" y="868"/>
                </a:cubicBezTo>
                <a:cubicBezTo>
                  <a:pt x="582" y="886"/>
                  <a:pt x="582" y="904"/>
                  <a:pt x="582" y="922"/>
                </a:cubicBezTo>
                <a:cubicBezTo>
                  <a:pt x="580" y="922"/>
                  <a:pt x="577" y="922"/>
                  <a:pt x="575" y="922"/>
                </a:cubicBezTo>
                <a:close/>
                <a:moveTo>
                  <a:pt x="567" y="695"/>
                </a:moveTo>
                <a:cubicBezTo>
                  <a:pt x="567" y="692"/>
                  <a:pt x="568" y="682"/>
                  <a:pt x="565" y="679"/>
                </a:cubicBezTo>
                <a:cubicBezTo>
                  <a:pt x="567" y="680"/>
                  <a:pt x="569" y="680"/>
                  <a:pt x="571" y="681"/>
                </a:cubicBezTo>
                <a:cubicBezTo>
                  <a:pt x="571" y="681"/>
                  <a:pt x="572" y="682"/>
                  <a:pt x="573" y="682"/>
                </a:cubicBezTo>
                <a:cubicBezTo>
                  <a:pt x="573" y="687"/>
                  <a:pt x="573" y="692"/>
                  <a:pt x="573" y="696"/>
                </a:cubicBezTo>
                <a:cubicBezTo>
                  <a:pt x="571" y="696"/>
                  <a:pt x="569" y="696"/>
                  <a:pt x="567" y="696"/>
                </a:cubicBezTo>
                <a:cubicBezTo>
                  <a:pt x="567" y="696"/>
                  <a:pt x="567" y="695"/>
                  <a:pt x="567" y="695"/>
                </a:cubicBezTo>
                <a:close/>
                <a:moveTo>
                  <a:pt x="574" y="661"/>
                </a:moveTo>
                <a:cubicBezTo>
                  <a:pt x="574" y="661"/>
                  <a:pt x="574" y="661"/>
                  <a:pt x="574" y="661"/>
                </a:cubicBezTo>
                <a:cubicBezTo>
                  <a:pt x="575" y="667"/>
                  <a:pt x="576" y="672"/>
                  <a:pt x="576" y="678"/>
                </a:cubicBezTo>
                <a:cubicBezTo>
                  <a:pt x="575" y="678"/>
                  <a:pt x="574" y="678"/>
                  <a:pt x="573" y="677"/>
                </a:cubicBezTo>
                <a:cubicBezTo>
                  <a:pt x="573" y="672"/>
                  <a:pt x="573" y="666"/>
                  <a:pt x="574" y="661"/>
                </a:cubicBezTo>
                <a:close/>
                <a:moveTo>
                  <a:pt x="571" y="661"/>
                </a:moveTo>
                <a:cubicBezTo>
                  <a:pt x="572" y="661"/>
                  <a:pt x="572" y="661"/>
                  <a:pt x="573" y="661"/>
                </a:cubicBezTo>
                <a:cubicBezTo>
                  <a:pt x="573" y="661"/>
                  <a:pt x="573" y="661"/>
                  <a:pt x="573" y="661"/>
                </a:cubicBezTo>
                <a:cubicBezTo>
                  <a:pt x="573" y="661"/>
                  <a:pt x="573" y="661"/>
                  <a:pt x="573" y="661"/>
                </a:cubicBezTo>
                <a:cubicBezTo>
                  <a:pt x="573" y="666"/>
                  <a:pt x="573" y="672"/>
                  <a:pt x="573" y="677"/>
                </a:cubicBezTo>
                <a:cubicBezTo>
                  <a:pt x="570" y="677"/>
                  <a:pt x="567" y="676"/>
                  <a:pt x="564" y="675"/>
                </a:cubicBezTo>
                <a:cubicBezTo>
                  <a:pt x="559" y="671"/>
                  <a:pt x="554" y="667"/>
                  <a:pt x="549" y="663"/>
                </a:cubicBezTo>
                <a:cubicBezTo>
                  <a:pt x="557" y="662"/>
                  <a:pt x="564" y="662"/>
                  <a:pt x="571" y="661"/>
                </a:cubicBezTo>
                <a:close/>
                <a:moveTo>
                  <a:pt x="573" y="681"/>
                </a:moveTo>
                <a:cubicBezTo>
                  <a:pt x="573" y="682"/>
                  <a:pt x="573" y="682"/>
                  <a:pt x="573" y="682"/>
                </a:cubicBezTo>
                <a:cubicBezTo>
                  <a:pt x="573" y="682"/>
                  <a:pt x="572" y="681"/>
                  <a:pt x="572" y="681"/>
                </a:cubicBezTo>
                <a:cubicBezTo>
                  <a:pt x="572" y="681"/>
                  <a:pt x="573" y="681"/>
                  <a:pt x="573" y="681"/>
                </a:cubicBezTo>
                <a:close/>
                <a:moveTo>
                  <a:pt x="573" y="700"/>
                </a:moveTo>
                <a:cubicBezTo>
                  <a:pt x="573" y="705"/>
                  <a:pt x="574" y="710"/>
                  <a:pt x="574" y="714"/>
                </a:cubicBezTo>
                <a:cubicBezTo>
                  <a:pt x="572" y="714"/>
                  <a:pt x="570" y="715"/>
                  <a:pt x="568" y="715"/>
                </a:cubicBezTo>
                <a:cubicBezTo>
                  <a:pt x="568" y="710"/>
                  <a:pt x="568" y="705"/>
                  <a:pt x="567" y="700"/>
                </a:cubicBezTo>
                <a:cubicBezTo>
                  <a:pt x="569" y="700"/>
                  <a:pt x="571" y="700"/>
                  <a:pt x="573" y="700"/>
                </a:cubicBezTo>
                <a:close/>
                <a:moveTo>
                  <a:pt x="563" y="809"/>
                </a:moveTo>
                <a:cubicBezTo>
                  <a:pt x="569" y="808"/>
                  <a:pt x="575" y="808"/>
                  <a:pt x="580" y="808"/>
                </a:cubicBezTo>
                <a:cubicBezTo>
                  <a:pt x="581" y="813"/>
                  <a:pt x="581" y="818"/>
                  <a:pt x="581" y="822"/>
                </a:cubicBezTo>
                <a:cubicBezTo>
                  <a:pt x="575" y="821"/>
                  <a:pt x="569" y="821"/>
                  <a:pt x="563" y="821"/>
                </a:cubicBezTo>
                <a:cubicBezTo>
                  <a:pt x="563" y="817"/>
                  <a:pt x="563" y="813"/>
                  <a:pt x="563" y="809"/>
                </a:cubicBezTo>
                <a:close/>
                <a:moveTo>
                  <a:pt x="580" y="804"/>
                </a:moveTo>
                <a:cubicBezTo>
                  <a:pt x="575" y="804"/>
                  <a:pt x="569" y="804"/>
                  <a:pt x="563" y="805"/>
                </a:cubicBezTo>
                <a:cubicBezTo>
                  <a:pt x="563" y="801"/>
                  <a:pt x="563" y="797"/>
                  <a:pt x="563" y="793"/>
                </a:cubicBezTo>
                <a:cubicBezTo>
                  <a:pt x="568" y="792"/>
                  <a:pt x="573" y="792"/>
                  <a:pt x="579" y="792"/>
                </a:cubicBezTo>
                <a:cubicBezTo>
                  <a:pt x="579" y="792"/>
                  <a:pt x="579" y="792"/>
                  <a:pt x="580" y="792"/>
                </a:cubicBezTo>
                <a:cubicBezTo>
                  <a:pt x="580" y="794"/>
                  <a:pt x="580" y="796"/>
                  <a:pt x="580" y="799"/>
                </a:cubicBezTo>
                <a:cubicBezTo>
                  <a:pt x="580" y="800"/>
                  <a:pt x="580" y="802"/>
                  <a:pt x="580" y="804"/>
                </a:cubicBezTo>
                <a:close/>
                <a:moveTo>
                  <a:pt x="565" y="746"/>
                </a:moveTo>
                <a:cubicBezTo>
                  <a:pt x="565" y="751"/>
                  <a:pt x="564" y="756"/>
                  <a:pt x="564" y="760"/>
                </a:cubicBezTo>
                <a:cubicBezTo>
                  <a:pt x="560" y="760"/>
                  <a:pt x="557" y="760"/>
                  <a:pt x="554" y="760"/>
                </a:cubicBezTo>
                <a:cubicBezTo>
                  <a:pt x="554" y="756"/>
                  <a:pt x="554" y="751"/>
                  <a:pt x="554" y="747"/>
                </a:cubicBezTo>
                <a:cubicBezTo>
                  <a:pt x="558" y="746"/>
                  <a:pt x="561" y="746"/>
                  <a:pt x="565" y="746"/>
                </a:cubicBezTo>
                <a:close/>
                <a:moveTo>
                  <a:pt x="554" y="743"/>
                </a:moveTo>
                <a:cubicBezTo>
                  <a:pt x="554" y="735"/>
                  <a:pt x="555" y="727"/>
                  <a:pt x="555" y="719"/>
                </a:cubicBezTo>
                <a:cubicBezTo>
                  <a:pt x="556" y="719"/>
                  <a:pt x="557" y="719"/>
                  <a:pt x="558" y="719"/>
                </a:cubicBezTo>
                <a:cubicBezTo>
                  <a:pt x="561" y="719"/>
                  <a:pt x="564" y="719"/>
                  <a:pt x="567" y="719"/>
                </a:cubicBezTo>
                <a:cubicBezTo>
                  <a:pt x="567" y="720"/>
                  <a:pt x="567" y="721"/>
                  <a:pt x="567" y="722"/>
                </a:cubicBezTo>
                <a:cubicBezTo>
                  <a:pt x="567" y="729"/>
                  <a:pt x="566" y="735"/>
                  <a:pt x="565" y="742"/>
                </a:cubicBezTo>
                <a:cubicBezTo>
                  <a:pt x="562" y="742"/>
                  <a:pt x="558" y="742"/>
                  <a:pt x="554" y="743"/>
                </a:cubicBezTo>
                <a:close/>
                <a:moveTo>
                  <a:pt x="564" y="764"/>
                </a:moveTo>
                <a:cubicBezTo>
                  <a:pt x="564" y="767"/>
                  <a:pt x="563" y="769"/>
                  <a:pt x="563" y="771"/>
                </a:cubicBezTo>
                <a:cubicBezTo>
                  <a:pt x="563" y="772"/>
                  <a:pt x="563" y="773"/>
                  <a:pt x="563" y="774"/>
                </a:cubicBezTo>
                <a:cubicBezTo>
                  <a:pt x="560" y="774"/>
                  <a:pt x="557" y="774"/>
                  <a:pt x="553" y="774"/>
                </a:cubicBezTo>
                <a:cubicBezTo>
                  <a:pt x="553" y="771"/>
                  <a:pt x="553" y="768"/>
                  <a:pt x="554" y="764"/>
                </a:cubicBezTo>
                <a:cubicBezTo>
                  <a:pt x="557" y="764"/>
                  <a:pt x="560" y="764"/>
                  <a:pt x="564" y="764"/>
                </a:cubicBezTo>
                <a:close/>
                <a:moveTo>
                  <a:pt x="563" y="778"/>
                </a:moveTo>
                <a:cubicBezTo>
                  <a:pt x="563" y="782"/>
                  <a:pt x="563" y="785"/>
                  <a:pt x="563" y="789"/>
                </a:cubicBezTo>
                <a:cubicBezTo>
                  <a:pt x="560" y="789"/>
                  <a:pt x="556" y="789"/>
                  <a:pt x="553" y="790"/>
                </a:cubicBezTo>
                <a:cubicBezTo>
                  <a:pt x="553" y="786"/>
                  <a:pt x="553" y="782"/>
                  <a:pt x="553" y="778"/>
                </a:cubicBezTo>
                <a:cubicBezTo>
                  <a:pt x="557" y="778"/>
                  <a:pt x="560" y="778"/>
                  <a:pt x="563" y="778"/>
                </a:cubicBezTo>
                <a:close/>
                <a:moveTo>
                  <a:pt x="563" y="793"/>
                </a:moveTo>
                <a:cubicBezTo>
                  <a:pt x="563" y="797"/>
                  <a:pt x="563" y="801"/>
                  <a:pt x="563" y="805"/>
                </a:cubicBezTo>
                <a:cubicBezTo>
                  <a:pt x="559" y="805"/>
                  <a:pt x="556" y="805"/>
                  <a:pt x="553" y="806"/>
                </a:cubicBezTo>
                <a:cubicBezTo>
                  <a:pt x="553" y="802"/>
                  <a:pt x="553" y="798"/>
                  <a:pt x="553" y="794"/>
                </a:cubicBezTo>
                <a:cubicBezTo>
                  <a:pt x="556" y="793"/>
                  <a:pt x="560" y="793"/>
                  <a:pt x="563" y="793"/>
                </a:cubicBezTo>
                <a:close/>
                <a:moveTo>
                  <a:pt x="579" y="788"/>
                </a:moveTo>
                <a:cubicBezTo>
                  <a:pt x="573" y="788"/>
                  <a:pt x="568" y="788"/>
                  <a:pt x="563" y="789"/>
                </a:cubicBezTo>
                <a:cubicBezTo>
                  <a:pt x="563" y="785"/>
                  <a:pt x="563" y="782"/>
                  <a:pt x="563" y="778"/>
                </a:cubicBezTo>
                <a:cubicBezTo>
                  <a:pt x="568" y="778"/>
                  <a:pt x="572" y="778"/>
                  <a:pt x="577" y="778"/>
                </a:cubicBezTo>
                <a:cubicBezTo>
                  <a:pt x="577" y="778"/>
                  <a:pt x="578" y="778"/>
                  <a:pt x="578" y="778"/>
                </a:cubicBezTo>
                <a:cubicBezTo>
                  <a:pt x="578" y="781"/>
                  <a:pt x="579" y="785"/>
                  <a:pt x="579" y="788"/>
                </a:cubicBezTo>
                <a:cubicBezTo>
                  <a:pt x="579" y="788"/>
                  <a:pt x="579" y="788"/>
                  <a:pt x="579" y="788"/>
                </a:cubicBezTo>
                <a:close/>
                <a:moveTo>
                  <a:pt x="577" y="774"/>
                </a:moveTo>
                <a:cubicBezTo>
                  <a:pt x="572" y="774"/>
                  <a:pt x="568" y="774"/>
                  <a:pt x="564" y="774"/>
                </a:cubicBezTo>
                <a:cubicBezTo>
                  <a:pt x="564" y="771"/>
                  <a:pt x="564" y="768"/>
                  <a:pt x="564" y="764"/>
                </a:cubicBezTo>
                <a:cubicBezTo>
                  <a:pt x="568" y="764"/>
                  <a:pt x="571" y="764"/>
                  <a:pt x="575" y="764"/>
                </a:cubicBezTo>
                <a:cubicBezTo>
                  <a:pt x="577" y="764"/>
                  <a:pt x="577" y="760"/>
                  <a:pt x="575" y="760"/>
                </a:cubicBezTo>
                <a:cubicBezTo>
                  <a:pt x="571" y="760"/>
                  <a:pt x="568" y="760"/>
                  <a:pt x="564" y="760"/>
                </a:cubicBezTo>
                <a:cubicBezTo>
                  <a:pt x="564" y="758"/>
                  <a:pt x="565" y="755"/>
                  <a:pt x="565" y="752"/>
                </a:cubicBezTo>
                <a:cubicBezTo>
                  <a:pt x="565" y="750"/>
                  <a:pt x="565" y="748"/>
                  <a:pt x="565" y="746"/>
                </a:cubicBezTo>
                <a:cubicBezTo>
                  <a:pt x="566" y="746"/>
                  <a:pt x="566" y="746"/>
                  <a:pt x="567" y="746"/>
                </a:cubicBezTo>
                <a:cubicBezTo>
                  <a:pt x="569" y="746"/>
                  <a:pt x="569" y="742"/>
                  <a:pt x="567" y="742"/>
                </a:cubicBezTo>
                <a:cubicBezTo>
                  <a:pt x="566" y="742"/>
                  <a:pt x="566" y="742"/>
                  <a:pt x="566" y="742"/>
                </a:cubicBezTo>
                <a:cubicBezTo>
                  <a:pt x="566" y="734"/>
                  <a:pt x="567" y="727"/>
                  <a:pt x="567" y="719"/>
                </a:cubicBezTo>
                <a:cubicBezTo>
                  <a:pt x="570" y="719"/>
                  <a:pt x="572" y="718"/>
                  <a:pt x="574" y="718"/>
                </a:cubicBezTo>
                <a:cubicBezTo>
                  <a:pt x="575" y="737"/>
                  <a:pt x="576" y="756"/>
                  <a:pt x="578" y="775"/>
                </a:cubicBezTo>
                <a:cubicBezTo>
                  <a:pt x="578" y="775"/>
                  <a:pt x="577" y="774"/>
                  <a:pt x="577" y="774"/>
                </a:cubicBezTo>
                <a:close/>
                <a:moveTo>
                  <a:pt x="567" y="715"/>
                </a:moveTo>
                <a:cubicBezTo>
                  <a:pt x="564" y="715"/>
                  <a:pt x="561" y="715"/>
                  <a:pt x="558" y="715"/>
                </a:cubicBezTo>
                <a:cubicBezTo>
                  <a:pt x="557" y="715"/>
                  <a:pt x="556" y="715"/>
                  <a:pt x="555" y="715"/>
                </a:cubicBezTo>
                <a:cubicBezTo>
                  <a:pt x="555" y="710"/>
                  <a:pt x="555" y="706"/>
                  <a:pt x="555" y="701"/>
                </a:cubicBezTo>
                <a:cubicBezTo>
                  <a:pt x="556" y="701"/>
                  <a:pt x="556" y="701"/>
                  <a:pt x="556" y="701"/>
                </a:cubicBezTo>
                <a:cubicBezTo>
                  <a:pt x="560" y="700"/>
                  <a:pt x="563" y="700"/>
                  <a:pt x="567" y="700"/>
                </a:cubicBezTo>
                <a:cubicBezTo>
                  <a:pt x="567" y="706"/>
                  <a:pt x="567" y="711"/>
                  <a:pt x="567" y="715"/>
                </a:cubicBezTo>
                <a:close/>
                <a:moveTo>
                  <a:pt x="555" y="701"/>
                </a:moveTo>
                <a:cubicBezTo>
                  <a:pt x="555" y="706"/>
                  <a:pt x="555" y="711"/>
                  <a:pt x="555" y="715"/>
                </a:cubicBezTo>
                <a:cubicBezTo>
                  <a:pt x="554" y="715"/>
                  <a:pt x="554" y="715"/>
                  <a:pt x="553" y="715"/>
                </a:cubicBezTo>
                <a:cubicBezTo>
                  <a:pt x="553" y="710"/>
                  <a:pt x="554" y="706"/>
                  <a:pt x="554" y="701"/>
                </a:cubicBezTo>
                <a:cubicBezTo>
                  <a:pt x="554" y="701"/>
                  <a:pt x="555" y="701"/>
                  <a:pt x="555" y="701"/>
                </a:cubicBezTo>
                <a:cubicBezTo>
                  <a:pt x="555" y="701"/>
                  <a:pt x="555" y="701"/>
                  <a:pt x="555" y="701"/>
                </a:cubicBezTo>
                <a:close/>
                <a:moveTo>
                  <a:pt x="554" y="719"/>
                </a:moveTo>
                <a:cubicBezTo>
                  <a:pt x="554" y="725"/>
                  <a:pt x="554" y="731"/>
                  <a:pt x="554" y="736"/>
                </a:cubicBezTo>
                <a:cubicBezTo>
                  <a:pt x="554" y="738"/>
                  <a:pt x="554" y="741"/>
                  <a:pt x="554" y="743"/>
                </a:cubicBezTo>
                <a:cubicBezTo>
                  <a:pt x="553" y="743"/>
                  <a:pt x="552" y="743"/>
                  <a:pt x="552" y="743"/>
                </a:cubicBezTo>
                <a:cubicBezTo>
                  <a:pt x="552" y="735"/>
                  <a:pt x="552" y="727"/>
                  <a:pt x="553" y="719"/>
                </a:cubicBezTo>
                <a:cubicBezTo>
                  <a:pt x="553" y="719"/>
                  <a:pt x="554" y="719"/>
                  <a:pt x="554" y="719"/>
                </a:cubicBezTo>
                <a:close/>
                <a:moveTo>
                  <a:pt x="554" y="747"/>
                </a:moveTo>
                <a:cubicBezTo>
                  <a:pt x="554" y="751"/>
                  <a:pt x="553" y="756"/>
                  <a:pt x="553" y="760"/>
                </a:cubicBezTo>
                <a:cubicBezTo>
                  <a:pt x="553" y="760"/>
                  <a:pt x="552" y="760"/>
                  <a:pt x="551" y="760"/>
                </a:cubicBezTo>
                <a:cubicBezTo>
                  <a:pt x="551" y="756"/>
                  <a:pt x="551" y="751"/>
                  <a:pt x="552" y="747"/>
                </a:cubicBezTo>
                <a:cubicBezTo>
                  <a:pt x="552" y="747"/>
                  <a:pt x="553" y="747"/>
                  <a:pt x="554" y="747"/>
                </a:cubicBezTo>
                <a:close/>
                <a:moveTo>
                  <a:pt x="553" y="764"/>
                </a:moveTo>
                <a:cubicBezTo>
                  <a:pt x="553" y="768"/>
                  <a:pt x="553" y="771"/>
                  <a:pt x="553" y="774"/>
                </a:cubicBezTo>
                <a:cubicBezTo>
                  <a:pt x="552" y="774"/>
                  <a:pt x="552" y="774"/>
                  <a:pt x="551" y="774"/>
                </a:cubicBezTo>
                <a:cubicBezTo>
                  <a:pt x="551" y="771"/>
                  <a:pt x="551" y="768"/>
                  <a:pt x="551" y="764"/>
                </a:cubicBezTo>
                <a:cubicBezTo>
                  <a:pt x="552" y="764"/>
                  <a:pt x="553" y="764"/>
                  <a:pt x="553" y="764"/>
                </a:cubicBezTo>
                <a:close/>
                <a:moveTo>
                  <a:pt x="551" y="778"/>
                </a:moveTo>
                <a:cubicBezTo>
                  <a:pt x="552" y="778"/>
                  <a:pt x="552" y="778"/>
                  <a:pt x="553" y="778"/>
                </a:cubicBezTo>
                <a:cubicBezTo>
                  <a:pt x="553" y="782"/>
                  <a:pt x="553" y="786"/>
                  <a:pt x="553" y="790"/>
                </a:cubicBezTo>
                <a:cubicBezTo>
                  <a:pt x="552" y="790"/>
                  <a:pt x="552" y="790"/>
                  <a:pt x="551" y="790"/>
                </a:cubicBezTo>
                <a:cubicBezTo>
                  <a:pt x="551" y="786"/>
                  <a:pt x="551" y="782"/>
                  <a:pt x="551" y="778"/>
                </a:cubicBezTo>
                <a:close/>
                <a:moveTo>
                  <a:pt x="552" y="794"/>
                </a:moveTo>
                <a:cubicBezTo>
                  <a:pt x="552" y="794"/>
                  <a:pt x="552" y="794"/>
                  <a:pt x="553" y="794"/>
                </a:cubicBezTo>
                <a:cubicBezTo>
                  <a:pt x="552" y="798"/>
                  <a:pt x="552" y="802"/>
                  <a:pt x="552" y="806"/>
                </a:cubicBezTo>
                <a:cubicBezTo>
                  <a:pt x="552" y="806"/>
                  <a:pt x="552" y="806"/>
                  <a:pt x="552" y="806"/>
                </a:cubicBezTo>
                <a:cubicBezTo>
                  <a:pt x="552" y="802"/>
                  <a:pt x="552" y="798"/>
                  <a:pt x="552" y="794"/>
                </a:cubicBezTo>
                <a:close/>
                <a:moveTo>
                  <a:pt x="563" y="809"/>
                </a:moveTo>
                <a:cubicBezTo>
                  <a:pt x="563" y="813"/>
                  <a:pt x="563" y="817"/>
                  <a:pt x="563" y="821"/>
                </a:cubicBezTo>
                <a:cubicBezTo>
                  <a:pt x="559" y="820"/>
                  <a:pt x="556" y="820"/>
                  <a:pt x="552" y="820"/>
                </a:cubicBezTo>
                <a:cubicBezTo>
                  <a:pt x="552" y="817"/>
                  <a:pt x="552" y="814"/>
                  <a:pt x="552" y="810"/>
                </a:cubicBezTo>
                <a:cubicBezTo>
                  <a:pt x="556" y="809"/>
                  <a:pt x="559" y="809"/>
                  <a:pt x="563" y="809"/>
                </a:cubicBezTo>
                <a:close/>
                <a:moveTo>
                  <a:pt x="563" y="825"/>
                </a:moveTo>
                <a:cubicBezTo>
                  <a:pt x="563" y="832"/>
                  <a:pt x="563" y="839"/>
                  <a:pt x="564" y="847"/>
                </a:cubicBezTo>
                <a:cubicBezTo>
                  <a:pt x="562" y="847"/>
                  <a:pt x="561" y="847"/>
                  <a:pt x="560" y="847"/>
                </a:cubicBezTo>
                <a:cubicBezTo>
                  <a:pt x="559" y="847"/>
                  <a:pt x="558" y="847"/>
                  <a:pt x="557" y="847"/>
                </a:cubicBezTo>
                <a:cubicBezTo>
                  <a:pt x="556" y="843"/>
                  <a:pt x="555" y="839"/>
                  <a:pt x="554" y="835"/>
                </a:cubicBezTo>
                <a:cubicBezTo>
                  <a:pt x="554" y="835"/>
                  <a:pt x="553" y="835"/>
                  <a:pt x="553" y="835"/>
                </a:cubicBezTo>
                <a:cubicBezTo>
                  <a:pt x="555" y="839"/>
                  <a:pt x="556" y="843"/>
                  <a:pt x="556" y="847"/>
                </a:cubicBezTo>
                <a:cubicBezTo>
                  <a:pt x="555" y="847"/>
                  <a:pt x="554" y="847"/>
                  <a:pt x="554" y="847"/>
                </a:cubicBezTo>
                <a:cubicBezTo>
                  <a:pt x="553" y="839"/>
                  <a:pt x="553" y="832"/>
                  <a:pt x="553" y="824"/>
                </a:cubicBezTo>
                <a:cubicBezTo>
                  <a:pt x="556" y="824"/>
                  <a:pt x="559" y="824"/>
                  <a:pt x="563" y="825"/>
                </a:cubicBezTo>
                <a:close/>
                <a:moveTo>
                  <a:pt x="575" y="868"/>
                </a:moveTo>
                <a:cubicBezTo>
                  <a:pt x="576" y="873"/>
                  <a:pt x="576" y="878"/>
                  <a:pt x="576" y="883"/>
                </a:cubicBezTo>
                <a:cubicBezTo>
                  <a:pt x="575" y="882"/>
                  <a:pt x="575" y="882"/>
                  <a:pt x="575" y="882"/>
                </a:cubicBezTo>
                <a:cubicBezTo>
                  <a:pt x="569" y="882"/>
                  <a:pt x="563" y="882"/>
                  <a:pt x="557" y="882"/>
                </a:cubicBezTo>
                <a:cubicBezTo>
                  <a:pt x="557" y="882"/>
                  <a:pt x="557" y="882"/>
                  <a:pt x="557" y="882"/>
                </a:cubicBezTo>
                <a:cubicBezTo>
                  <a:pt x="557" y="878"/>
                  <a:pt x="557" y="873"/>
                  <a:pt x="557" y="868"/>
                </a:cubicBezTo>
                <a:cubicBezTo>
                  <a:pt x="563" y="868"/>
                  <a:pt x="569" y="868"/>
                  <a:pt x="575" y="868"/>
                </a:cubicBezTo>
                <a:close/>
                <a:moveTo>
                  <a:pt x="565" y="864"/>
                </a:moveTo>
                <a:cubicBezTo>
                  <a:pt x="564" y="860"/>
                  <a:pt x="564" y="855"/>
                  <a:pt x="564" y="851"/>
                </a:cubicBezTo>
                <a:cubicBezTo>
                  <a:pt x="567" y="851"/>
                  <a:pt x="571" y="851"/>
                  <a:pt x="574" y="852"/>
                </a:cubicBezTo>
                <a:cubicBezTo>
                  <a:pt x="575" y="856"/>
                  <a:pt x="575" y="860"/>
                  <a:pt x="575" y="864"/>
                </a:cubicBezTo>
                <a:cubicBezTo>
                  <a:pt x="572" y="864"/>
                  <a:pt x="568" y="864"/>
                  <a:pt x="565" y="864"/>
                </a:cubicBezTo>
                <a:close/>
                <a:moveTo>
                  <a:pt x="564" y="864"/>
                </a:moveTo>
                <a:cubicBezTo>
                  <a:pt x="562" y="864"/>
                  <a:pt x="560" y="864"/>
                  <a:pt x="558" y="864"/>
                </a:cubicBezTo>
                <a:cubicBezTo>
                  <a:pt x="558" y="860"/>
                  <a:pt x="557" y="855"/>
                  <a:pt x="557" y="851"/>
                </a:cubicBezTo>
                <a:cubicBezTo>
                  <a:pt x="559" y="851"/>
                  <a:pt x="560" y="851"/>
                  <a:pt x="561" y="851"/>
                </a:cubicBezTo>
                <a:cubicBezTo>
                  <a:pt x="562" y="851"/>
                  <a:pt x="563" y="851"/>
                  <a:pt x="564" y="851"/>
                </a:cubicBezTo>
                <a:cubicBezTo>
                  <a:pt x="564" y="855"/>
                  <a:pt x="564" y="860"/>
                  <a:pt x="564" y="864"/>
                </a:cubicBezTo>
                <a:close/>
                <a:moveTo>
                  <a:pt x="557" y="851"/>
                </a:moveTo>
                <a:cubicBezTo>
                  <a:pt x="557" y="855"/>
                  <a:pt x="557" y="860"/>
                  <a:pt x="557" y="864"/>
                </a:cubicBezTo>
                <a:cubicBezTo>
                  <a:pt x="556" y="864"/>
                  <a:pt x="555" y="864"/>
                  <a:pt x="554" y="864"/>
                </a:cubicBezTo>
                <a:cubicBezTo>
                  <a:pt x="554" y="860"/>
                  <a:pt x="554" y="855"/>
                  <a:pt x="554" y="851"/>
                </a:cubicBezTo>
                <a:cubicBezTo>
                  <a:pt x="555" y="851"/>
                  <a:pt x="556" y="851"/>
                  <a:pt x="557" y="851"/>
                </a:cubicBezTo>
                <a:close/>
                <a:moveTo>
                  <a:pt x="557" y="868"/>
                </a:moveTo>
                <a:cubicBezTo>
                  <a:pt x="557" y="873"/>
                  <a:pt x="557" y="878"/>
                  <a:pt x="556" y="882"/>
                </a:cubicBezTo>
                <a:cubicBezTo>
                  <a:pt x="556" y="882"/>
                  <a:pt x="555" y="883"/>
                  <a:pt x="555" y="883"/>
                </a:cubicBezTo>
                <a:cubicBezTo>
                  <a:pt x="555" y="878"/>
                  <a:pt x="555" y="873"/>
                  <a:pt x="555" y="868"/>
                </a:cubicBezTo>
                <a:cubicBezTo>
                  <a:pt x="555" y="868"/>
                  <a:pt x="556" y="868"/>
                  <a:pt x="557" y="868"/>
                </a:cubicBezTo>
                <a:close/>
                <a:moveTo>
                  <a:pt x="556" y="886"/>
                </a:moveTo>
                <a:cubicBezTo>
                  <a:pt x="556" y="888"/>
                  <a:pt x="556" y="890"/>
                  <a:pt x="556" y="891"/>
                </a:cubicBezTo>
                <a:cubicBezTo>
                  <a:pt x="556" y="890"/>
                  <a:pt x="555" y="888"/>
                  <a:pt x="555" y="886"/>
                </a:cubicBezTo>
                <a:cubicBezTo>
                  <a:pt x="556" y="886"/>
                  <a:pt x="556" y="886"/>
                  <a:pt x="556" y="886"/>
                </a:cubicBezTo>
                <a:close/>
                <a:moveTo>
                  <a:pt x="556" y="896"/>
                </a:moveTo>
                <a:cubicBezTo>
                  <a:pt x="556" y="893"/>
                  <a:pt x="556" y="890"/>
                  <a:pt x="556" y="886"/>
                </a:cubicBezTo>
                <a:cubicBezTo>
                  <a:pt x="556" y="886"/>
                  <a:pt x="557" y="886"/>
                  <a:pt x="557" y="886"/>
                </a:cubicBezTo>
                <a:cubicBezTo>
                  <a:pt x="563" y="886"/>
                  <a:pt x="569" y="886"/>
                  <a:pt x="575" y="886"/>
                </a:cubicBezTo>
                <a:cubicBezTo>
                  <a:pt x="575" y="886"/>
                  <a:pt x="575" y="886"/>
                  <a:pt x="576" y="886"/>
                </a:cubicBezTo>
                <a:cubicBezTo>
                  <a:pt x="576" y="892"/>
                  <a:pt x="576" y="898"/>
                  <a:pt x="575" y="904"/>
                </a:cubicBezTo>
                <a:cubicBezTo>
                  <a:pt x="569" y="904"/>
                  <a:pt x="563" y="904"/>
                  <a:pt x="556" y="904"/>
                </a:cubicBezTo>
                <a:cubicBezTo>
                  <a:pt x="556" y="902"/>
                  <a:pt x="556" y="899"/>
                  <a:pt x="556" y="896"/>
                </a:cubicBezTo>
                <a:close/>
                <a:moveTo>
                  <a:pt x="575" y="908"/>
                </a:moveTo>
                <a:cubicBezTo>
                  <a:pt x="575" y="913"/>
                  <a:pt x="575" y="918"/>
                  <a:pt x="575" y="922"/>
                </a:cubicBezTo>
                <a:cubicBezTo>
                  <a:pt x="569" y="922"/>
                  <a:pt x="563" y="923"/>
                  <a:pt x="557" y="923"/>
                </a:cubicBezTo>
                <a:cubicBezTo>
                  <a:pt x="557" y="918"/>
                  <a:pt x="557" y="913"/>
                  <a:pt x="556" y="908"/>
                </a:cubicBezTo>
                <a:cubicBezTo>
                  <a:pt x="563" y="908"/>
                  <a:pt x="569" y="908"/>
                  <a:pt x="575" y="908"/>
                </a:cubicBezTo>
                <a:close/>
                <a:moveTo>
                  <a:pt x="576" y="864"/>
                </a:moveTo>
                <a:cubicBezTo>
                  <a:pt x="575" y="860"/>
                  <a:pt x="575" y="856"/>
                  <a:pt x="575" y="852"/>
                </a:cubicBezTo>
                <a:cubicBezTo>
                  <a:pt x="576" y="852"/>
                  <a:pt x="577" y="852"/>
                  <a:pt x="578" y="852"/>
                </a:cubicBezTo>
                <a:cubicBezTo>
                  <a:pt x="581" y="853"/>
                  <a:pt x="582" y="849"/>
                  <a:pt x="579" y="848"/>
                </a:cubicBezTo>
                <a:cubicBezTo>
                  <a:pt x="577" y="848"/>
                  <a:pt x="576" y="848"/>
                  <a:pt x="574" y="848"/>
                </a:cubicBezTo>
                <a:cubicBezTo>
                  <a:pt x="574" y="847"/>
                  <a:pt x="574" y="846"/>
                  <a:pt x="574" y="845"/>
                </a:cubicBezTo>
                <a:cubicBezTo>
                  <a:pt x="574" y="845"/>
                  <a:pt x="573" y="845"/>
                  <a:pt x="573" y="845"/>
                </a:cubicBezTo>
                <a:cubicBezTo>
                  <a:pt x="574" y="846"/>
                  <a:pt x="574" y="847"/>
                  <a:pt x="574" y="848"/>
                </a:cubicBezTo>
                <a:cubicBezTo>
                  <a:pt x="570" y="847"/>
                  <a:pt x="567" y="847"/>
                  <a:pt x="564" y="847"/>
                </a:cubicBezTo>
                <a:cubicBezTo>
                  <a:pt x="564" y="839"/>
                  <a:pt x="563" y="832"/>
                  <a:pt x="563" y="825"/>
                </a:cubicBezTo>
                <a:cubicBezTo>
                  <a:pt x="569" y="825"/>
                  <a:pt x="574" y="825"/>
                  <a:pt x="580" y="826"/>
                </a:cubicBezTo>
                <a:cubicBezTo>
                  <a:pt x="580" y="826"/>
                  <a:pt x="581" y="826"/>
                  <a:pt x="581" y="826"/>
                </a:cubicBezTo>
                <a:cubicBezTo>
                  <a:pt x="581" y="827"/>
                  <a:pt x="581" y="828"/>
                  <a:pt x="581" y="828"/>
                </a:cubicBezTo>
                <a:cubicBezTo>
                  <a:pt x="581" y="834"/>
                  <a:pt x="580" y="839"/>
                  <a:pt x="580" y="844"/>
                </a:cubicBezTo>
                <a:cubicBezTo>
                  <a:pt x="580" y="845"/>
                  <a:pt x="581" y="845"/>
                  <a:pt x="581" y="844"/>
                </a:cubicBezTo>
                <a:cubicBezTo>
                  <a:pt x="581" y="842"/>
                  <a:pt x="581" y="840"/>
                  <a:pt x="581" y="838"/>
                </a:cubicBezTo>
                <a:cubicBezTo>
                  <a:pt x="581" y="847"/>
                  <a:pt x="581" y="856"/>
                  <a:pt x="581" y="864"/>
                </a:cubicBezTo>
                <a:cubicBezTo>
                  <a:pt x="579" y="864"/>
                  <a:pt x="577" y="864"/>
                  <a:pt x="576" y="864"/>
                </a:cubicBezTo>
                <a:close/>
                <a:moveTo>
                  <a:pt x="581" y="810"/>
                </a:moveTo>
                <a:cubicBezTo>
                  <a:pt x="581" y="810"/>
                  <a:pt x="581" y="810"/>
                  <a:pt x="582" y="810"/>
                </a:cubicBezTo>
                <a:cubicBezTo>
                  <a:pt x="582" y="811"/>
                  <a:pt x="581" y="811"/>
                  <a:pt x="581" y="811"/>
                </a:cubicBezTo>
                <a:cubicBezTo>
                  <a:pt x="581" y="811"/>
                  <a:pt x="581" y="810"/>
                  <a:pt x="581" y="810"/>
                </a:cubicBezTo>
                <a:close/>
                <a:moveTo>
                  <a:pt x="580" y="792"/>
                </a:moveTo>
                <a:cubicBezTo>
                  <a:pt x="580" y="792"/>
                  <a:pt x="580" y="792"/>
                  <a:pt x="580" y="792"/>
                </a:cubicBezTo>
                <a:cubicBezTo>
                  <a:pt x="580" y="793"/>
                  <a:pt x="580" y="794"/>
                  <a:pt x="580" y="795"/>
                </a:cubicBezTo>
                <a:cubicBezTo>
                  <a:pt x="580" y="794"/>
                  <a:pt x="580" y="793"/>
                  <a:pt x="580" y="792"/>
                </a:cubicBezTo>
                <a:close/>
                <a:moveTo>
                  <a:pt x="579" y="789"/>
                </a:moveTo>
                <a:cubicBezTo>
                  <a:pt x="579" y="785"/>
                  <a:pt x="579" y="781"/>
                  <a:pt x="578" y="777"/>
                </a:cubicBezTo>
                <a:cubicBezTo>
                  <a:pt x="579" y="777"/>
                  <a:pt x="579" y="776"/>
                  <a:pt x="578" y="775"/>
                </a:cubicBezTo>
                <a:cubicBezTo>
                  <a:pt x="576" y="756"/>
                  <a:pt x="575" y="737"/>
                  <a:pt x="574" y="718"/>
                </a:cubicBezTo>
                <a:cubicBezTo>
                  <a:pt x="575" y="718"/>
                  <a:pt x="576" y="718"/>
                  <a:pt x="577" y="718"/>
                </a:cubicBezTo>
                <a:cubicBezTo>
                  <a:pt x="577" y="718"/>
                  <a:pt x="577" y="718"/>
                  <a:pt x="577" y="718"/>
                </a:cubicBezTo>
                <a:cubicBezTo>
                  <a:pt x="577" y="720"/>
                  <a:pt x="578" y="722"/>
                  <a:pt x="578" y="724"/>
                </a:cubicBezTo>
                <a:cubicBezTo>
                  <a:pt x="579" y="745"/>
                  <a:pt x="580" y="767"/>
                  <a:pt x="580" y="789"/>
                </a:cubicBezTo>
                <a:cubicBezTo>
                  <a:pt x="580" y="789"/>
                  <a:pt x="580" y="789"/>
                  <a:pt x="579" y="789"/>
                </a:cubicBezTo>
                <a:close/>
                <a:moveTo>
                  <a:pt x="577" y="714"/>
                </a:moveTo>
                <a:cubicBezTo>
                  <a:pt x="576" y="714"/>
                  <a:pt x="575" y="714"/>
                  <a:pt x="574" y="714"/>
                </a:cubicBezTo>
                <a:cubicBezTo>
                  <a:pt x="574" y="710"/>
                  <a:pt x="574" y="705"/>
                  <a:pt x="574" y="700"/>
                </a:cubicBezTo>
                <a:cubicBezTo>
                  <a:pt x="574" y="700"/>
                  <a:pt x="574" y="700"/>
                  <a:pt x="575" y="700"/>
                </a:cubicBezTo>
                <a:cubicBezTo>
                  <a:pt x="577" y="700"/>
                  <a:pt x="577" y="696"/>
                  <a:pt x="575" y="696"/>
                </a:cubicBezTo>
                <a:cubicBezTo>
                  <a:pt x="574" y="696"/>
                  <a:pt x="574" y="696"/>
                  <a:pt x="573" y="696"/>
                </a:cubicBezTo>
                <a:cubicBezTo>
                  <a:pt x="573" y="692"/>
                  <a:pt x="573" y="687"/>
                  <a:pt x="573" y="683"/>
                </a:cubicBezTo>
                <a:cubicBezTo>
                  <a:pt x="574" y="684"/>
                  <a:pt x="575" y="684"/>
                  <a:pt x="576" y="685"/>
                </a:cubicBezTo>
                <a:cubicBezTo>
                  <a:pt x="577" y="695"/>
                  <a:pt x="577" y="705"/>
                  <a:pt x="577" y="714"/>
                </a:cubicBezTo>
                <a:cubicBezTo>
                  <a:pt x="577" y="714"/>
                  <a:pt x="577" y="714"/>
                  <a:pt x="577" y="714"/>
                </a:cubicBezTo>
                <a:close/>
                <a:moveTo>
                  <a:pt x="573" y="682"/>
                </a:moveTo>
                <a:cubicBezTo>
                  <a:pt x="573" y="682"/>
                  <a:pt x="573" y="682"/>
                  <a:pt x="573" y="681"/>
                </a:cubicBezTo>
                <a:cubicBezTo>
                  <a:pt x="574" y="682"/>
                  <a:pt x="575" y="682"/>
                  <a:pt x="576" y="682"/>
                </a:cubicBezTo>
                <a:cubicBezTo>
                  <a:pt x="576" y="682"/>
                  <a:pt x="576" y="682"/>
                  <a:pt x="576" y="682"/>
                </a:cubicBezTo>
                <a:cubicBezTo>
                  <a:pt x="576" y="683"/>
                  <a:pt x="576" y="684"/>
                  <a:pt x="576" y="685"/>
                </a:cubicBezTo>
                <a:cubicBezTo>
                  <a:pt x="575" y="684"/>
                  <a:pt x="574" y="683"/>
                  <a:pt x="573" y="682"/>
                </a:cubicBezTo>
                <a:close/>
                <a:moveTo>
                  <a:pt x="520" y="784"/>
                </a:moveTo>
                <a:cubicBezTo>
                  <a:pt x="520" y="788"/>
                  <a:pt x="520" y="791"/>
                  <a:pt x="520" y="794"/>
                </a:cubicBezTo>
                <a:cubicBezTo>
                  <a:pt x="516" y="793"/>
                  <a:pt x="512" y="794"/>
                  <a:pt x="508" y="794"/>
                </a:cubicBezTo>
                <a:cubicBezTo>
                  <a:pt x="508" y="787"/>
                  <a:pt x="508" y="780"/>
                  <a:pt x="508" y="772"/>
                </a:cubicBezTo>
                <a:cubicBezTo>
                  <a:pt x="511" y="772"/>
                  <a:pt x="514" y="772"/>
                  <a:pt x="517" y="772"/>
                </a:cubicBezTo>
                <a:cubicBezTo>
                  <a:pt x="517" y="773"/>
                  <a:pt x="516" y="774"/>
                  <a:pt x="516" y="775"/>
                </a:cubicBezTo>
                <a:cubicBezTo>
                  <a:pt x="516" y="776"/>
                  <a:pt x="517" y="776"/>
                  <a:pt x="517" y="775"/>
                </a:cubicBezTo>
                <a:cubicBezTo>
                  <a:pt x="517" y="774"/>
                  <a:pt x="517" y="773"/>
                  <a:pt x="517" y="772"/>
                </a:cubicBezTo>
                <a:cubicBezTo>
                  <a:pt x="518" y="772"/>
                  <a:pt x="519" y="772"/>
                  <a:pt x="520" y="772"/>
                </a:cubicBezTo>
                <a:cubicBezTo>
                  <a:pt x="520" y="776"/>
                  <a:pt x="520" y="780"/>
                  <a:pt x="520" y="784"/>
                </a:cubicBezTo>
                <a:close/>
                <a:moveTo>
                  <a:pt x="508" y="966"/>
                </a:moveTo>
                <a:cubicBezTo>
                  <a:pt x="505" y="966"/>
                  <a:pt x="502" y="966"/>
                  <a:pt x="499" y="966"/>
                </a:cubicBezTo>
                <a:cubicBezTo>
                  <a:pt x="499" y="962"/>
                  <a:pt x="499" y="957"/>
                  <a:pt x="500" y="952"/>
                </a:cubicBezTo>
                <a:cubicBezTo>
                  <a:pt x="500" y="952"/>
                  <a:pt x="501" y="952"/>
                  <a:pt x="501" y="952"/>
                </a:cubicBezTo>
                <a:cubicBezTo>
                  <a:pt x="502" y="953"/>
                  <a:pt x="502" y="953"/>
                  <a:pt x="502" y="954"/>
                </a:cubicBezTo>
                <a:cubicBezTo>
                  <a:pt x="502" y="956"/>
                  <a:pt x="504" y="956"/>
                  <a:pt x="504" y="954"/>
                </a:cubicBezTo>
                <a:cubicBezTo>
                  <a:pt x="504" y="953"/>
                  <a:pt x="504" y="952"/>
                  <a:pt x="503" y="951"/>
                </a:cubicBezTo>
                <a:cubicBezTo>
                  <a:pt x="505" y="951"/>
                  <a:pt x="506" y="951"/>
                  <a:pt x="508" y="951"/>
                </a:cubicBezTo>
                <a:cubicBezTo>
                  <a:pt x="508" y="953"/>
                  <a:pt x="508" y="954"/>
                  <a:pt x="508" y="956"/>
                </a:cubicBezTo>
                <a:cubicBezTo>
                  <a:pt x="508" y="959"/>
                  <a:pt x="508" y="963"/>
                  <a:pt x="508" y="966"/>
                </a:cubicBezTo>
                <a:close/>
                <a:moveTo>
                  <a:pt x="506" y="1038"/>
                </a:moveTo>
                <a:cubicBezTo>
                  <a:pt x="503" y="1038"/>
                  <a:pt x="501" y="1038"/>
                  <a:pt x="499" y="1038"/>
                </a:cubicBezTo>
                <a:cubicBezTo>
                  <a:pt x="499" y="1038"/>
                  <a:pt x="498" y="1038"/>
                  <a:pt x="498" y="1038"/>
                </a:cubicBezTo>
                <a:cubicBezTo>
                  <a:pt x="499" y="1029"/>
                  <a:pt x="499" y="1020"/>
                  <a:pt x="499" y="1010"/>
                </a:cubicBezTo>
                <a:cubicBezTo>
                  <a:pt x="501" y="1010"/>
                  <a:pt x="504" y="1010"/>
                  <a:pt x="507" y="1010"/>
                </a:cubicBezTo>
                <a:cubicBezTo>
                  <a:pt x="506" y="1019"/>
                  <a:pt x="506" y="1027"/>
                  <a:pt x="506" y="1036"/>
                </a:cubicBezTo>
                <a:cubicBezTo>
                  <a:pt x="506" y="1037"/>
                  <a:pt x="506" y="1037"/>
                  <a:pt x="506" y="1038"/>
                </a:cubicBezTo>
                <a:close/>
                <a:moveTo>
                  <a:pt x="499" y="1006"/>
                </a:moveTo>
                <a:cubicBezTo>
                  <a:pt x="499" y="1001"/>
                  <a:pt x="499" y="996"/>
                  <a:pt x="499" y="990"/>
                </a:cubicBezTo>
                <a:cubicBezTo>
                  <a:pt x="502" y="990"/>
                  <a:pt x="504" y="990"/>
                  <a:pt x="507" y="990"/>
                </a:cubicBezTo>
                <a:cubicBezTo>
                  <a:pt x="507" y="996"/>
                  <a:pt x="507" y="1001"/>
                  <a:pt x="507" y="1006"/>
                </a:cubicBezTo>
                <a:cubicBezTo>
                  <a:pt x="504" y="1006"/>
                  <a:pt x="501" y="1006"/>
                  <a:pt x="499" y="1006"/>
                </a:cubicBezTo>
                <a:close/>
                <a:moveTo>
                  <a:pt x="499" y="986"/>
                </a:moveTo>
                <a:cubicBezTo>
                  <a:pt x="499" y="981"/>
                  <a:pt x="499" y="976"/>
                  <a:pt x="499" y="970"/>
                </a:cubicBezTo>
                <a:cubicBezTo>
                  <a:pt x="502" y="970"/>
                  <a:pt x="505" y="970"/>
                  <a:pt x="508" y="970"/>
                </a:cubicBezTo>
                <a:cubicBezTo>
                  <a:pt x="507" y="976"/>
                  <a:pt x="507" y="981"/>
                  <a:pt x="507" y="986"/>
                </a:cubicBezTo>
                <a:cubicBezTo>
                  <a:pt x="504" y="986"/>
                  <a:pt x="502" y="986"/>
                  <a:pt x="499" y="986"/>
                </a:cubicBezTo>
                <a:close/>
                <a:moveTo>
                  <a:pt x="495" y="967"/>
                </a:moveTo>
                <a:cubicBezTo>
                  <a:pt x="495" y="957"/>
                  <a:pt x="494" y="947"/>
                  <a:pt x="494" y="937"/>
                </a:cubicBezTo>
                <a:cubicBezTo>
                  <a:pt x="495" y="937"/>
                  <a:pt x="496" y="937"/>
                  <a:pt x="496" y="936"/>
                </a:cubicBezTo>
                <a:cubicBezTo>
                  <a:pt x="496" y="936"/>
                  <a:pt x="496" y="936"/>
                  <a:pt x="496" y="936"/>
                </a:cubicBezTo>
                <a:cubicBezTo>
                  <a:pt x="496" y="936"/>
                  <a:pt x="497" y="936"/>
                  <a:pt x="498" y="936"/>
                </a:cubicBezTo>
                <a:cubicBezTo>
                  <a:pt x="498" y="936"/>
                  <a:pt x="499" y="935"/>
                  <a:pt x="500" y="935"/>
                </a:cubicBezTo>
                <a:cubicBezTo>
                  <a:pt x="500" y="939"/>
                  <a:pt x="500" y="944"/>
                  <a:pt x="499" y="948"/>
                </a:cubicBezTo>
                <a:cubicBezTo>
                  <a:pt x="499" y="948"/>
                  <a:pt x="498" y="948"/>
                  <a:pt x="498" y="948"/>
                </a:cubicBezTo>
                <a:cubicBezTo>
                  <a:pt x="496" y="949"/>
                  <a:pt x="497" y="953"/>
                  <a:pt x="499" y="952"/>
                </a:cubicBezTo>
                <a:cubicBezTo>
                  <a:pt x="499" y="953"/>
                  <a:pt x="499" y="955"/>
                  <a:pt x="499" y="956"/>
                </a:cubicBezTo>
                <a:cubicBezTo>
                  <a:pt x="499" y="959"/>
                  <a:pt x="499" y="963"/>
                  <a:pt x="499" y="966"/>
                </a:cubicBezTo>
                <a:cubicBezTo>
                  <a:pt x="498" y="966"/>
                  <a:pt x="497" y="966"/>
                  <a:pt x="497" y="966"/>
                </a:cubicBezTo>
                <a:cubicBezTo>
                  <a:pt x="496" y="966"/>
                  <a:pt x="495" y="967"/>
                  <a:pt x="495" y="967"/>
                </a:cubicBezTo>
                <a:close/>
                <a:moveTo>
                  <a:pt x="492" y="795"/>
                </a:moveTo>
                <a:cubicBezTo>
                  <a:pt x="493" y="810"/>
                  <a:pt x="494" y="825"/>
                  <a:pt x="495" y="840"/>
                </a:cubicBezTo>
                <a:cubicBezTo>
                  <a:pt x="492" y="840"/>
                  <a:pt x="492" y="844"/>
                  <a:pt x="495" y="844"/>
                </a:cubicBezTo>
                <a:cubicBezTo>
                  <a:pt x="495" y="844"/>
                  <a:pt x="495" y="844"/>
                  <a:pt x="495" y="844"/>
                </a:cubicBezTo>
                <a:cubicBezTo>
                  <a:pt x="495" y="846"/>
                  <a:pt x="495" y="848"/>
                  <a:pt x="495" y="850"/>
                </a:cubicBezTo>
                <a:cubicBezTo>
                  <a:pt x="495" y="863"/>
                  <a:pt x="494" y="876"/>
                  <a:pt x="494" y="890"/>
                </a:cubicBezTo>
                <a:cubicBezTo>
                  <a:pt x="493" y="858"/>
                  <a:pt x="492" y="827"/>
                  <a:pt x="492" y="795"/>
                </a:cubicBezTo>
                <a:close/>
                <a:moveTo>
                  <a:pt x="485" y="612"/>
                </a:moveTo>
                <a:cubicBezTo>
                  <a:pt x="485" y="612"/>
                  <a:pt x="484" y="612"/>
                  <a:pt x="484" y="612"/>
                </a:cubicBezTo>
                <a:cubicBezTo>
                  <a:pt x="484" y="611"/>
                  <a:pt x="485" y="611"/>
                  <a:pt x="486" y="610"/>
                </a:cubicBezTo>
                <a:cubicBezTo>
                  <a:pt x="485" y="611"/>
                  <a:pt x="485" y="611"/>
                  <a:pt x="485" y="611"/>
                </a:cubicBezTo>
                <a:cubicBezTo>
                  <a:pt x="485" y="611"/>
                  <a:pt x="485" y="611"/>
                  <a:pt x="485" y="612"/>
                </a:cubicBezTo>
                <a:close/>
                <a:moveTo>
                  <a:pt x="505" y="606"/>
                </a:moveTo>
                <a:cubicBezTo>
                  <a:pt x="505" y="606"/>
                  <a:pt x="505" y="606"/>
                  <a:pt x="505" y="606"/>
                </a:cubicBezTo>
                <a:cubicBezTo>
                  <a:pt x="501" y="606"/>
                  <a:pt x="497" y="607"/>
                  <a:pt x="493" y="608"/>
                </a:cubicBezTo>
                <a:cubicBezTo>
                  <a:pt x="493" y="607"/>
                  <a:pt x="492" y="607"/>
                  <a:pt x="492" y="608"/>
                </a:cubicBezTo>
                <a:cubicBezTo>
                  <a:pt x="490" y="608"/>
                  <a:pt x="488" y="609"/>
                  <a:pt x="486" y="609"/>
                </a:cubicBezTo>
                <a:cubicBezTo>
                  <a:pt x="486" y="609"/>
                  <a:pt x="486" y="609"/>
                  <a:pt x="486" y="609"/>
                </a:cubicBezTo>
                <a:cubicBezTo>
                  <a:pt x="485" y="609"/>
                  <a:pt x="485" y="609"/>
                  <a:pt x="484" y="608"/>
                </a:cubicBezTo>
                <a:cubicBezTo>
                  <a:pt x="491" y="606"/>
                  <a:pt x="498" y="606"/>
                  <a:pt x="505" y="606"/>
                </a:cubicBezTo>
                <a:close/>
                <a:moveTo>
                  <a:pt x="482" y="578"/>
                </a:moveTo>
                <a:cubicBezTo>
                  <a:pt x="484" y="579"/>
                  <a:pt x="487" y="580"/>
                  <a:pt x="489" y="581"/>
                </a:cubicBezTo>
                <a:cubicBezTo>
                  <a:pt x="489" y="582"/>
                  <a:pt x="489" y="582"/>
                  <a:pt x="489" y="583"/>
                </a:cubicBezTo>
                <a:cubicBezTo>
                  <a:pt x="489" y="584"/>
                  <a:pt x="490" y="584"/>
                  <a:pt x="490" y="583"/>
                </a:cubicBezTo>
                <a:cubicBezTo>
                  <a:pt x="490" y="582"/>
                  <a:pt x="490" y="582"/>
                  <a:pt x="490" y="581"/>
                </a:cubicBezTo>
                <a:cubicBezTo>
                  <a:pt x="495" y="583"/>
                  <a:pt x="500" y="585"/>
                  <a:pt x="505" y="587"/>
                </a:cubicBezTo>
                <a:cubicBezTo>
                  <a:pt x="505" y="587"/>
                  <a:pt x="505" y="587"/>
                  <a:pt x="505" y="587"/>
                </a:cubicBezTo>
                <a:cubicBezTo>
                  <a:pt x="505" y="589"/>
                  <a:pt x="504" y="591"/>
                  <a:pt x="504" y="594"/>
                </a:cubicBezTo>
                <a:cubicBezTo>
                  <a:pt x="504" y="594"/>
                  <a:pt x="504" y="594"/>
                  <a:pt x="504" y="594"/>
                </a:cubicBezTo>
                <a:cubicBezTo>
                  <a:pt x="496" y="592"/>
                  <a:pt x="488" y="589"/>
                  <a:pt x="482" y="583"/>
                </a:cubicBezTo>
                <a:cubicBezTo>
                  <a:pt x="482" y="581"/>
                  <a:pt x="482" y="580"/>
                  <a:pt x="482" y="578"/>
                </a:cubicBezTo>
                <a:close/>
                <a:moveTo>
                  <a:pt x="481" y="565"/>
                </a:moveTo>
                <a:cubicBezTo>
                  <a:pt x="481" y="562"/>
                  <a:pt x="481" y="559"/>
                  <a:pt x="481" y="557"/>
                </a:cubicBezTo>
                <a:cubicBezTo>
                  <a:pt x="484" y="558"/>
                  <a:pt x="487" y="560"/>
                  <a:pt x="490" y="562"/>
                </a:cubicBezTo>
                <a:cubicBezTo>
                  <a:pt x="490" y="564"/>
                  <a:pt x="490" y="566"/>
                  <a:pt x="490" y="569"/>
                </a:cubicBezTo>
                <a:cubicBezTo>
                  <a:pt x="489" y="569"/>
                  <a:pt x="488" y="568"/>
                  <a:pt x="488" y="568"/>
                </a:cubicBezTo>
                <a:cubicBezTo>
                  <a:pt x="488" y="568"/>
                  <a:pt x="489" y="569"/>
                  <a:pt x="490" y="569"/>
                </a:cubicBezTo>
                <a:cubicBezTo>
                  <a:pt x="490" y="572"/>
                  <a:pt x="490" y="575"/>
                  <a:pt x="490" y="578"/>
                </a:cubicBezTo>
                <a:cubicBezTo>
                  <a:pt x="487" y="577"/>
                  <a:pt x="484" y="575"/>
                  <a:pt x="482" y="573"/>
                </a:cubicBezTo>
                <a:cubicBezTo>
                  <a:pt x="482" y="571"/>
                  <a:pt x="482" y="568"/>
                  <a:pt x="481" y="565"/>
                </a:cubicBezTo>
                <a:cubicBezTo>
                  <a:pt x="483" y="566"/>
                  <a:pt x="486" y="567"/>
                  <a:pt x="488" y="568"/>
                </a:cubicBezTo>
                <a:cubicBezTo>
                  <a:pt x="485" y="567"/>
                  <a:pt x="483" y="566"/>
                  <a:pt x="481" y="565"/>
                </a:cubicBezTo>
                <a:close/>
                <a:moveTo>
                  <a:pt x="477" y="561"/>
                </a:moveTo>
                <a:cubicBezTo>
                  <a:pt x="477" y="553"/>
                  <a:pt x="478" y="545"/>
                  <a:pt x="478" y="537"/>
                </a:cubicBezTo>
                <a:cubicBezTo>
                  <a:pt x="478" y="537"/>
                  <a:pt x="478" y="537"/>
                  <a:pt x="479" y="537"/>
                </a:cubicBezTo>
                <a:cubicBezTo>
                  <a:pt x="478" y="545"/>
                  <a:pt x="478" y="553"/>
                  <a:pt x="477" y="561"/>
                </a:cubicBezTo>
                <a:cubicBezTo>
                  <a:pt x="477" y="561"/>
                  <a:pt x="477" y="561"/>
                  <a:pt x="477" y="561"/>
                </a:cubicBezTo>
                <a:close/>
                <a:moveTo>
                  <a:pt x="457" y="457"/>
                </a:moveTo>
                <a:cubicBezTo>
                  <a:pt x="457" y="457"/>
                  <a:pt x="457" y="457"/>
                  <a:pt x="458" y="456"/>
                </a:cubicBezTo>
                <a:cubicBezTo>
                  <a:pt x="461" y="500"/>
                  <a:pt x="463" y="543"/>
                  <a:pt x="456" y="587"/>
                </a:cubicBezTo>
                <a:cubicBezTo>
                  <a:pt x="454" y="587"/>
                  <a:pt x="452" y="587"/>
                  <a:pt x="451" y="587"/>
                </a:cubicBezTo>
                <a:cubicBezTo>
                  <a:pt x="451" y="584"/>
                  <a:pt x="451" y="580"/>
                  <a:pt x="451" y="577"/>
                </a:cubicBezTo>
                <a:cubicBezTo>
                  <a:pt x="452" y="579"/>
                  <a:pt x="453" y="581"/>
                  <a:pt x="454" y="582"/>
                </a:cubicBezTo>
                <a:cubicBezTo>
                  <a:pt x="455" y="583"/>
                  <a:pt x="455" y="582"/>
                  <a:pt x="455" y="582"/>
                </a:cubicBezTo>
                <a:cubicBezTo>
                  <a:pt x="453" y="580"/>
                  <a:pt x="452" y="578"/>
                  <a:pt x="451" y="576"/>
                </a:cubicBezTo>
                <a:cubicBezTo>
                  <a:pt x="451" y="576"/>
                  <a:pt x="451" y="576"/>
                  <a:pt x="451" y="576"/>
                </a:cubicBezTo>
                <a:cubicBezTo>
                  <a:pt x="451" y="576"/>
                  <a:pt x="451" y="576"/>
                  <a:pt x="451" y="576"/>
                </a:cubicBezTo>
                <a:cubicBezTo>
                  <a:pt x="451" y="564"/>
                  <a:pt x="451" y="553"/>
                  <a:pt x="451" y="541"/>
                </a:cubicBezTo>
                <a:cubicBezTo>
                  <a:pt x="452" y="527"/>
                  <a:pt x="452" y="513"/>
                  <a:pt x="453" y="499"/>
                </a:cubicBezTo>
                <a:cubicBezTo>
                  <a:pt x="453" y="495"/>
                  <a:pt x="454" y="491"/>
                  <a:pt x="454" y="486"/>
                </a:cubicBezTo>
                <a:cubicBezTo>
                  <a:pt x="454" y="491"/>
                  <a:pt x="454" y="496"/>
                  <a:pt x="455" y="501"/>
                </a:cubicBezTo>
                <a:cubicBezTo>
                  <a:pt x="455" y="522"/>
                  <a:pt x="455" y="543"/>
                  <a:pt x="455" y="564"/>
                </a:cubicBezTo>
                <a:cubicBezTo>
                  <a:pt x="455" y="565"/>
                  <a:pt x="456" y="565"/>
                  <a:pt x="456" y="564"/>
                </a:cubicBezTo>
                <a:cubicBezTo>
                  <a:pt x="456" y="536"/>
                  <a:pt x="457" y="508"/>
                  <a:pt x="454" y="480"/>
                </a:cubicBezTo>
                <a:cubicBezTo>
                  <a:pt x="455" y="478"/>
                  <a:pt x="455" y="477"/>
                  <a:pt x="455" y="475"/>
                </a:cubicBezTo>
                <a:cubicBezTo>
                  <a:pt x="455" y="476"/>
                  <a:pt x="456" y="476"/>
                  <a:pt x="456" y="475"/>
                </a:cubicBezTo>
                <a:cubicBezTo>
                  <a:pt x="456" y="472"/>
                  <a:pt x="456" y="469"/>
                  <a:pt x="456" y="466"/>
                </a:cubicBezTo>
                <a:cubicBezTo>
                  <a:pt x="456" y="465"/>
                  <a:pt x="455" y="465"/>
                  <a:pt x="455" y="466"/>
                </a:cubicBezTo>
                <a:cubicBezTo>
                  <a:pt x="454" y="469"/>
                  <a:pt x="454" y="472"/>
                  <a:pt x="454" y="474"/>
                </a:cubicBezTo>
                <a:cubicBezTo>
                  <a:pt x="454" y="470"/>
                  <a:pt x="453" y="465"/>
                  <a:pt x="452" y="460"/>
                </a:cubicBezTo>
                <a:cubicBezTo>
                  <a:pt x="452" y="459"/>
                  <a:pt x="452" y="458"/>
                  <a:pt x="452" y="457"/>
                </a:cubicBezTo>
                <a:cubicBezTo>
                  <a:pt x="454" y="456"/>
                  <a:pt x="455" y="455"/>
                  <a:pt x="457" y="454"/>
                </a:cubicBezTo>
                <a:cubicBezTo>
                  <a:pt x="457" y="454"/>
                  <a:pt x="457" y="455"/>
                  <a:pt x="457" y="455"/>
                </a:cubicBezTo>
                <a:cubicBezTo>
                  <a:pt x="457" y="456"/>
                  <a:pt x="457" y="456"/>
                  <a:pt x="456" y="456"/>
                </a:cubicBezTo>
                <a:cubicBezTo>
                  <a:pt x="456" y="456"/>
                  <a:pt x="456" y="457"/>
                  <a:pt x="457" y="457"/>
                </a:cubicBezTo>
                <a:close/>
                <a:moveTo>
                  <a:pt x="409" y="573"/>
                </a:moveTo>
                <a:cubicBezTo>
                  <a:pt x="409" y="572"/>
                  <a:pt x="410" y="572"/>
                  <a:pt x="410" y="571"/>
                </a:cubicBezTo>
                <a:cubicBezTo>
                  <a:pt x="410" y="571"/>
                  <a:pt x="410" y="572"/>
                  <a:pt x="410" y="572"/>
                </a:cubicBezTo>
                <a:cubicBezTo>
                  <a:pt x="410" y="573"/>
                  <a:pt x="411" y="573"/>
                  <a:pt x="411" y="572"/>
                </a:cubicBezTo>
                <a:cubicBezTo>
                  <a:pt x="411" y="572"/>
                  <a:pt x="411" y="571"/>
                  <a:pt x="411" y="571"/>
                </a:cubicBezTo>
                <a:cubicBezTo>
                  <a:pt x="412" y="570"/>
                  <a:pt x="413" y="569"/>
                  <a:pt x="414" y="569"/>
                </a:cubicBezTo>
                <a:cubicBezTo>
                  <a:pt x="414" y="570"/>
                  <a:pt x="414" y="571"/>
                  <a:pt x="414" y="572"/>
                </a:cubicBezTo>
                <a:cubicBezTo>
                  <a:pt x="414" y="573"/>
                  <a:pt x="414" y="573"/>
                  <a:pt x="414" y="573"/>
                </a:cubicBezTo>
                <a:cubicBezTo>
                  <a:pt x="414" y="576"/>
                  <a:pt x="415" y="582"/>
                  <a:pt x="415" y="583"/>
                </a:cubicBezTo>
                <a:cubicBezTo>
                  <a:pt x="415" y="587"/>
                  <a:pt x="415" y="591"/>
                  <a:pt x="414" y="594"/>
                </a:cubicBezTo>
                <a:cubicBezTo>
                  <a:pt x="412" y="595"/>
                  <a:pt x="410" y="597"/>
                  <a:pt x="409" y="598"/>
                </a:cubicBezTo>
                <a:cubicBezTo>
                  <a:pt x="409" y="593"/>
                  <a:pt x="409" y="588"/>
                  <a:pt x="409" y="583"/>
                </a:cubicBezTo>
                <a:cubicBezTo>
                  <a:pt x="409" y="579"/>
                  <a:pt x="409" y="576"/>
                  <a:pt x="409" y="573"/>
                </a:cubicBezTo>
                <a:close/>
                <a:moveTo>
                  <a:pt x="409" y="570"/>
                </a:moveTo>
                <a:cubicBezTo>
                  <a:pt x="409" y="568"/>
                  <a:pt x="410" y="568"/>
                  <a:pt x="410" y="569"/>
                </a:cubicBezTo>
                <a:cubicBezTo>
                  <a:pt x="410" y="569"/>
                  <a:pt x="409" y="569"/>
                  <a:pt x="409" y="570"/>
                </a:cubicBezTo>
                <a:close/>
                <a:moveTo>
                  <a:pt x="418" y="536"/>
                </a:moveTo>
                <a:cubicBezTo>
                  <a:pt x="418" y="538"/>
                  <a:pt x="420" y="538"/>
                  <a:pt x="420" y="536"/>
                </a:cubicBezTo>
                <a:cubicBezTo>
                  <a:pt x="420" y="535"/>
                  <a:pt x="419" y="533"/>
                  <a:pt x="419" y="532"/>
                </a:cubicBezTo>
                <a:cubicBezTo>
                  <a:pt x="420" y="531"/>
                  <a:pt x="420" y="531"/>
                  <a:pt x="421" y="530"/>
                </a:cubicBezTo>
                <a:cubicBezTo>
                  <a:pt x="422" y="538"/>
                  <a:pt x="422" y="545"/>
                  <a:pt x="422" y="553"/>
                </a:cubicBezTo>
                <a:cubicBezTo>
                  <a:pt x="421" y="553"/>
                  <a:pt x="420" y="554"/>
                  <a:pt x="419" y="555"/>
                </a:cubicBezTo>
                <a:cubicBezTo>
                  <a:pt x="418" y="555"/>
                  <a:pt x="417" y="556"/>
                  <a:pt x="416" y="556"/>
                </a:cubicBezTo>
                <a:cubicBezTo>
                  <a:pt x="416" y="556"/>
                  <a:pt x="416" y="555"/>
                  <a:pt x="416" y="554"/>
                </a:cubicBezTo>
                <a:cubicBezTo>
                  <a:pt x="416" y="550"/>
                  <a:pt x="416" y="547"/>
                  <a:pt x="416" y="543"/>
                </a:cubicBezTo>
                <a:cubicBezTo>
                  <a:pt x="417" y="545"/>
                  <a:pt x="418" y="548"/>
                  <a:pt x="418" y="550"/>
                </a:cubicBezTo>
                <a:cubicBezTo>
                  <a:pt x="419" y="551"/>
                  <a:pt x="419" y="551"/>
                  <a:pt x="419" y="550"/>
                </a:cubicBezTo>
                <a:cubicBezTo>
                  <a:pt x="418" y="547"/>
                  <a:pt x="417" y="544"/>
                  <a:pt x="416" y="541"/>
                </a:cubicBezTo>
                <a:cubicBezTo>
                  <a:pt x="417" y="539"/>
                  <a:pt x="417" y="537"/>
                  <a:pt x="417" y="534"/>
                </a:cubicBezTo>
                <a:cubicBezTo>
                  <a:pt x="417" y="534"/>
                  <a:pt x="417" y="534"/>
                  <a:pt x="418" y="533"/>
                </a:cubicBezTo>
                <a:cubicBezTo>
                  <a:pt x="418" y="534"/>
                  <a:pt x="418" y="535"/>
                  <a:pt x="418" y="536"/>
                </a:cubicBezTo>
                <a:close/>
                <a:moveTo>
                  <a:pt x="421" y="524"/>
                </a:moveTo>
                <a:cubicBezTo>
                  <a:pt x="421" y="524"/>
                  <a:pt x="421" y="523"/>
                  <a:pt x="421" y="523"/>
                </a:cubicBezTo>
                <a:cubicBezTo>
                  <a:pt x="422" y="524"/>
                  <a:pt x="423" y="525"/>
                  <a:pt x="424" y="526"/>
                </a:cubicBezTo>
                <a:cubicBezTo>
                  <a:pt x="425" y="526"/>
                  <a:pt x="425" y="526"/>
                  <a:pt x="425" y="526"/>
                </a:cubicBezTo>
                <a:cubicBezTo>
                  <a:pt x="424" y="527"/>
                  <a:pt x="423" y="527"/>
                  <a:pt x="421" y="528"/>
                </a:cubicBezTo>
                <a:cubicBezTo>
                  <a:pt x="421" y="526"/>
                  <a:pt x="421" y="525"/>
                  <a:pt x="421" y="524"/>
                </a:cubicBezTo>
                <a:close/>
                <a:moveTo>
                  <a:pt x="425" y="529"/>
                </a:moveTo>
                <a:cubicBezTo>
                  <a:pt x="427" y="528"/>
                  <a:pt x="430" y="529"/>
                  <a:pt x="431" y="530"/>
                </a:cubicBezTo>
                <a:cubicBezTo>
                  <a:pt x="431" y="537"/>
                  <a:pt x="431" y="545"/>
                  <a:pt x="431" y="552"/>
                </a:cubicBezTo>
                <a:cubicBezTo>
                  <a:pt x="431" y="552"/>
                  <a:pt x="431" y="552"/>
                  <a:pt x="430" y="552"/>
                </a:cubicBezTo>
                <a:cubicBezTo>
                  <a:pt x="431" y="552"/>
                  <a:pt x="431" y="552"/>
                  <a:pt x="431" y="552"/>
                </a:cubicBezTo>
                <a:cubicBezTo>
                  <a:pt x="431" y="555"/>
                  <a:pt x="431" y="557"/>
                  <a:pt x="432" y="560"/>
                </a:cubicBezTo>
                <a:cubicBezTo>
                  <a:pt x="430" y="560"/>
                  <a:pt x="428" y="560"/>
                  <a:pt x="426" y="561"/>
                </a:cubicBezTo>
                <a:cubicBezTo>
                  <a:pt x="426" y="561"/>
                  <a:pt x="426" y="561"/>
                  <a:pt x="426" y="561"/>
                </a:cubicBezTo>
                <a:cubicBezTo>
                  <a:pt x="426" y="558"/>
                  <a:pt x="427" y="555"/>
                  <a:pt x="427" y="552"/>
                </a:cubicBezTo>
                <a:cubicBezTo>
                  <a:pt x="428" y="552"/>
                  <a:pt x="428" y="552"/>
                  <a:pt x="428" y="552"/>
                </a:cubicBezTo>
                <a:cubicBezTo>
                  <a:pt x="428" y="552"/>
                  <a:pt x="428" y="552"/>
                  <a:pt x="427" y="552"/>
                </a:cubicBezTo>
                <a:cubicBezTo>
                  <a:pt x="428" y="549"/>
                  <a:pt x="428" y="545"/>
                  <a:pt x="428" y="542"/>
                </a:cubicBezTo>
                <a:cubicBezTo>
                  <a:pt x="428" y="539"/>
                  <a:pt x="428" y="529"/>
                  <a:pt x="422" y="534"/>
                </a:cubicBezTo>
                <a:cubicBezTo>
                  <a:pt x="422" y="534"/>
                  <a:pt x="423" y="535"/>
                  <a:pt x="423" y="534"/>
                </a:cubicBezTo>
                <a:cubicBezTo>
                  <a:pt x="428" y="530"/>
                  <a:pt x="427" y="545"/>
                  <a:pt x="427" y="552"/>
                </a:cubicBezTo>
                <a:cubicBezTo>
                  <a:pt x="427" y="552"/>
                  <a:pt x="426" y="552"/>
                  <a:pt x="426" y="552"/>
                </a:cubicBezTo>
                <a:cubicBezTo>
                  <a:pt x="426" y="552"/>
                  <a:pt x="427" y="552"/>
                  <a:pt x="427" y="552"/>
                </a:cubicBezTo>
                <a:cubicBezTo>
                  <a:pt x="427" y="553"/>
                  <a:pt x="427" y="554"/>
                  <a:pt x="427" y="554"/>
                </a:cubicBezTo>
                <a:cubicBezTo>
                  <a:pt x="426" y="557"/>
                  <a:pt x="426" y="559"/>
                  <a:pt x="426" y="561"/>
                </a:cubicBezTo>
                <a:cubicBezTo>
                  <a:pt x="423" y="562"/>
                  <a:pt x="420" y="563"/>
                  <a:pt x="417" y="564"/>
                </a:cubicBezTo>
                <a:cubicBezTo>
                  <a:pt x="417" y="562"/>
                  <a:pt x="417" y="559"/>
                  <a:pt x="416" y="557"/>
                </a:cubicBezTo>
                <a:cubicBezTo>
                  <a:pt x="418" y="556"/>
                  <a:pt x="419" y="555"/>
                  <a:pt x="421" y="554"/>
                </a:cubicBezTo>
                <a:cubicBezTo>
                  <a:pt x="422" y="553"/>
                  <a:pt x="422" y="553"/>
                  <a:pt x="422" y="553"/>
                </a:cubicBezTo>
                <a:cubicBezTo>
                  <a:pt x="422" y="554"/>
                  <a:pt x="422" y="554"/>
                  <a:pt x="422" y="554"/>
                </a:cubicBezTo>
                <a:cubicBezTo>
                  <a:pt x="422" y="555"/>
                  <a:pt x="423" y="555"/>
                  <a:pt x="423" y="554"/>
                </a:cubicBezTo>
                <a:cubicBezTo>
                  <a:pt x="423" y="554"/>
                  <a:pt x="423" y="553"/>
                  <a:pt x="423" y="553"/>
                </a:cubicBezTo>
                <a:cubicBezTo>
                  <a:pt x="423" y="553"/>
                  <a:pt x="424" y="553"/>
                  <a:pt x="424" y="552"/>
                </a:cubicBezTo>
                <a:cubicBezTo>
                  <a:pt x="424" y="553"/>
                  <a:pt x="423" y="553"/>
                  <a:pt x="423" y="553"/>
                </a:cubicBezTo>
                <a:cubicBezTo>
                  <a:pt x="423" y="545"/>
                  <a:pt x="422" y="538"/>
                  <a:pt x="422" y="530"/>
                </a:cubicBezTo>
                <a:cubicBezTo>
                  <a:pt x="422" y="529"/>
                  <a:pt x="423" y="529"/>
                  <a:pt x="425" y="529"/>
                </a:cubicBezTo>
                <a:close/>
                <a:moveTo>
                  <a:pt x="445" y="579"/>
                </a:moveTo>
                <a:cubicBezTo>
                  <a:pt x="445" y="582"/>
                  <a:pt x="445" y="585"/>
                  <a:pt x="446" y="588"/>
                </a:cubicBezTo>
                <a:cubicBezTo>
                  <a:pt x="445" y="588"/>
                  <a:pt x="444" y="588"/>
                  <a:pt x="444" y="588"/>
                </a:cubicBezTo>
                <a:cubicBezTo>
                  <a:pt x="444" y="583"/>
                  <a:pt x="444" y="578"/>
                  <a:pt x="443" y="574"/>
                </a:cubicBezTo>
                <a:cubicBezTo>
                  <a:pt x="443" y="575"/>
                  <a:pt x="443" y="577"/>
                  <a:pt x="444" y="578"/>
                </a:cubicBezTo>
                <a:cubicBezTo>
                  <a:pt x="444" y="579"/>
                  <a:pt x="444" y="579"/>
                  <a:pt x="445" y="579"/>
                </a:cubicBezTo>
                <a:close/>
                <a:moveTo>
                  <a:pt x="444" y="572"/>
                </a:moveTo>
                <a:cubicBezTo>
                  <a:pt x="444" y="570"/>
                  <a:pt x="444" y="567"/>
                  <a:pt x="444" y="565"/>
                </a:cubicBezTo>
                <a:cubicBezTo>
                  <a:pt x="446" y="568"/>
                  <a:pt x="448" y="572"/>
                  <a:pt x="450" y="575"/>
                </a:cubicBezTo>
                <a:cubicBezTo>
                  <a:pt x="450" y="579"/>
                  <a:pt x="450" y="583"/>
                  <a:pt x="450" y="587"/>
                </a:cubicBezTo>
                <a:cubicBezTo>
                  <a:pt x="449" y="587"/>
                  <a:pt x="449" y="588"/>
                  <a:pt x="449" y="588"/>
                </a:cubicBezTo>
                <a:cubicBezTo>
                  <a:pt x="448" y="588"/>
                  <a:pt x="447" y="588"/>
                  <a:pt x="446" y="588"/>
                </a:cubicBezTo>
                <a:cubicBezTo>
                  <a:pt x="446" y="585"/>
                  <a:pt x="445" y="582"/>
                  <a:pt x="445" y="579"/>
                </a:cubicBezTo>
                <a:cubicBezTo>
                  <a:pt x="445" y="579"/>
                  <a:pt x="446" y="579"/>
                  <a:pt x="446" y="578"/>
                </a:cubicBezTo>
                <a:cubicBezTo>
                  <a:pt x="445" y="576"/>
                  <a:pt x="445" y="574"/>
                  <a:pt x="444" y="572"/>
                </a:cubicBezTo>
                <a:close/>
                <a:moveTo>
                  <a:pt x="415" y="573"/>
                </a:moveTo>
                <a:cubicBezTo>
                  <a:pt x="416" y="573"/>
                  <a:pt x="416" y="573"/>
                  <a:pt x="417" y="573"/>
                </a:cubicBezTo>
                <a:cubicBezTo>
                  <a:pt x="417" y="573"/>
                  <a:pt x="418" y="573"/>
                  <a:pt x="418" y="572"/>
                </a:cubicBezTo>
                <a:cubicBezTo>
                  <a:pt x="418" y="571"/>
                  <a:pt x="418" y="570"/>
                  <a:pt x="418" y="569"/>
                </a:cubicBezTo>
                <a:cubicBezTo>
                  <a:pt x="419" y="568"/>
                  <a:pt x="421" y="566"/>
                  <a:pt x="422" y="565"/>
                </a:cubicBezTo>
                <a:cubicBezTo>
                  <a:pt x="422" y="565"/>
                  <a:pt x="423" y="565"/>
                  <a:pt x="423" y="565"/>
                </a:cubicBezTo>
                <a:cubicBezTo>
                  <a:pt x="424" y="565"/>
                  <a:pt x="425" y="564"/>
                  <a:pt x="426" y="564"/>
                </a:cubicBezTo>
                <a:cubicBezTo>
                  <a:pt x="425" y="568"/>
                  <a:pt x="425" y="572"/>
                  <a:pt x="424" y="576"/>
                </a:cubicBezTo>
                <a:cubicBezTo>
                  <a:pt x="424" y="577"/>
                  <a:pt x="425" y="577"/>
                  <a:pt x="425" y="576"/>
                </a:cubicBezTo>
                <a:cubicBezTo>
                  <a:pt x="425" y="572"/>
                  <a:pt x="425" y="568"/>
                  <a:pt x="426" y="564"/>
                </a:cubicBezTo>
                <a:cubicBezTo>
                  <a:pt x="426" y="564"/>
                  <a:pt x="427" y="563"/>
                  <a:pt x="427" y="563"/>
                </a:cubicBezTo>
                <a:cubicBezTo>
                  <a:pt x="429" y="563"/>
                  <a:pt x="430" y="563"/>
                  <a:pt x="431" y="563"/>
                </a:cubicBezTo>
                <a:cubicBezTo>
                  <a:pt x="431" y="564"/>
                  <a:pt x="430" y="565"/>
                  <a:pt x="430" y="566"/>
                </a:cubicBezTo>
                <a:cubicBezTo>
                  <a:pt x="430" y="569"/>
                  <a:pt x="430" y="573"/>
                  <a:pt x="430" y="576"/>
                </a:cubicBezTo>
                <a:cubicBezTo>
                  <a:pt x="430" y="580"/>
                  <a:pt x="430" y="585"/>
                  <a:pt x="431" y="589"/>
                </a:cubicBezTo>
                <a:cubicBezTo>
                  <a:pt x="425" y="590"/>
                  <a:pt x="419" y="592"/>
                  <a:pt x="415" y="594"/>
                </a:cubicBezTo>
                <a:cubicBezTo>
                  <a:pt x="415" y="590"/>
                  <a:pt x="416" y="587"/>
                  <a:pt x="416" y="583"/>
                </a:cubicBezTo>
                <a:cubicBezTo>
                  <a:pt x="416" y="580"/>
                  <a:pt x="415" y="576"/>
                  <a:pt x="415" y="573"/>
                </a:cubicBezTo>
                <a:close/>
                <a:moveTo>
                  <a:pt x="422" y="564"/>
                </a:moveTo>
                <a:cubicBezTo>
                  <a:pt x="422" y="565"/>
                  <a:pt x="422" y="565"/>
                  <a:pt x="422" y="565"/>
                </a:cubicBezTo>
                <a:cubicBezTo>
                  <a:pt x="420" y="566"/>
                  <a:pt x="419" y="567"/>
                  <a:pt x="418" y="568"/>
                </a:cubicBezTo>
                <a:cubicBezTo>
                  <a:pt x="418" y="568"/>
                  <a:pt x="418" y="567"/>
                  <a:pt x="418" y="566"/>
                </a:cubicBezTo>
                <a:cubicBezTo>
                  <a:pt x="419" y="566"/>
                  <a:pt x="420" y="565"/>
                  <a:pt x="422" y="564"/>
                </a:cubicBezTo>
                <a:close/>
                <a:moveTo>
                  <a:pt x="432" y="568"/>
                </a:moveTo>
                <a:cubicBezTo>
                  <a:pt x="432" y="572"/>
                  <a:pt x="432" y="576"/>
                  <a:pt x="432" y="580"/>
                </a:cubicBezTo>
                <a:cubicBezTo>
                  <a:pt x="432" y="581"/>
                  <a:pt x="433" y="581"/>
                  <a:pt x="433" y="580"/>
                </a:cubicBezTo>
                <a:cubicBezTo>
                  <a:pt x="433" y="575"/>
                  <a:pt x="433" y="570"/>
                  <a:pt x="432" y="566"/>
                </a:cubicBezTo>
                <a:cubicBezTo>
                  <a:pt x="432" y="565"/>
                  <a:pt x="433" y="564"/>
                  <a:pt x="433" y="563"/>
                </a:cubicBezTo>
                <a:cubicBezTo>
                  <a:pt x="434" y="564"/>
                  <a:pt x="435" y="564"/>
                  <a:pt x="436" y="565"/>
                </a:cubicBezTo>
                <a:cubicBezTo>
                  <a:pt x="436" y="565"/>
                  <a:pt x="436" y="566"/>
                  <a:pt x="436" y="566"/>
                </a:cubicBezTo>
                <a:cubicBezTo>
                  <a:pt x="436" y="567"/>
                  <a:pt x="436" y="567"/>
                  <a:pt x="436" y="567"/>
                </a:cubicBezTo>
                <a:cubicBezTo>
                  <a:pt x="435" y="569"/>
                  <a:pt x="435" y="573"/>
                  <a:pt x="435" y="575"/>
                </a:cubicBezTo>
                <a:cubicBezTo>
                  <a:pt x="435" y="579"/>
                  <a:pt x="435" y="584"/>
                  <a:pt x="435" y="588"/>
                </a:cubicBezTo>
                <a:cubicBezTo>
                  <a:pt x="434" y="588"/>
                  <a:pt x="433" y="588"/>
                  <a:pt x="433" y="589"/>
                </a:cubicBezTo>
                <a:cubicBezTo>
                  <a:pt x="432" y="582"/>
                  <a:pt x="431" y="575"/>
                  <a:pt x="432" y="568"/>
                </a:cubicBezTo>
                <a:close/>
                <a:moveTo>
                  <a:pt x="439" y="567"/>
                </a:moveTo>
                <a:cubicBezTo>
                  <a:pt x="441" y="570"/>
                  <a:pt x="442" y="573"/>
                  <a:pt x="442" y="575"/>
                </a:cubicBezTo>
                <a:cubicBezTo>
                  <a:pt x="444" y="579"/>
                  <a:pt x="444" y="583"/>
                  <a:pt x="443" y="588"/>
                </a:cubicBezTo>
                <a:cubicBezTo>
                  <a:pt x="441" y="588"/>
                  <a:pt x="439" y="588"/>
                  <a:pt x="437" y="588"/>
                </a:cubicBezTo>
                <a:cubicBezTo>
                  <a:pt x="436" y="579"/>
                  <a:pt x="436" y="568"/>
                  <a:pt x="439" y="567"/>
                </a:cubicBezTo>
                <a:close/>
                <a:moveTo>
                  <a:pt x="433" y="561"/>
                </a:moveTo>
                <a:cubicBezTo>
                  <a:pt x="433" y="561"/>
                  <a:pt x="434" y="561"/>
                  <a:pt x="434" y="561"/>
                </a:cubicBezTo>
                <a:cubicBezTo>
                  <a:pt x="434" y="560"/>
                  <a:pt x="433" y="559"/>
                  <a:pt x="433" y="559"/>
                </a:cubicBezTo>
                <a:cubicBezTo>
                  <a:pt x="432" y="559"/>
                  <a:pt x="432" y="559"/>
                  <a:pt x="432" y="559"/>
                </a:cubicBezTo>
                <a:cubicBezTo>
                  <a:pt x="432" y="557"/>
                  <a:pt x="432" y="555"/>
                  <a:pt x="432" y="553"/>
                </a:cubicBezTo>
                <a:cubicBezTo>
                  <a:pt x="434" y="553"/>
                  <a:pt x="435" y="554"/>
                  <a:pt x="437" y="556"/>
                </a:cubicBezTo>
                <a:cubicBezTo>
                  <a:pt x="437" y="558"/>
                  <a:pt x="437" y="560"/>
                  <a:pt x="436" y="562"/>
                </a:cubicBezTo>
                <a:cubicBezTo>
                  <a:pt x="435" y="562"/>
                  <a:pt x="434" y="561"/>
                  <a:pt x="433" y="561"/>
                </a:cubicBezTo>
                <a:close/>
                <a:moveTo>
                  <a:pt x="416" y="567"/>
                </a:moveTo>
                <a:cubicBezTo>
                  <a:pt x="416" y="569"/>
                  <a:pt x="416" y="570"/>
                  <a:pt x="416" y="571"/>
                </a:cubicBezTo>
                <a:cubicBezTo>
                  <a:pt x="416" y="571"/>
                  <a:pt x="416" y="571"/>
                  <a:pt x="416" y="571"/>
                </a:cubicBezTo>
                <a:cubicBezTo>
                  <a:pt x="416" y="571"/>
                  <a:pt x="416" y="570"/>
                  <a:pt x="416" y="567"/>
                </a:cubicBezTo>
                <a:cubicBezTo>
                  <a:pt x="416" y="567"/>
                  <a:pt x="416" y="567"/>
                  <a:pt x="416" y="567"/>
                </a:cubicBezTo>
                <a:close/>
                <a:moveTo>
                  <a:pt x="453" y="469"/>
                </a:moveTo>
                <a:cubicBezTo>
                  <a:pt x="453" y="473"/>
                  <a:pt x="453" y="476"/>
                  <a:pt x="454" y="480"/>
                </a:cubicBezTo>
                <a:cubicBezTo>
                  <a:pt x="451" y="510"/>
                  <a:pt x="450" y="541"/>
                  <a:pt x="450" y="572"/>
                </a:cubicBezTo>
                <a:cubicBezTo>
                  <a:pt x="447" y="561"/>
                  <a:pt x="448" y="549"/>
                  <a:pt x="448" y="538"/>
                </a:cubicBezTo>
                <a:cubicBezTo>
                  <a:pt x="449" y="522"/>
                  <a:pt x="451" y="506"/>
                  <a:pt x="452" y="490"/>
                </a:cubicBezTo>
                <a:cubicBezTo>
                  <a:pt x="452" y="483"/>
                  <a:pt x="453" y="476"/>
                  <a:pt x="453" y="469"/>
                </a:cubicBezTo>
                <a:close/>
                <a:moveTo>
                  <a:pt x="449" y="389"/>
                </a:moveTo>
                <a:cubicBezTo>
                  <a:pt x="450" y="388"/>
                  <a:pt x="451" y="388"/>
                  <a:pt x="452" y="387"/>
                </a:cubicBezTo>
                <a:cubicBezTo>
                  <a:pt x="452" y="389"/>
                  <a:pt x="453" y="390"/>
                  <a:pt x="453" y="391"/>
                </a:cubicBezTo>
                <a:cubicBezTo>
                  <a:pt x="451" y="392"/>
                  <a:pt x="450" y="393"/>
                  <a:pt x="449" y="393"/>
                </a:cubicBezTo>
                <a:cubicBezTo>
                  <a:pt x="449" y="392"/>
                  <a:pt x="449" y="390"/>
                  <a:pt x="449" y="389"/>
                </a:cubicBezTo>
                <a:close/>
                <a:moveTo>
                  <a:pt x="448" y="393"/>
                </a:moveTo>
                <a:cubicBezTo>
                  <a:pt x="447" y="394"/>
                  <a:pt x="447" y="394"/>
                  <a:pt x="446" y="394"/>
                </a:cubicBezTo>
                <a:cubicBezTo>
                  <a:pt x="446" y="393"/>
                  <a:pt x="446" y="392"/>
                  <a:pt x="445" y="391"/>
                </a:cubicBezTo>
                <a:cubicBezTo>
                  <a:pt x="446" y="390"/>
                  <a:pt x="447" y="390"/>
                  <a:pt x="448" y="389"/>
                </a:cubicBezTo>
                <a:cubicBezTo>
                  <a:pt x="448" y="391"/>
                  <a:pt x="448" y="392"/>
                  <a:pt x="448" y="393"/>
                </a:cubicBezTo>
                <a:close/>
                <a:moveTo>
                  <a:pt x="449" y="379"/>
                </a:moveTo>
                <a:cubicBezTo>
                  <a:pt x="449" y="378"/>
                  <a:pt x="450" y="378"/>
                  <a:pt x="451" y="377"/>
                </a:cubicBezTo>
                <a:cubicBezTo>
                  <a:pt x="451" y="380"/>
                  <a:pt x="452" y="383"/>
                  <a:pt x="452" y="387"/>
                </a:cubicBezTo>
                <a:cubicBezTo>
                  <a:pt x="451" y="387"/>
                  <a:pt x="450" y="387"/>
                  <a:pt x="449" y="388"/>
                </a:cubicBezTo>
                <a:cubicBezTo>
                  <a:pt x="448" y="385"/>
                  <a:pt x="448" y="382"/>
                  <a:pt x="449" y="379"/>
                </a:cubicBezTo>
                <a:close/>
                <a:moveTo>
                  <a:pt x="452" y="376"/>
                </a:moveTo>
                <a:cubicBezTo>
                  <a:pt x="452" y="376"/>
                  <a:pt x="452" y="376"/>
                  <a:pt x="452" y="376"/>
                </a:cubicBezTo>
                <a:cubicBezTo>
                  <a:pt x="452" y="374"/>
                  <a:pt x="452" y="373"/>
                  <a:pt x="452" y="376"/>
                </a:cubicBezTo>
                <a:close/>
                <a:moveTo>
                  <a:pt x="472" y="369"/>
                </a:moveTo>
                <a:cubicBezTo>
                  <a:pt x="473" y="371"/>
                  <a:pt x="474" y="374"/>
                  <a:pt x="474" y="376"/>
                </a:cubicBezTo>
                <a:cubicBezTo>
                  <a:pt x="475" y="377"/>
                  <a:pt x="475" y="377"/>
                  <a:pt x="475" y="376"/>
                </a:cubicBezTo>
                <a:cubicBezTo>
                  <a:pt x="474" y="374"/>
                  <a:pt x="473" y="371"/>
                  <a:pt x="472" y="368"/>
                </a:cubicBezTo>
                <a:cubicBezTo>
                  <a:pt x="473" y="368"/>
                  <a:pt x="473" y="368"/>
                  <a:pt x="474" y="368"/>
                </a:cubicBezTo>
                <a:cubicBezTo>
                  <a:pt x="475" y="368"/>
                  <a:pt x="477" y="368"/>
                  <a:pt x="478" y="367"/>
                </a:cubicBezTo>
                <a:cubicBezTo>
                  <a:pt x="479" y="367"/>
                  <a:pt x="479" y="366"/>
                  <a:pt x="478" y="366"/>
                </a:cubicBezTo>
                <a:cubicBezTo>
                  <a:pt x="478" y="366"/>
                  <a:pt x="478" y="367"/>
                  <a:pt x="478" y="367"/>
                </a:cubicBezTo>
                <a:cubicBezTo>
                  <a:pt x="479" y="366"/>
                  <a:pt x="481" y="365"/>
                  <a:pt x="482" y="365"/>
                </a:cubicBezTo>
                <a:cubicBezTo>
                  <a:pt x="483" y="365"/>
                  <a:pt x="482" y="364"/>
                  <a:pt x="482" y="364"/>
                </a:cubicBezTo>
                <a:cubicBezTo>
                  <a:pt x="480" y="365"/>
                  <a:pt x="478" y="365"/>
                  <a:pt x="476" y="366"/>
                </a:cubicBezTo>
                <a:cubicBezTo>
                  <a:pt x="475" y="366"/>
                  <a:pt x="474" y="366"/>
                  <a:pt x="474" y="366"/>
                </a:cubicBezTo>
                <a:cubicBezTo>
                  <a:pt x="474" y="355"/>
                  <a:pt x="473" y="343"/>
                  <a:pt x="472" y="332"/>
                </a:cubicBezTo>
                <a:cubicBezTo>
                  <a:pt x="471" y="324"/>
                  <a:pt x="471" y="316"/>
                  <a:pt x="471" y="308"/>
                </a:cubicBezTo>
                <a:cubicBezTo>
                  <a:pt x="471" y="308"/>
                  <a:pt x="471" y="307"/>
                  <a:pt x="471" y="307"/>
                </a:cubicBezTo>
                <a:cubicBezTo>
                  <a:pt x="471" y="307"/>
                  <a:pt x="471" y="307"/>
                  <a:pt x="471" y="307"/>
                </a:cubicBezTo>
                <a:cubicBezTo>
                  <a:pt x="472" y="315"/>
                  <a:pt x="472" y="322"/>
                  <a:pt x="472" y="330"/>
                </a:cubicBezTo>
                <a:cubicBezTo>
                  <a:pt x="472" y="331"/>
                  <a:pt x="473" y="331"/>
                  <a:pt x="473" y="330"/>
                </a:cubicBezTo>
                <a:cubicBezTo>
                  <a:pt x="473" y="322"/>
                  <a:pt x="472" y="315"/>
                  <a:pt x="471" y="307"/>
                </a:cubicBezTo>
                <a:cubicBezTo>
                  <a:pt x="472" y="307"/>
                  <a:pt x="472" y="307"/>
                  <a:pt x="472" y="306"/>
                </a:cubicBezTo>
                <a:cubicBezTo>
                  <a:pt x="472" y="307"/>
                  <a:pt x="472" y="308"/>
                  <a:pt x="472" y="308"/>
                </a:cubicBezTo>
                <a:cubicBezTo>
                  <a:pt x="472" y="309"/>
                  <a:pt x="473" y="310"/>
                  <a:pt x="473" y="309"/>
                </a:cubicBezTo>
                <a:cubicBezTo>
                  <a:pt x="473" y="309"/>
                  <a:pt x="474" y="310"/>
                  <a:pt x="474" y="311"/>
                </a:cubicBezTo>
                <a:cubicBezTo>
                  <a:pt x="474" y="312"/>
                  <a:pt x="476" y="311"/>
                  <a:pt x="476" y="310"/>
                </a:cubicBezTo>
                <a:cubicBezTo>
                  <a:pt x="475" y="308"/>
                  <a:pt x="475" y="307"/>
                  <a:pt x="475" y="305"/>
                </a:cubicBezTo>
                <a:cubicBezTo>
                  <a:pt x="478" y="304"/>
                  <a:pt x="481" y="303"/>
                  <a:pt x="484" y="302"/>
                </a:cubicBezTo>
                <a:cubicBezTo>
                  <a:pt x="487" y="301"/>
                  <a:pt x="491" y="300"/>
                  <a:pt x="494" y="299"/>
                </a:cubicBezTo>
                <a:cubicBezTo>
                  <a:pt x="494" y="303"/>
                  <a:pt x="494" y="307"/>
                  <a:pt x="494" y="311"/>
                </a:cubicBezTo>
                <a:cubicBezTo>
                  <a:pt x="492" y="312"/>
                  <a:pt x="490" y="314"/>
                  <a:pt x="488" y="316"/>
                </a:cubicBezTo>
                <a:cubicBezTo>
                  <a:pt x="487" y="316"/>
                  <a:pt x="488" y="318"/>
                  <a:pt x="489" y="317"/>
                </a:cubicBezTo>
                <a:cubicBezTo>
                  <a:pt x="491" y="316"/>
                  <a:pt x="493" y="314"/>
                  <a:pt x="494" y="314"/>
                </a:cubicBezTo>
                <a:cubicBezTo>
                  <a:pt x="494" y="321"/>
                  <a:pt x="494" y="329"/>
                  <a:pt x="494" y="337"/>
                </a:cubicBezTo>
                <a:cubicBezTo>
                  <a:pt x="491" y="337"/>
                  <a:pt x="488" y="338"/>
                  <a:pt x="485" y="339"/>
                </a:cubicBezTo>
                <a:cubicBezTo>
                  <a:pt x="484" y="339"/>
                  <a:pt x="482" y="340"/>
                  <a:pt x="482" y="342"/>
                </a:cubicBezTo>
                <a:cubicBezTo>
                  <a:pt x="481" y="343"/>
                  <a:pt x="483" y="344"/>
                  <a:pt x="484" y="343"/>
                </a:cubicBezTo>
                <a:cubicBezTo>
                  <a:pt x="484" y="341"/>
                  <a:pt x="486" y="341"/>
                  <a:pt x="487" y="340"/>
                </a:cubicBezTo>
                <a:cubicBezTo>
                  <a:pt x="490" y="340"/>
                  <a:pt x="492" y="339"/>
                  <a:pt x="494" y="339"/>
                </a:cubicBezTo>
                <a:cubicBezTo>
                  <a:pt x="495" y="347"/>
                  <a:pt x="495" y="356"/>
                  <a:pt x="496" y="364"/>
                </a:cubicBezTo>
                <a:cubicBezTo>
                  <a:pt x="491" y="364"/>
                  <a:pt x="485" y="365"/>
                  <a:pt x="485" y="368"/>
                </a:cubicBezTo>
                <a:cubicBezTo>
                  <a:pt x="483" y="367"/>
                  <a:pt x="482" y="368"/>
                  <a:pt x="483" y="369"/>
                </a:cubicBezTo>
                <a:cubicBezTo>
                  <a:pt x="482" y="368"/>
                  <a:pt x="481" y="368"/>
                  <a:pt x="480" y="367"/>
                </a:cubicBezTo>
                <a:cubicBezTo>
                  <a:pt x="479" y="366"/>
                  <a:pt x="479" y="366"/>
                  <a:pt x="479" y="367"/>
                </a:cubicBezTo>
                <a:cubicBezTo>
                  <a:pt x="478" y="367"/>
                  <a:pt x="478" y="368"/>
                  <a:pt x="478" y="369"/>
                </a:cubicBezTo>
                <a:cubicBezTo>
                  <a:pt x="478" y="369"/>
                  <a:pt x="478" y="369"/>
                  <a:pt x="478" y="369"/>
                </a:cubicBezTo>
                <a:cubicBezTo>
                  <a:pt x="479" y="371"/>
                  <a:pt x="479" y="370"/>
                  <a:pt x="480" y="371"/>
                </a:cubicBezTo>
                <a:cubicBezTo>
                  <a:pt x="481" y="372"/>
                  <a:pt x="481" y="371"/>
                  <a:pt x="481" y="371"/>
                </a:cubicBezTo>
                <a:cubicBezTo>
                  <a:pt x="481" y="369"/>
                  <a:pt x="481" y="369"/>
                  <a:pt x="483" y="370"/>
                </a:cubicBezTo>
                <a:cubicBezTo>
                  <a:pt x="482" y="370"/>
                  <a:pt x="482" y="370"/>
                  <a:pt x="482" y="370"/>
                </a:cubicBezTo>
                <a:cubicBezTo>
                  <a:pt x="482" y="371"/>
                  <a:pt x="482" y="372"/>
                  <a:pt x="482" y="374"/>
                </a:cubicBezTo>
                <a:cubicBezTo>
                  <a:pt x="482" y="373"/>
                  <a:pt x="482" y="373"/>
                  <a:pt x="481" y="374"/>
                </a:cubicBezTo>
                <a:cubicBezTo>
                  <a:pt x="481" y="374"/>
                  <a:pt x="482" y="375"/>
                  <a:pt x="482" y="375"/>
                </a:cubicBezTo>
                <a:cubicBezTo>
                  <a:pt x="482" y="375"/>
                  <a:pt x="482" y="376"/>
                  <a:pt x="482" y="376"/>
                </a:cubicBezTo>
                <a:cubicBezTo>
                  <a:pt x="481" y="376"/>
                  <a:pt x="480" y="376"/>
                  <a:pt x="480" y="378"/>
                </a:cubicBezTo>
                <a:cubicBezTo>
                  <a:pt x="480" y="378"/>
                  <a:pt x="480" y="379"/>
                  <a:pt x="480" y="380"/>
                </a:cubicBezTo>
                <a:cubicBezTo>
                  <a:pt x="479" y="380"/>
                  <a:pt x="478" y="380"/>
                  <a:pt x="477" y="380"/>
                </a:cubicBezTo>
                <a:cubicBezTo>
                  <a:pt x="477" y="377"/>
                  <a:pt x="477" y="373"/>
                  <a:pt x="477" y="369"/>
                </a:cubicBezTo>
                <a:cubicBezTo>
                  <a:pt x="477" y="369"/>
                  <a:pt x="476" y="369"/>
                  <a:pt x="476" y="369"/>
                </a:cubicBezTo>
                <a:cubicBezTo>
                  <a:pt x="476" y="371"/>
                  <a:pt x="476" y="372"/>
                  <a:pt x="476" y="374"/>
                </a:cubicBezTo>
                <a:cubicBezTo>
                  <a:pt x="476" y="374"/>
                  <a:pt x="476" y="374"/>
                  <a:pt x="476" y="374"/>
                </a:cubicBezTo>
                <a:cubicBezTo>
                  <a:pt x="476" y="376"/>
                  <a:pt x="476" y="378"/>
                  <a:pt x="477" y="380"/>
                </a:cubicBezTo>
                <a:cubicBezTo>
                  <a:pt x="469" y="381"/>
                  <a:pt x="462" y="383"/>
                  <a:pt x="456" y="385"/>
                </a:cubicBezTo>
                <a:cubicBezTo>
                  <a:pt x="455" y="386"/>
                  <a:pt x="454" y="386"/>
                  <a:pt x="453" y="386"/>
                </a:cubicBezTo>
                <a:cubicBezTo>
                  <a:pt x="453" y="384"/>
                  <a:pt x="453" y="382"/>
                  <a:pt x="453" y="379"/>
                </a:cubicBezTo>
                <a:cubicBezTo>
                  <a:pt x="452" y="379"/>
                  <a:pt x="452" y="378"/>
                  <a:pt x="452" y="377"/>
                </a:cubicBezTo>
                <a:cubicBezTo>
                  <a:pt x="459" y="374"/>
                  <a:pt x="465" y="371"/>
                  <a:pt x="472" y="369"/>
                </a:cubicBezTo>
                <a:close/>
                <a:moveTo>
                  <a:pt x="474" y="367"/>
                </a:moveTo>
                <a:cubicBezTo>
                  <a:pt x="474" y="367"/>
                  <a:pt x="474" y="367"/>
                  <a:pt x="474" y="367"/>
                </a:cubicBezTo>
                <a:cubicBezTo>
                  <a:pt x="473" y="367"/>
                  <a:pt x="473" y="367"/>
                  <a:pt x="473" y="367"/>
                </a:cubicBezTo>
                <a:cubicBezTo>
                  <a:pt x="473" y="367"/>
                  <a:pt x="473" y="367"/>
                  <a:pt x="473" y="367"/>
                </a:cubicBezTo>
                <a:cubicBezTo>
                  <a:pt x="474" y="367"/>
                  <a:pt x="474" y="367"/>
                  <a:pt x="474" y="367"/>
                </a:cubicBezTo>
                <a:close/>
                <a:moveTo>
                  <a:pt x="470" y="307"/>
                </a:move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7"/>
                  <a:pt x="470" y="307"/>
                </a:cubicBezTo>
                <a:close/>
                <a:moveTo>
                  <a:pt x="501" y="290"/>
                </a:moveTo>
                <a:cubicBezTo>
                  <a:pt x="504" y="290"/>
                  <a:pt x="507" y="289"/>
                  <a:pt x="510" y="289"/>
                </a:cubicBezTo>
                <a:cubicBezTo>
                  <a:pt x="514" y="289"/>
                  <a:pt x="518" y="289"/>
                  <a:pt x="522" y="289"/>
                </a:cubicBezTo>
                <a:cubicBezTo>
                  <a:pt x="522" y="290"/>
                  <a:pt x="521" y="291"/>
                  <a:pt x="521" y="292"/>
                </a:cubicBezTo>
                <a:cubicBezTo>
                  <a:pt x="513" y="294"/>
                  <a:pt x="504" y="295"/>
                  <a:pt x="496" y="298"/>
                </a:cubicBezTo>
                <a:cubicBezTo>
                  <a:pt x="495" y="296"/>
                  <a:pt x="498" y="293"/>
                  <a:pt x="501" y="290"/>
                </a:cubicBezTo>
                <a:close/>
                <a:moveTo>
                  <a:pt x="496" y="230"/>
                </a:moveTo>
                <a:cubicBezTo>
                  <a:pt x="496" y="230"/>
                  <a:pt x="496" y="230"/>
                  <a:pt x="496" y="230"/>
                </a:cubicBezTo>
                <a:cubicBezTo>
                  <a:pt x="496" y="228"/>
                  <a:pt x="494" y="228"/>
                  <a:pt x="494" y="230"/>
                </a:cubicBezTo>
                <a:cubicBezTo>
                  <a:pt x="494" y="230"/>
                  <a:pt x="494" y="230"/>
                  <a:pt x="494" y="230"/>
                </a:cubicBezTo>
                <a:cubicBezTo>
                  <a:pt x="494" y="231"/>
                  <a:pt x="494" y="232"/>
                  <a:pt x="494" y="233"/>
                </a:cubicBezTo>
                <a:cubicBezTo>
                  <a:pt x="491" y="234"/>
                  <a:pt x="489" y="235"/>
                  <a:pt x="486" y="237"/>
                </a:cubicBezTo>
                <a:cubicBezTo>
                  <a:pt x="486" y="234"/>
                  <a:pt x="486" y="230"/>
                  <a:pt x="487" y="227"/>
                </a:cubicBezTo>
                <a:cubicBezTo>
                  <a:pt x="487" y="226"/>
                  <a:pt x="487" y="226"/>
                  <a:pt x="487" y="225"/>
                </a:cubicBezTo>
                <a:cubicBezTo>
                  <a:pt x="488" y="228"/>
                  <a:pt x="489" y="231"/>
                  <a:pt x="488" y="230"/>
                </a:cubicBezTo>
                <a:cubicBezTo>
                  <a:pt x="488" y="231"/>
                  <a:pt x="489" y="231"/>
                  <a:pt x="489" y="230"/>
                </a:cubicBezTo>
                <a:cubicBezTo>
                  <a:pt x="489" y="228"/>
                  <a:pt x="488" y="226"/>
                  <a:pt x="488" y="224"/>
                </a:cubicBezTo>
                <a:cubicBezTo>
                  <a:pt x="490" y="220"/>
                  <a:pt x="495" y="216"/>
                  <a:pt x="500" y="214"/>
                </a:cubicBezTo>
                <a:cubicBezTo>
                  <a:pt x="502" y="214"/>
                  <a:pt x="504" y="213"/>
                  <a:pt x="506" y="213"/>
                </a:cubicBezTo>
                <a:cubicBezTo>
                  <a:pt x="506" y="214"/>
                  <a:pt x="506" y="214"/>
                  <a:pt x="506" y="214"/>
                </a:cubicBezTo>
                <a:cubicBezTo>
                  <a:pt x="502" y="216"/>
                  <a:pt x="499" y="218"/>
                  <a:pt x="496" y="219"/>
                </a:cubicBezTo>
                <a:cubicBezTo>
                  <a:pt x="495" y="220"/>
                  <a:pt x="496" y="222"/>
                  <a:pt x="497" y="221"/>
                </a:cubicBezTo>
                <a:cubicBezTo>
                  <a:pt x="500" y="220"/>
                  <a:pt x="503" y="218"/>
                  <a:pt x="506" y="216"/>
                </a:cubicBezTo>
                <a:cubicBezTo>
                  <a:pt x="506" y="216"/>
                  <a:pt x="506" y="216"/>
                  <a:pt x="506" y="216"/>
                </a:cubicBezTo>
                <a:cubicBezTo>
                  <a:pt x="507" y="217"/>
                  <a:pt x="507" y="217"/>
                  <a:pt x="507" y="216"/>
                </a:cubicBezTo>
                <a:cubicBezTo>
                  <a:pt x="507" y="216"/>
                  <a:pt x="507" y="216"/>
                  <a:pt x="507" y="216"/>
                </a:cubicBezTo>
                <a:cubicBezTo>
                  <a:pt x="510" y="215"/>
                  <a:pt x="514" y="213"/>
                  <a:pt x="518" y="212"/>
                </a:cubicBezTo>
                <a:cubicBezTo>
                  <a:pt x="522" y="212"/>
                  <a:pt x="525" y="211"/>
                  <a:pt x="525" y="211"/>
                </a:cubicBezTo>
                <a:cubicBezTo>
                  <a:pt x="526" y="211"/>
                  <a:pt x="527" y="211"/>
                  <a:pt x="527" y="211"/>
                </a:cubicBezTo>
                <a:cubicBezTo>
                  <a:pt x="527" y="211"/>
                  <a:pt x="527" y="212"/>
                  <a:pt x="527" y="212"/>
                </a:cubicBezTo>
                <a:cubicBezTo>
                  <a:pt x="526" y="214"/>
                  <a:pt x="526" y="216"/>
                  <a:pt x="524" y="218"/>
                </a:cubicBezTo>
                <a:cubicBezTo>
                  <a:pt x="524" y="218"/>
                  <a:pt x="525" y="219"/>
                  <a:pt x="525" y="218"/>
                </a:cubicBezTo>
                <a:cubicBezTo>
                  <a:pt x="525" y="218"/>
                  <a:pt x="526" y="217"/>
                  <a:pt x="526" y="216"/>
                </a:cubicBezTo>
                <a:cubicBezTo>
                  <a:pt x="529" y="209"/>
                  <a:pt x="529" y="221"/>
                  <a:pt x="529" y="222"/>
                </a:cubicBezTo>
                <a:cubicBezTo>
                  <a:pt x="529" y="225"/>
                  <a:pt x="529" y="228"/>
                  <a:pt x="529" y="231"/>
                </a:cubicBezTo>
                <a:cubicBezTo>
                  <a:pt x="528" y="231"/>
                  <a:pt x="527" y="231"/>
                  <a:pt x="526" y="231"/>
                </a:cubicBezTo>
                <a:cubicBezTo>
                  <a:pt x="526" y="229"/>
                  <a:pt x="526" y="226"/>
                  <a:pt x="526" y="224"/>
                </a:cubicBezTo>
                <a:cubicBezTo>
                  <a:pt x="526" y="223"/>
                  <a:pt x="524" y="223"/>
                  <a:pt x="524" y="224"/>
                </a:cubicBezTo>
                <a:cubicBezTo>
                  <a:pt x="524" y="226"/>
                  <a:pt x="524" y="228"/>
                  <a:pt x="524" y="230"/>
                </a:cubicBezTo>
                <a:cubicBezTo>
                  <a:pt x="520" y="230"/>
                  <a:pt x="516" y="229"/>
                  <a:pt x="513" y="229"/>
                </a:cubicBezTo>
                <a:cubicBezTo>
                  <a:pt x="513" y="228"/>
                  <a:pt x="513" y="228"/>
                  <a:pt x="513" y="227"/>
                </a:cubicBezTo>
                <a:cubicBezTo>
                  <a:pt x="514" y="226"/>
                  <a:pt x="512" y="225"/>
                  <a:pt x="512" y="226"/>
                </a:cubicBezTo>
                <a:cubicBezTo>
                  <a:pt x="511" y="227"/>
                  <a:pt x="511" y="228"/>
                  <a:pt x="511" y="229"/>
                </a:cubicBezTo>
                <a:cubicBezTo>
                  <a:pt x="509" y="229"/>
                  <a:pt x="508" y="229"/>
                  <a:pt x="507" y="229"/>
                </a:cubicBezTo>
                <a:cubicBezTo>
                  <a:pt x="507" y="223"/>
                  <a:pt x="507" y="218"/>
                  <a:pt x="509" y="219"/>
                </a:cubicBezTo>
                <a:cubicBezTo>
                  <a:pt x="509" y="219"/>
                  <a:pt x="509" y="218"/>
                  <a:pt x="509" y="218"/>
                </a:cubicBezTo>
                <a:cubicBezTo>
                  <a:pt x="507" y="218"/>
                  <a:pt x="506" y="223"/>
                  <a:pt x="506" y="229"/>
                </a:cubicBezTo>
                <a:cubicBezTo>
                  <a:pt x="503" y="230"/>
                  <a:pt x="499" y="231"/>
                  <a:pt x="496" y="232"/>
                </a:cubicBezTo>
                <a:cubicBezTo>
                  <a:pt x="496" y="231"/>
                  <a:pt x="496" y="231"/>
                  <a:pt x="496" y="230"/>
                </a:cubicBezTo>
                <a:close/>
                <a:moveTo>
                  <a:pt x="485" y="238"/>
                </a:moveTo>
                <a:cubicBezTo>
                  <a:pt x="485" y="236"/>
                  <a:pt x="485" y="234"/>
                  <a:pt x="485" y="232"/>
                </a:cubicBezTo>
                <a:cubicBezTo>
                  <a:pt x="485" y="230"/>
                  <a:pt x="486" y="229"/>
                  <a:pt x="486" y="228"/>
                </a:cubicBezTo>
                <a:cubicBezTo>
                  <a:pt x="486" y="231"/>
                  <a:pt x="486" y="234"/>
                  <a:pt x="486" y="237"/>
                </a:cubicBezTo>
                <a:cubicBezTo>
                  <a:pt x="486" y="237"/>
                  <a:pt x="486" y="237"/>
                  <a:pt x="485" y="238"/>
                </a:cubicBezTo>
                <a:close/>
                <a:moveTo>
                  <a:pt x="486" y="238"/>
                </a:moveTo>
                <a:cubicBezTo>
                  <a:pt x="486" y="239"/>
                  <a:pt x="486" y="240"/>
                  <a:pt x="486" y="241"/>
                </a:cubicBezTo>
                <a:cubicBezTo>
                  <a:pt x="486" y="240"/>
                  <a:pt x="486" y="239"/>
                  <a:pt x="485" y="238"/>
                </a:cubicBezTo>
                <a:cubicBezTo>
                  <a:pt x="486" y="238"/>
                  <a:pt x="486" y="238"/>
                  <a:pt x="486" y="238"/>
                </a:cubicBezTo>
                <a:close/>
                <a:moveTo>
                  <a:pt x="510" y="182"/>
                </a:moveTo>
                <a:cubicBezTo>
                  <a:pt x="514" y="179"/>
                  <a:pt x="519" y="178"/>
                  <a:pt x="525" y="177"/>
                </a:cubicBezTo>
                <a:cubicBezTo>
                  <a:pt x="525" y="185"/>
                  <a:pt x="526" y="193"/>
                  <a:pt x="526" y="201"/>
                </a:cubicBezTo>
                <a:cubicBezTo>
                  <a:pt x="521" y="201"/>
                  <a:pt x="516" y="202"/>
                  <a:pt x="511" y="203"/>
                </a:cubicBezTo>
                <a:cubicBezTo>
                  <a:pt x="510" y="199"/>
                  <a:pt x="510" y="195"/>
                  <a:pt x="510" y="190"/>
                </a:cubicBezTo>
                <a:cubicBezTo>
                  <a:pt x="510" y="190"/>
                  <a:pt x="510" y="186"/>
                  <a:pt x="510" y="182"/>
                </a:cubicBezTo>
                <a:close/>
                <a:moveTo>
                  <a:pt x="509" y="182"/>
                </a:moveTo>
                <a:cubicBezTo>
                  <a:pt x="508" y="182"/>
                  <a:pt x="506" y="183"/>
                  <a:pt x="505" y="184"/>
                </a:cubicBezTo>
                <a:cubicBezTo>
                  <a:pt x="505" y="180"/>
                  <a:pt x="506" y="176"/>
                  <a:pt x="506" y="174"/>
                </a:cubicBezTo>
                <a:cubicBezTo>
                  <a:pt x="507" y="173"/>
                  <a:pt x="508" y="173"/>
                  <a:pt x="509" y="172"/>
                </a:cubicBezTo>
                <a:cubicBezTo>
                  <a:pt x="509" y="174"/>
                  <a:pt x="509" y="176"/>
                  <a:pt x="509" y="177"/>
                </a:cubicBezTo>
                <a:cubicBezTo>
                  <a:pt x="509" y="178"/>
                  <a:pt x="509" y="180"/>
                  <a:pt x="509" y="182"/>
                </a:cubicBezTo>
                <a:close/>
                <a:moveTo>
                  <a:pt x="510" y="172"/>
                </a:moveTo>
                <a:cubicBezTo>
                  <a:pt x="514" y="171"/>
                  <a:pt x="519" y="171"/>
                  <a:pt x="525" y="171"/>
                </a:cubicBezTo>
                <a:cubicBezTo>
                  <a:pt x="525" y="173"/>
                  <a:pt x="525" y="175"/>
                  <a:pt x="525" y="177"/>
                </a:cubicBezTo>
                <a:cubicBezTo>
                  <a:pt x="519" y="177"/>
                  <a:pt x="514" y="179"/>
                  <a:pt x="510" y="181"/>
                </a:cubicBezTo>
                <a:cubicBezTo>
                  <a:pt x="510" y="178"/>
                  <a:pt x="510" y="175"/>
                  <a:pt x="510" y="172"/>
                </a:cubicBezTo>
                <a:close/>
                <a:moveTo>
                  <a:pt x="513" y="168"/>
                </a:moveTo>
                <a:cubicBezTo>
                  <a:pt x="512" y="168"/>
                  <a:pt x="511" y="168"/>
                  <a:pt x="511" y="168"/>
                </a:cubicBezTo>
                <a:cubicBezTo>
                  <a:pt x="513" y="164"/>
                  <a:pt x="516" y="162"/>
                  <a:pt x="519" y="161"/>
                </a:cubicBezTo>
                <a:cubicBezTo>
                  <a:pt x="520" y="161"/>
                  <a:pt x="520" y="160"/>
                  <a:pt x="520" y="160"/>
                </a:cubicBezTo>
                <a:cubicBezTo>
                  <a:pt x="520" y="163"/>
                  <a:pt x="520" y="166"/>
                  <a:pt x="520" y="168"/>
                </a:cubicBezTo>
                <a:cubicBezTo>
                  <a:pt x="520" y="169"/>
                  <a:pt x="521" y="169"/>
                  <a:pt x="521" y="168"/>
                </a:cubicBezTo>
                <a:cubicBezTo>
                  <a:pt x="521" y="166"/>
                  <a:pt x="521" y="163"/>
                  <a:pt x="521" y="160"/>
                </a:cubicBezTo>
                <a:cubicBezTo>
                  <a:pt x="522" y="160"/>
                  <a:pt x="524" y="160"/>
                  <a:pt x="525" y="160"/>
                </a:cubicBezTo>
                <a:cubicBezTo>
                  <a:pt x="527" y="160"/>
                  <a:pt x="529" y="160"/>
                  <a:pt x="531" y="161"/>
                </a:cubicBezTo>
                <a:cubicBezTo>
                  <a:pt x="531" y="162"/>
                  <a:pt x="531" y="163"/>
                  <a:pt x="531" y="163"/>
                </a:cubicBezTo>
                <a:cubicBezTo>
                  <a:pt x="531" y="164"/>
                  <a:pt x="532" y="164"/>
                  <a:pt x="532" y="163"/>
                </a:cubicBezTo>
                <a:cubicBezTo>
                  <a:pt x="532" y="163"/>
                  <a:pt x="532" y="162"/>
                  <a:pt x="532" y="161"/>
                </a:cubicBezTo>
                <a:cubicBezTo>
                  <a:pt x="536" y="163"/>
                  <a:pt x="540" y="166"/>
                  <a:pt x="544" y="169"/>
                </a:cubicBezTo>
                <a:cubicBezTo>
                  <a:pt x="544" y="169"/>
                  <a:pt x="544" y="170"/>
                  <a:pt x="543" y="170"/>
                </a:cubicBezTo>
                <a:cubicBezTo>
                  <a:pt x="543" y="171"/>
                  <a:pt x="544" y="171"/>
                  <a:pt x="544" y="170"/>
                </a:cubicBezTo>
                <a:cubicBezTo>
                  <a:pt x="544" y="170"/>
                  <a:pt x="544" y="169"/>
                  <a:pt x="544" y="169"/>
                </a:cubicBezTo>
                <a:cubicBezTo>
                  <a:pt x="544" y="169"/>
                  <a:pt x="544" y="169"/>
                  <a:pt x="545" y="169"/>
                </a:cubicBezTo>
                <a:cubicBezTo>
                  <a:pt x="545" y="170"/>
                  <a:pt x="545" y="172"/>
                  <a:pt x="545" y="173"/>
                </a:cubicBezTo>
                <a:cubicBezTo>
                  <a:pt x="544" y="173"/>
                  <a:pt x="544" y="173"/>
                  <a:pt x="543" y="173"/>
                </a:cubicBezTo>
                <a:cubicBezTo>
                  <a:pt x="544" y="172"/>
                  <a:pt x="543" y="171"/>
                  <a:pt x="542" y="172"/>
                </a:cubicBezTo>
                <a:cubicBezTo>
                  <a:pt x="542" y="172"/>
                  <a:pt x="541" y="172"/>
                  <a:pt x="541" y="173"/>
                </a:cubicBezTo>
                <a:cubicBezTo>
                  <a:pt x="541" y="172"/>
                  <a:pt x="540" y="172"/>
                  <a:pt x="539" y="172"/>
                </a:cubicBezTo>
                <a:cubicBezTo>
                  <a:pt x="539" y="170"/>
                  <a:pt x="539" y="169"/>
                  <a:pt x="538" y="167"/>
                </a:cubicBezTo>
                <a:cubicBezTo>
                  <a:pt x="538" y="167"/>
                  <a:pt x="538" y="167"/>
                  <a:pt x="538" y="167"/>
                </a:cubicBezTo>
                <a:cubicBezTo>
                  <a:pt x="538" y="168"/>
                  <a:pt x="538" y="168"/>
                  <a:pt x="538" y="169"/>
                </a:cubicBezTo>
                <a:cubicBezTo>
                  <a:pt x="538" y="170"/>
                  <a:pt x="538" y="171"/>
                  <a:pt x="538" y="172"/>
                </a:cubicBezTo>
                <a:cubicBezTo>
                  <a:pt x="537" y="172"/>
                  <a:pt x="536" y="172"/>
                  <a:pt x="535" y="171"/>
                </a:cubicBezTo>
                <a:cubicBezTo>
                  <a:pt x="535" y="171"/>
                  <a:pt x="535" y="171"/>
                  <a:pt x="535" y="170"/>
                </a:cubicBezTo>
                <a:cubicBezTo>
                  <a:pt x="535" y="170"/>
                  <a:pt x="535" y="170"/>
                  <a:pt x="534" y="170"/>
                </a:cubicBezTo>
                <a:cubicBezTo>
                  <a:pt x="534" y="171"/>
                  <a:pt x="534" y="171"/>
                  <a:pt x="534" y="171"/>
                </a:cubicBezTo>
                <a:cubicBezTo>
                  <a:pt x="534" y="171"/>
                  <a:pt x="534" y="171"/>
                  <a:pt x="534" y="171"/>
                </a:cubicBezTo>
                <a:cubicBezTo>
                  <a:pt x="534" y="171"/>
                  <a:pt x="534" y="171"/>
                  <a:pt x="534" y="171"/>
                </a:cubicBezTo>
                <a:cubicBezTo>
                  <a:pt x="534" y="170"/>
                  <a:pt x="532" y="170"/>
                  <a:pt x="532" y="171"/>
                </a:cubicBezTo>
                <a:cubicBezTo>
                  <a:pt x="529" y="171"/>
                  <a:pt x="527" y="171"/>
                  <a:pt x="525" y="171"/>
                </a:cubicBezTo>
                <a:cubicBezTo>
                  <a:pt x="525" y="170"/>
                  <a:pt x="525" y="169"/>
                  <a:pt x="525" y="168"/>
                </a:cubicBezTo>
                <a:cubicBezTo>
                  <a:pt x="525" y="168"/>
                  <a:pt x="524" y="168"/>
                  <a:pt x="524" y="168"/>
                </a:cubicBezTo>
                <a:cubicBezTo>
                  <a:pt x="524" y="169"/>
                  <a:pt x="524" y="170"/>
                  <a:pt x="525" y="171"/>
                </a:cubicBezTo>
                <a:cubicBezTo>
                  <a:pt x="519" y="170"/>
                  <a:pt x="514" y="171"/>
                  <a:pt x="510" y="172"/>
                </a:cubicBezTo>
                <a:cubicBezTo>
                  <a:pt x="511" y="169"/>
                  <a:pt x="512" y="168"/>
                  <a:pt x="513" y="168"/>
                </a:cubicBezTo>
                <a:cubicBezTo>
                  <a:pt x="513" y="169"/>
                  <a:pt x="513" y="168"/>
                  <a:pt x="513" y="168"/>
                </a:cubicBezTo>
                <a:close/>
                <a:moveTo>
                  <a:pt x="514" y="129"/>
                </a:moveTo>
                <a:cubicBezTo>
                  <a:pt x="515" y="130"/>
                  <a:pt x="516" y="129"/>
                  <a:pt x="515" y="128"/>
                </a:cubicBezTo>
                <a:cubicBezTo>
                  <a:pt x="515" y="126"/>
                  <a:pt x="515" y="126"/>
                  <a:pt x="514" y="125"/>
                </a:cubicBezTo>
                <a:cubicBezTo>
                  <a:pt x="515" y="124"/>
                  <a:pt x="517" y="123"/>
                  <a:pt x="518" y="122"/>
                </a:cubicBezTo>
                <a:cubicBezTo>
                  <a:pt x="519" y="122"/>
                  <a:pt x="519" y="122"/>
                  <a:pt x="520" y="122"/>
                </a:cubicBezTo>
                <a:cubicBezTo>
                  <a:pt x="520" y="121"/>
                  <a:pt x="520" y="121"/>
                  <a:pt x="520" y="121"/>
                </a:cubicBezTo>
                <a:cubicBezTo>
                  <a:pt x="520" y="124"/>
                  <a:pt x="520" y="126"/>
                  <a:pt x="520" y="129"/>
                </a:cubicBezTo>
                <a:cubicBezTo>
                  <a:pt x="520" y="129"/>
                  <a:pt x="520" y="129"/>
                  <a:pt x="519" y="129"/>
                </a:cubicBezTo>
                <a:cubicBezTo>
                  <a:pt x="519" y="129"/>
                  <a:pt x="519" y="129"/>
                  <a:pt x="519" y="129"/>
                </a:cubicBezTo>
                <a:cubicBezTo>
                  <a:pt x="519" y="127"/>
                  <a:pt x="519" y="126"/>
                  <a:pt x="519" y="124"/>
                </a:cubicBezTo>
                <a:cubicBezTo>
                  <a:pt x="519" y="124"/>
                  <a:pt x="518" y="124"/>
                  <a:pt x="518" y="124"/>
                </a:cubicBezTo>
                <a:cubicBezTo>
                  <a:pt x="518" y="126"/>
                  <a:pt x="518" y="127"/>
                  <a:pt x="518" y="129"/>
                </a:cubicBezTo>
                <a:cubicBezTo>
                  <a:pt x="517" y="129"/>
                  <a:pt x="515" y="130"/>
                  <a:pt x="514" y="131"/>
                </a:cubicBezTo>
                <a:cubicBezTo>
                  <a:pt x="514" y="130"/>
                  <a:pt x="514" y="130"/>
                  <a:pt x="514" y="129"/>
                </a:cubicBezTo>
                <a:close/>
                <a:moveTo>
                  <a:pt x="531" y="132"/>
                </a:moveTo>
                <a:cubicBezTo>
                  <a:pt x="531" y="134"/>
                  <a:pt x="531" y="135"/>
                  <a:pt x="531" y="137"/>
                </a:cubicBezTo>
                <a:cubicBezTo>
                  <a:pt x="530" y="135"/>
                  <a:pt x="530" y="132"/>
                  <a:pt x="530" y="129"/>
                </a:cubicBezTo>
                <a:cubicBezTo>
                  <a:pt x="530" y="130"/>
                  <a:pt x="531" y="130"/>
                  <a:pt x="531" y="130"/>
                </a:cubicBezTo>
                <a:cubicBezTo>
                  <a:pt x="531" y="130"/>
                  <a:pt x="531" y="131"/>
                  <a:pt x="531" y="132"/>
                </a:cubicBezTo>
                <a:close/>
                <a:moveTo>
                  <a:pt x="531" y="161"/>
                </a:moveTo>
                <a:cubicBezTo>
                  <a:pt x="530" y="160"/>
                  <a:pt x="528" y="160"/>
                  <a:pt x="527" y="160"/>
                </a:cubicBezTo>
                <a:cubicBezTo>
                  <a:pt x="528" y="160"/>
                  <a:pt x="530" y="160"/>
                  <a:pt x="531" y="160"/>
                </a:cubicBezTo>
                <a:cubicBezTo>
                  <a:pt x="531" y="160"/>
                  <a:pt x="531" y="160"/>
                  <a:pt x="531" y="161"/>
                </a:cubicBezTo>
                <a:close/>
                <a:moveTo>
                  <a:pt x="531" y="160"/>
                </a:moveTo>
                <a:cubicBezTo>
                  <a:pt x="532" y="160"/>
                  <a:pt x="533" y="160"/>
                  <a:pt x="534" y="160"/>
                </a:cubicBezTo>
                <a:cubicBezTo>
                  <a:pt x="534" y="160"/>
                  <a:pt x="534" y="161"/>
                  <a:pt x="534" y="162"/>
                </a:cubicBezTo>
                <a:cubicBezTo>
                  <a:pt x="533" y="162"/>
                  <a:pt x="533" y="161"/>
                  <a:pt x="532" y="161"/>
                </a:cubicBezTo>
                <a:cubicBezTo>
                  <a:pt x="532" y="160"/>
                  <a:pt x="532" y="160"/>
                  <a:pt x="531" y="160"/>
                </a:cubicBezTo>
                <a:close/>
                <a:moveTo>
                  <a:pt x="529" y="158"/>
                </a:moveTo>
                <a:cubicBezTo>
                  <a:pt x="529" y="157"/>
                  <a:pt x="529" y="156"/>
                  <a:pt x="529" y="156"/>
                </a:cubicBezTo>
                <a:cubicBezTo>
                  <a:pt x="529" y="156"/>
                  <a:pt x="530" y="156"/>
                  <a:pt x="531" y="156"/>
                </a:cubicBezTo>
                <a:cubicBezTo>
                  <a:pt x="531" y="156"/>
                  <a:pt x="531" y="157"/>
                  <a:pt x="531" y="158"/>
                </a:cubicBezTo>
                <a:cubicBezTo>
                  <a:pt x="530" y="158"/>
                  <a:pt x="530" y="158"/>
                  <a:pt x="529" y="158"/>
                </a:cubicBezTo>
                <a:close/>
                <a:moveTo>
                  <a:pt x="529" y="155"/>
                </a:moveTo>
                <a:cubicBezTo>
                  <a:pt x="529" y="150"/>
                  <a:pt x="528" y="146"/>
                  <a:pt x="528" y="141"/>
                </a:cubicBezTo>
                <a:cubicBezTo>
                  <a:pt x="528" y="138"/>
                  <a:pt x="528" y="135"/>
                  <a:pt x="528" y="132"/>
                </a:cubicBezTo>
                <a:cubicBezTo>
                  <a:pt x="528" y="130"/>
                  <a:pt x="528" y="135"/>
                  <a:pt x="528" y="136"/>
                </a:cubicBezTo>
                <a:cubicBezTo>
                  <a:pt x="528" y="136"/>
                  <a:pt x="529" y="136"/>
                  <a:pt x="529" y="136"/>
                </a:cubicBezTo>
                <a:cubicBezTo>
                  <a:pt x="529" y="142"/>
                  <a:pt x="530" y="148"/>
                  <a:pt x="531" y="153"/>
                </a:cubicBezTo>
                <a:cubicBezTo>
                  <a:pt x="531" y="153"/>
                  <a:pt x="531" y="153"/>
                  <a:pt x="531" y="153"/>
                </a:cubicBezTo>
                <a:cubicBezTo>
                  <a:pt x="531" y="154"/>
                  <a:pt x="531" y="155"/>
                  <a:pt x="531" y="155"/>
                </a:cubicBezTo>
                <a:cubicBezTo>
                  <a:pt x="530" y="155"/>
                  <a:pt x="529" y="155"/>
                  <a:pt x="529" y="155"/>
                </a:cubicBezTo>
                <a:close/>
                <a:moveTo>
                  <a:pt x="528" y="132"/>
                </a:moveTo>
                <a:cubicBezTo>
                  <a:pt x="528" y="131"/>
                  <a:pt x="528" y="130"/>
                  <a:pt x="528" y="129"/>
                </a:cubicBezTo>
                <a:cubicBezTo>
                  <a:pt x="528" y="129"/>
                  <a:pt x="528" y="129"/>
                  <a:pt x="528" y="129"/>
                </a:cubicBezTo>
                <a:cubicBezTo>
                  <a:pt x="528" y="129"/>
                  <a:pt x="528" y="129"/>
                  <a:pt x="528" y="129"/>
                </a:cubicBezTo>
                <a:cubicBezTo>
                  <a:pt x="528" y="130"/>
                  <a:pt x="528" y="131"/>
                  <a:pt x="528" y="132"/>
                </a:cubicBezTo>
                <a:close/>
                <a:moveTo>
                  <a:pt x="528" y="123"/>
                </a:moveTo>
                <a:cubicBezTo>
                  <a:pt x="528" y="125"/>
                  <a:pt x="528" y="127"/>
                  <a:pt x="528" y="128"/>
                </a:cubicBezTo>
                <a:cubicBezTo>
                  <a:pt x="528" y="129"/>
                  <a:pt x="528" y="129"/>
                  <a:pt x="528" y="129"/>
                </a:cubicBezTo>
                <a:cubicBezTo>
                  <a:pt x="526" y="129"/>
                  <a:pt x="523" y="129"/>
                  <a:pt x="521" y="129"/>
                </a:cubicBezTo>
                <a:cubicBezTo>
                  <a:pt x="521" y="126"/>
                  <a:pt x="521" y="124"/>
                  <a:pt x="521" y="121"/>
                </a:cubicBezTo>
                <a:cubicBezTo>
                  <a:pt x="523" y="121"/>
                  <a:pt x="525" y="121"/>
                  <a:pt x="527" y="121"/>
                </a:cubicBezTo>
                <a:cubicBezTo>
                  <a:pt x="527" y="122"/>
                  <a:pt x="527" y="123"/>
                  <a:pt x="528" y="123"/>
                </a:cubicBezTo>
                <a:close/>
                <a:moveTo>
                  <a:pt x="520" y="129"/>
                </a:moveTo>
                <a:cubicBezTo>
                  <a:pt x="520" y="130"/>
                  <a:pt x="520" y="130"/>
                  <a:pt x="520" y="130"/>
                </a:cubicBezTo>
                <a:cubicBezTo>
                  <a:pt x="520" y="131"/>
                  <a:pt x="521" y="131"/>
                  <a:pt x="521" y="130"/>
                </a:cubicBezTo>
                <a:cubicBezTo>
                  <a:pt x="521" y="130"/>
                  <a:pt x="521" y="129"/>
                  <a:pt x="521" y="129"/>
                </a:cubicBezTo>
                <a:cubicBezTo>
                  <a:pt x="523" y="129"/>
                  <a:pt x="525" y="129"/>
                  <a:pt x="526" y="129"/>
                </a:cubicBezTo>
                <a:cubicBezTo>
                  <a:pt x="527" y="129"/>
                  <a:pt x="527" y="129"/>
                  <a:pt x="527" y="129"/>
                </a:cubicBezTo>
                <a:cubicBezTo>
                  <a:pt x="527" y="129"/>
                  <a:pt x="527" y="129"/>
                  <a:pt x="527" y="129"/>
                </a:cubicBezTo>
                <a:cubicBezTo>
                  <a:pt x="527" y="138"/>
                  <a:pt x="528" y="147"/>
                  <a:pt x="528" y="155"/>
                </a:cubicBezTo>
                <a:cubicBezTo>
                  <a:pt x="526" y="155"/>
                  <a:pt x="523" y="156"/>
                  <a:pt x="520" y="156"/>
                </a:cubicBezTo>
                <a:cubicBezTo>
                  <a:pt x="520" y="147"/>
                  <a:pt x="519" y="138"/>
                  <a:pt x="519" y="129"/>
                </a:cubicBezTo>
                <a:cubicBezTo>
                  <a:pt x="519" y="129"/>
                  <a:pt x="520" y="129"/>
                  <a:pt x="520" y="129"/>
                </a:cubicBezTo>
                <a:close/>
                <a:moveTo>
                  <a:pt x="528" y="156"/>
                </a:moveTo>
                <a:cubicBezTo>
                  <a:pt x="528" y="156"/>
                  <a:pt x="528" y="157"/>
                  <a:pt x="528" y="158"/>
                </a:cubicBezTo>
                <a:cubicBezTo>
                  <a:pt x="526" y="158"/>
                  <a:pt x="523" y="158"/>
                  <a:pt x="521" y="159"/>
                </a:cubicBezTo>
                <a:cubicBezTo>
                  <a:pt x="520" y="158"/>
                  <a:pt x="520" y="157"/>
                  <a:pt x="520" y="156"/>
                </a:cubicBezTo>
                <a:cubicBezTo>
                  <a:pt x="523" y="156"/>
                  <a:pt x="526" y="156"/>
                  <a:pt x="528" y="156"/>
                </a:cubicBezTo>
                <a:close/>
                <a:moveTo>
                  <a:pt x="544" y="168"/>
                </a:moveTo>
                <a:cubicBezTo>
                  <a:pt x="544" y="167"/>
                  <a:pt x="544" y="166"/>
                  <a:pt x="544" y="167"/>
                </a:cubicBezTo>
                <a:cubicBezTo>
                  <a:pt x="544" y="168"/>
                  <a:pt x="544" y="168"/>
                  <a:pt x="545" y="169"/>
                </a:cubicBezTo>
                <a:cubicBezTo>
                  <a:pt x="544" y="168"/>
                  <a:pt x="544" y="168"/>
                  <a:pt x="544" y="168"/>
                </a:cubicBezTo>
                <a:close/>
                <a:moveTo>
                  <a:pt x="548" y="174"/>
                </a:moveTo>
                <a:cubicBezTo>
                  <a:pt x="547" y="174"/>
                  <a:pt x="546" y="174"/>
                  <a:pt x="545" y="173"/>
                </a:cubicBezTo>
                <a:cubicBezTo>
                  <a:pt x="545" y="172"/>
                  <a:pt x="545" y="171"/>
                  <a:pt x="545" y="169"/>
                </a:cubicBezTo>
                <a:cubicBezTo>
                  <a:pt x="546" y="170"/>
                  <a:pt x="547" y="171"/>
                  <a:pt x="548" y="172"/>
                </a:cubicBezTo>
                <a:cubicBezTo>
                  <a:pt x="548" y="173"/>
                  <a:pt x="548" y="173"/>
                  <a:pt x="548" y="174"/>
                </a:cubicBezTo>
                <a:close/>
                <a:moveTo>
                  <a:pt x="549" y="173"/>
                </a:moveTo>
                <a:cubicBezTo>
                  <a:pt x="549" y="173"/>
                  <a:pt x="550" y="174"/>
                  <a:pt x="551" y="175"/>
                </a:cubicBezTo>
                <a:cubicBezTo>
                  <a:pt x="550" y="174"/>
                  <a:pt x="549" y="174"/>
                  <a:pt x="548" y="174"/>
                </a:cubicBezTo>
                <a:cubicBezTo>
                  <a:pt x="548" y="174"/>
                  <a:pt x="548" y="173"/>
                  <a:pt x="549" y="173"/>
                </a:cubicBezTo>
                <a:close/>
                <a:moveTo>
                  <a:pt x="548" y="180"/>
                </a:moveTo>
                <a:cubicBezTo>
                  <a:pt x="548" y="186"/>
                  <a:pt x="549" y="193"/>
                  <a:pt x="550" y="200"/>
                </a:cubicBezTo>
                <a:cubicBezTo>
                  <a:pt x="549" y="199"/>
                  <a:pt x="548" y="199"/>
                  <a:pt x="547" y="200"/>
                </a:cubicBezTo>
                <a:cubicBezTo>
                  <a:pt x="546" y="192"/>
                  <a:pt x="546" y="185"/>
                  <a:pt x="545" y="178"/>
                </a:cubicBezTo>
                <a:cubicBezTo>
                  <a:pt x="546" y="178"/>
                  <a:pt x="547" y="178"/>
                  <a:pt x="548" y="178"/>
                </a:cubicBezTo>
                <a:cubicBezTo>
                  <a:pt x="548" y="179"/>
                  <a:pt x="548" y="180"/>
                  <a:pt x="548" y="180"/>
                </a:cubicBezTo>
                <a:close/>
                <a:moveTo>
                  <a:pt x="573" y="235"/>
                </a:moveTo>
                <a:cubicBezTo>
                  <a:pt x="573" y="239"/>
                  <a:pt x="573" y="242"/>
                  <a:pt x="573" y="246"/>
                </a:cubicBezTo>
                <a:cubicBezTo>
                  <a:pt x="573" y="246"/>
                  <a:pt x="572" y="246"/>
                  <a:pt x="572" y="246"/>
                </a:cubicBezTo>
                <a:cubicBezTo>
                  <a:pt x="572" y="240"/>
                  <a:pt x="572" y="235"/>
                  <a:pt x="572" y="230"/>
                </a:cubicBezTo>
                <a:cubicBezTo>
                  <a:pt x="572" y="229"/>
                  <a:pt x="572" y="227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3" y="227"/>
                  <a:pt x="573" y="226"/>
                  <a:pt x="573" y="226"/>
                </a:cubicBezTo>
                <a:cubicBezTo>
                  <a:pt x="573" y="228"/>
                  <a:pt x="573" y="229"/>
                  <a:pt x="573" y="231"/>
                </a:cubicBezTo>
                <a:cubicBezTo>
                  <a:pt x="573" y="229"/>
                  <a:pt x="573" y="228"/>
                  <a:pt x="572" y="226"/>
                </a:cubicBezTo>
                <a:cubicBezTo>
                  <a:pt x="573" y="230"/>
                  <a:pt x="573" y="234"/>
                  <a:pt x="573" y="235"/>
                </a:cubicBezTo>
                <a:close/>
                <a:moveTo>
                  <a:pt x="572" y="246"/>
                </a:moveTo>
                <a:cubicBezTo>
                  <a:pt x="572" y="246"/>
                  <a:pt x="573" y="246"/>
                  <a:pt x="573" y="246"/>
                </a:cubicBezTo>
                <a:cubicBezTo>
                  <a:pt x="573" y="249"/>
                  <a:pt x="573" y="251"/>
                  <a:pt x="572" y="254"/>
                </a:cubicBezTo>
                <a:cubicBezTo>
                  <a:pt x="572" y="251"/>
                  <a:pt x="572" y="249"/>
                  <a:pt x="572" y="246"/>
                </a:cubicBezTo>
                <a:close/>
                <a:moveTo>
                  <a:pt x="585" y="303"/>
                </a:move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2"/>
                </a:cubicBezTo>
                <a:cubicBezTo>
                  <a:pt x="585" y="302"/>
                  <a:pt x="585" y="302"/>
                  <a:pt x="585" y="302"/>
                </a:cubicBezTo>
                <a:cubicBezTo>
                  <a:pt x="585" y="303"/>
                  <a:pt x="585" y="303"/>
                  <a:pt x="585" y="303"/>
                </a:cubicBezTo>
                <a:close/>
                <a:moveTo>
                  <a:pt x="588" y="380"/>
                </a:moveTo>
                <a:cubicBezTo>
                  <a:pt x="588" y="381"/>
                  <a:pt x="589" y="381"/>
                  <a:pt x="589" y="380"/>
                </a:cubicBezTo>
                <a:cubicBezTo>
                  <a:pt x="589" y="379"/>
                  <a:pt x="589" y="377"/>
                  <a:pt x="589" y="376"/>
                </a:cubicBezTo>
                <a:cubicBezTo>
                  <a:pt x="590" y="375"/>
                  <a:pt x="592" y="374"/>
                  <a:pt x="593" y="373"/>
                </a:cubicBezTo>
                <a:cubicBezTo>
                  <a:pt x="594" y="373"/>
                  <a:pt x="594" y="373"/>
                  <a:pt x="595" y="372"/>
                </a:cubicBezTo>
                <a:cubicBezTo>
                  <a:pt x="595" y="373"/>
                  <a:pt x="595" y="374"/>
                  <a:pt x="594" y="374"/>
                </a:cubicBezTo>
                <a:cubicBezTo>
                  <a:pt x="594" y="374"/>
                  <a:pt x="595" y="375"/>
                  <a:pt x="595" y="374"/>
                </a:cubicBezTo>
                <a:cubicBezTo>
                  <a:pt x="595" y="374"/>
                  <a:pt x="595" y="373"/>
                  <a:pt x="595" y="372"/>
                </a:cubicBezTo>
                <a:cubicBezTo>
                  <a:pt x="595" y="372"/>
                  <a:pt x="595" y="372"/>
                  <a:pt x="596" y="372"/>
                </a:cubicBezTo>
                <a:cubicBezTo>
                  <a:pt x="596" y="375"/>
                  <a:pt x="597" y="378"/>
                  <a:pt x="597" y="381"/>
                </a:cubicBezTo>
                <a:cubicBezTo>
                  <a:pt x="597" y="381"/>
                  <a:pt x="596" y="382"/>
                  <a:pt x="595" y="382"/>
                </a:cubicBezTo>
                <a:cubicBezTo>
                  <a:pt x="595" y="380"/>
                  <a:pt x="595" y="378"/>
                  <a:pt x="595" y="376"/>
                </a:cubicBezTo>
                <a:cubicBezTo>
                  <a:pt x="595" y="376"/>
                  <a:pt x="594" y="376"/>
                  <a:pt x="594" y="376"/>
                </a:cubicBezTo>
                <a:cubicBezTo>
                  <a:pt x="595" y="378"/>
                  <a:pt x="595" y="381"/>
                  <a:pt x="595" y="383"/>
                </a:cubicBezTo>
                <a:cubicBezTo>
                  <a:pt x="592" y="385"/>
                  <a:pt x="588" y="388"/>
                  <a:pt x="584" y="389"/>
                </a:cubicBezTo>
                <a:cubicBezTo>
                  <a:pt x="584" y="387"/>
                  <a:pt x="584" y="384"/>
                  <a:pt x="584" y="381"/>
                </a:cubicBezTo>
                <a:cubicBezTo>
                  <a:pt x="585" y="381"/>
                  <a:pt x="586" y="381"/>
                  <a:pt x="587" y="381"/>
                </a:cubicBezTo>
                <a:cubicBezTo>
                  <a:pt x="588" y="381"/>
                  <a:pt x="588" y="380"/>
                  <a:pt x="587" y="380"/>
                </a:cubicBezTo>
                <a:cubicBezTo>
                  <a:pt x="587" y="380"/>
                  <a:pt x="587" y="380"/>
                  <a:pt x="587" y="380"/>
                </a:cubicBezTo>
                <a:cubicBezTo>
                  <a:pt x="587" y="379"/>
                  <a:pt x="587" y="378"/>
                  <a:pt x="587" y="377"/>
                </a:cubicBezTo>
                <a:cubicBezTo>
                  <a:pt x="587" y="376"/>
                  <a:pt x="588" y="376"/>
                  <a:pt x="588" y="376"/>
                </a:cubicBezTo>
                <a:cubicBezTo>
                  <a:pt x="588" y="377"/>
                  <a:pt x="588" y="379"/>
                  <a:pt x="588" y="380"/>
                </a:cubicBezTo>
                <a:close/>
                <a:moveTo>
                  <a:pt x="623" y="478"/>
                </a:moveTo>
                <a:cubicBezTo>
                  <a:pt x="623" y="484"/>
                  <a:pt x="623" y="490"/>
                  <a:pt x="624" y="496"/>
                </a:cubicBezTo>
                <a:cubicBezTo>
                  <a:pt x="623" y="486"/>
                  <a:pt x="623" y="477"/>
                  <a:pt x="622" y="467"/>
                </a:cubicBezTo>
                <a:cubicBezTo>
                  <a:pt x="623" y="464"/>
                  <a:pt x="623" y="462"/>
                  <a:pt x="623" y="460"/>
                </a:cubicBezTo>
                <a:cubicBezTo>
                  <a:pt x="623" y="460"/>
                  <a:pt x="623" y="460"/>
                  <a:pt x="623" y="460"/>
                </a:cubicBezTo>
                <a:cubicBezTo>
                  <a:pt x="623" y="466"/>
                  <a:pt x="623" y="472"/>
                  <a:pt x="623" y="478"/>
                </a:cubicBezTo>
                <a:close/>
                <a:moveTo>
                  <a:pt x="617" y="558"/>
                </a:moveTo>
                <a:cubicBezTo>
                  <a:pt x="617" y="558"/>
                  <a:pt x="617" y="558"/>
                  <a:pt x="617" y="557"/>
                </a:cubicBezTo>
                <a:cubicBezTo>
                  <a:pt x="617" y="558"/>
                  <a:pt x="617" y="558"/>
                  <a:pt x="617" y="558"/>
                </a:cubicBezTo>
                <a:cubicBezTo>
                  <a:pt x="616" y="557"/>
                  <a:pt x="615" y="557"/>
                  <a:pt x="615" y="557"/>
                </a:cubicBezTo>
                <a:cubicBezTo>
                  <a:pt x="615" y="554"/>
                  <a:pt x="615" y="551"/>
                  <a:pt x="615" y="548"/>
                </a:cubicBezTo>
                <a:cubicBezTo>
                  <a:pt x="615" y="548"/>
                  <a:pt x="616" y="549"/>
                  <a:pt x="617" y="549"/>
                </a:cubicBezTo>
                <a:cubicBezTo>
                  <a:pt x="617" y="552"/>
                  <a:pt x="617" y="555"/>
                  <a:pt x="617" y="557"/>
                </a:cubicBezTo>
                <a:cubicBezTo>
                  <a:pt x="617" y="554"/>
                  <a:pt x="617" y="551"/>
                  <a:pt x="617" y="549"/>
                </a:cubicBezTo>
                <a:cubicBezTo>
                  <a:pt x="618" y="550"/>
                  <a:pt x="619" y="550"/>
                  <a:pt x="620" y="550"/>
                </a:cubicBezTo>
                <a:cubicBezTo>
                  <a:pt x="620" y="551"/>
                  <a:pt x="620" y="550"/>
                  <a:pt x="620" y="550"/>
                </a:cubicBezTo>
                <a:cubicBezTo>
                  <a:pt x="619" y="550"/>
                  <a:pt x="618" y="549"/>
                  <a:pt x="617" y="549"/>
                </a:cubicBezTo>
                <a:cubicBezTo>
                  <a:pt x="617" y="549"/>
                  <a:pt x="617" y="548"/>
                  <a:pt x="617" y="548"/>
                </a:cubicBezTo>
                <a:cubicBezTo>
                  <a:pt x="617" y="545"/>
                  <a:pt x="617" y="542"/>
                  <a:pt x="617" y="538"/>
                </a:cubicBezTo>
                <a:cubicBezTo>
                  <a:pt x="618" y="539"/>
                  <a:pt x="619" y="540"/>
                  <a:pt x="620" y="540"/>
                </a:cubicBezTo>
                <a:cubicBezTo>
                  <a:pt x="620" y="547"/>
                  <a:pt x="620" y="553"/>
                  <a:pt x="620" y="560"/>
                </a:cubicBezTo>
                <a:cubicBezTo>
                  <a:pt x="619" y="559"/>
                  <a:pt x="618" y="558"/>
                  <a:pt x="617" y="558"/>
                </a:cubicBezTo>
                <a:close/>
                <a:moveTo>
                  <a:pt x="614" y="575"/>
                </a:moveTo>
                <a:cubicBezTo>
                  <a:pt x="615" y="573"/>
                  <a:pt x="615" y="570"/>
                  <a:pt x="615" y="568"/>
                </a:cubicBezTo>
                <a:cubicBezTo>
                  <a:pt x="615" y="569"/>
                  <a:pt x="616" y="569"/>
                  <a:pt x="617" y="570"/>
                </a:cubicBezTo>
                <a:cubicBezTo>
                  <a:pt x="617" y="573"/>
                  <a:pt x="618" y="577"/>
                  <a:pt x="619" y="579"/>
                </a:cubicBezTo>
                <a:cubicBezTo>
                  <a:pt x="616" y="577"/>
                  <a:pt x="612" y="575"/>
                  <a:pt x="609" y="573"/>
                </a:cubicBezTo>
                <a:cubicBezTo>
                  <a:pt x="609" y="570"/>
                  <a:pt x="609" y="567"/>
                  <a:pt x="609" y="564"/>
                </a:cubicBezTo>
                <a:cubicBezTo>
                  <a:pt x="611" y="565"/>
                  <a:pt x="612" y="567"/>
                  <a:pt x="614" y="568"/>
                </a:cubicBezTo>
                <a:cubicBezTo>
                  <a:pt x="614" y="570"/>
                  <a:pt x="614" y="573"/>
                  <a:pt x="613" y="575"/>
                </a:cubicBezTo>
                <a:cubicBezTo>
                  <a:pt x="613" y="576"/>
                  <a:pt x="614" y="576"/>
                  <a:pt x="614" y="575"/>
                </a:cubicBezTo>
                <a:close/>
                <a:moveTo>
                  <a:pt x="607" y="588"/>
                </a:moveTo>
                <a:cubicBezTo>
                  <a:pt x="607" y="588"/>
                  <a:pt x="608" y="588"/>
                  <a:pt x="608" y="588"/>
                </a:cubicBezTo>
                <a:cubicBezTo>
                  <a:pt x="608" y="589"/>
                  <a:pt x="608" y="591"/>
                  <a:pt x="608" y="592"/>
                </a:cubicBezTo>
                <a:cubicBezTo>
                  <a:pt x="607" y="592"/>
                  <a:pt x="606" y="592"/>
                  <a:pt x="605" y="592"/>
                </a:cubicBezTo>
                <a:cubicBezTo>
                  <a:pt x="604" y="578"/>
                  <a:pt x="604" y="565"/>
                  <a:pt x="603" y="551"/>
                </a:cubicBezTo>
                <a:cubicBezTo>
                  <a:pt x="604" y="542"/>
                  <a:pt x="605" y="534"/>
                  <a:pt x="605" y="525"/>
                </a:cubicBezTo>
                <a:cubicBezTo>
                  <a:pt x="605" y="533"/>
                  <a:pt x="605" y="540"/>
                  <a:pt x="605" y="548"/>
                </a:cubicBezTo>
                <a:cubicBezTo>
                  <a:pt x="605" y="549"/>
                  <a:pt x="606" y="549"/>
                  <a:pt x="606" y="548"/>
                </a:cubicBezTo>
                <a:cubicBezTo>
                  <a:pt x="606" y="535"/>
                  <a:pt x="606" y="521"/>
                  <a:pt x="606" y="508"/>
                </a:cubicBezTo>
                <a:cubicBezTo>
                  <a:pt x="606" y="489"/>
                  <a:pt x="604" y="471"/>
                  <a:pt x="603" y="453"/>
                </a:cubicBezTo>
                <a:cubicBezTo>
                  <a:pt x="603" y="453"/>
                  <a:pt x="603" y="453"/>
                  <a:pt x="603" y="453"/>
                </a:cubicBezTo>
                <a:cubicBezTo>
                  <a:pt x="604" y="454"/>
                  <a:pt x="605" y="454"/>
                  <a:pt x="606" y="454"/>
                </a:cubicBezTo>
                <a:cubicBezTo>
                  <a:pt x="606" y="455"/>
                  <a:pt x="606" y="455"/>
                  <a:pt x="606" y="455"/>
                </a:cubicBezTo>
                <a:cubicBezTo>
                  <a:pt x="606" y="457"/>
                  <a:pt x="606" y="460"/>
                  <a:pt x="607" y="462"/>
                </a:cubicBezTo>
                <a:cubicBezTo>
                  <a:pt x="606" y="462"/>
                  <a:pt x="606" y="462"/>
                  <a:pt x="606" y="462"/>
                </a:cubicBezTo>
                <a:cubicBezTo>
                  <a:pt x="607" y="462"/>
                  <a:pt x="607" y="463"/>
                  <a:pt x="607" y="463"/>
                </a:cubicBezTo>
                <a:cubicBezTo>
                  <a:pt x="607" y="468"/>
                  <a:pt x="607" y="473"/>
                  <a:pt x="607" y="478"/>
                </a:cubicBezTo>
                <a:cubicBezTo>
                  <a:pt x="607" y="480"/>
                  <a:pt x="607" y="482"/>
                  <a:pt x="608" y="484"/>
                </a:cubicBezTo>
                <a:cubicBezTo>
                  <a:pt x="607" y="484"/>
                  <a:pt x="607" y="484"/>
                  <a:pt x="608" y="484"/>
                </a:cubicBezTo>
                <a:cubicBezTo>
                  <a:pt x="608" y="484"/>
                  <a:pt x="608" y="484"/>
                  <a:pt x="608" y="484"/>
                </a:cubicBezTo>
                <a:cubicBezTo>
                  <a:pt x="608" y="488"/>
                  <a:pt x="608" y="491"/>
                  <a:pt x="608" y="494"/>
                </a:cubicBezTo>
                <a:cubicBezTo>
                  <a:pt x="607" y="494"/>
                  <a:pt x="607" y="493"/>
                  <a:pt x="607" y="493"/>
                </a:cubicBezTo>
                <a:cubicBezTo>
                  <a:pt x="607" y="493"/>
                  <a:pt x="606" y="493"/>
                  <a:pt x="607" y="493"/>
                </a:cubicBezTo>
                <a:cubicBezTo>
                  <a:pt x="607" y="494"/>
                  <a:pt x="607" y="494"/>
                  <a:pt x="608" y="494"/>
                </a:cubicBezTo>
                <a:cubicBezTo>
                  <a:pt x="608" y="503"/>
                  <a:pt x="608" y="512"/>
                  <a:pt x="608" y="521"/>
                </a:cubicBezTo>
                <a:cubicBezTo>
                  <a:pt x="608" y="522"/>
                  <a:pt x="608" y="522"/>
                  <a:pt x="608" y="523"/>
                </a:cubicBezTo>
                <a:cubicBezTo>
                  <a:pt x="608" y="522"/>
                  <a:pt x="608" y="522"/>
                  <a:pt x="608" y="522"/>
                </a:cubicBezTo>
                <a:cubicBezTo>
                  <a:pt x="608" y="522"/>
                  <a:pt x="607" y="522"/>
                  <a:pt x="608" y="522"/>
                </a:cubicBezTo>
                <a:cubicBezTo>
                  <a:pt x="608" y="523"/>
                  <a:pt x="608" y="523"/>
                  <a:pt x="608" y="523"/>
                </a:cubicBezTo>
                <a:cubicBezTo>
                  <a:pt x="608" y="526"/>
                  <a:pt x="608" y="529"/>
                  <a:pt x="608" y="532"/>
                </a:cubicBezTo>
                <a:cubicBezTo>
                  <a:pt x="608" y="532"/>
                  <a:pt x="608" y="532"/>
                  <a:pt x="608" y="532"/>
                </a:cubicBezTo>
                <a:cubicBezTo>
                  <a:pt x="608" y="532"/>
                  <a:pt x="607" y="532"/>
                  <a:pt x="608" y="532"/>
                </a:cubicBezTo>
                <a:cubicBezTo>
                  <a:pt x="608" y="533"/>
                  <a:pt x="608" y="533"/>
                  <a:pt x="608" y="533"/>
                </a:cubicBezTo>
                <a:cubicBezTo>
                  <a:pt x="608" y="536"/>
                  <a:pt x="608" y="539"/>
                  <a:pt x="608" y="543"/>
                </a:cubicBezTo>
                <a:cubicBezTo>
                  <a:pt x="608" y="543"/>
                  <a:pt x="608" y="542"/>
                  <a:pt x="608" y="542"/>
                </a:cubicBezTo>
                <a:cubicBezTo>
                  <a:pt x="608" y="542"/>
                  <a:pt x="607" y="542"/>
                  <a:pt x="607" y="542"/>
                </a:cubicBezTo>
                <a:cubicBezTo>
                  <a:pt x="608" y="543"/>
                  <a:pt x="608" y="543"/>
                  <a:pt x="608" y="543"/>
                </a:cubicBezTo>
                <a:cubicBezTo>
                  <a:pt x="608" y="546"/>
                  <a:pt x="608" y="549"/>
                  <a:pt x="608" y="552"/>
                </a:cubicBezTo>
                <a:cubicBezTo>
                  <a:pt x="607" y="552"/>
                  <a:pt x="607" y="551"/>
                  <a:pt x="606" y="550"/>
                </a:cubicBezTo>
                <a:cubicBezTo>
                  <a:pt x="606" y="550"/>
                  <a:pt x="605" y="550"/>
                  <a:pt x="605" y="550"/>
                </a:cubicBezTo>
                <a:cubicBezTo>
                  <a:pt x="606" y="551"/>
                  <a:pt x="607" y="552"/>
                  <a:pt x="608" y="553"/>
                </a:cubicBezTo>
                <a:cubicBezTo>
                  <a:pt x="608" y="564"/>
                  <a:pt x="608" y="576"/>
                  <a:pt x="608" y="588"/>
                </a:cubicBezTo>
                <a:cubicBezTo>
                  <a:pt x="608" y="588"/>
                  <a:pt x="607" y="587"/>
                  <a:pt x="607" y="587"/>
                </a:cubicBezTo>
                <a:cubicBezTo>
                  <a:pt x="606" y="587"/>
                  <a:pt x="606" y="587"/>
                  <a:pt x="607" y="588"/>
                </a:cubicBezTo>
                <a:close/>
                <a:moveTo>
                  <a:pt x="621" y="600"/>
                </a:moveTo>
                <a:cubicBezTo>
                  <a:pt x="620" y="600"/>
                  <a:pt x="620" y="600"/>
                  <a:pt x="620" y="600"/>
                </a:cubicBezTo>
                <a:cubicBezTo>
                  <a:pt x="628" y="596"/>
                  <a:pt x="635" y="593"/>
                  <a:pt x="644" y="591"/>
                </a:cubicBezTo>
                <a:cubicBezTo>
                  <a:pt x="642" y="591"/>
                  <a:pt x="641" y="592"/>
                  <a:pt x="639" y="593"/>
                </a:cubicBezTo>
                <a:cubicBezTo>
                  <a:pt x="638" y="593"/>
                  <a:pt x="637" y="593"/>
                  <a:pt x="636" y="593"/>
                </a:cubicBezTo>
                <a:cubicBezTo>
                  <a:pt x="636" y="593"/>
                  <a:pt x="636" y="594"/>
                  <a:pt x="636" y="594"/>
                </a:cubicBezTo>
                <a:cubicBezTo>
                  <a:pt x="633" y="595"/>
                  <a:pt x="630" y="597"/>
                  <a:pt x="627" y="598"/>
                </a:cubicBezTo>
                <a:cubicBezTo>
                  <a:pt x="626" y="599"/>
                  <a:pt x="621" y="601"/>
                  <a:pt x="617" y="603"/>
                </a:cubicBezTo>
                <a:cubicBezTo>
                  <a:pt x="617" y="603"/>
                  <a:pt x="617" y="603"/>
                  <a:pt x="616" y="603"/>
                </a:cubicBezTo>
                <a:cubicBezTo>
                  <a:pt x="617" y="603"/>
                  <a:pt x="617" y="603"/>
                  <a:pt x="617" y="602"/>
                </a:cubicBezTo>
                <a:cubicBezTo>
                  <a:pt x="617" y="602"/>
                  <a:pt x="617" y="602"/>
                  <a:pt x="617" y="602"/>
                </a:cubicBezTo>
                <a:cubicBezTo>
                  <a:pt x="616" y="602"/>
                  <a:pt x="616" y="602"/>
                  <a:pt x="616" y="603"/>
                </a:cubicBezTo>
                <a:cubicBezTo>
                  <a:pt x="616" y="603"/>
                  <a:pt x="616" y="603"/>
                  <a:pt x="615" y="602"/>
                </a:cubicBezTo>
                <a:cubicBezTo>
                  <a:pt x="617" y="602"/>
                  <a:pt x="618" y="601"/>
                  <a:pt x="619" y="601"/>
                </a:cubicBezTo>
                <a:cubicBezTo>
                  <a:pt x="620" y="601"/>
                  <a:pt x="620" y="601"/>
                  <a:pt x="621" y="601"/>
                </a:cubicBezTo>
                <a:cubicBezTo>
                  <a:pt x="621" y="601"/>
                  <a:pt x="621" y="600"/>
                  <a:pt x="621" y="600"/>
                </a:cubicBezTo>
                <a:close/>
                <a:moveTo>
                  <a:pt x="645" y="567"/>
                </a:moveTo>
                <a:cubicBezTo>
                  <a:pt x="645" y="564"/>
                  <a:pt x="645" y="560"/>
                  <a:pt x="646" y="557"/>
                </a:cubicBezTo>
                <a:cubicBezTo>
                  <a:pt x="647" y="557"/>
                  <a:pt x="649" y="557"/>
                  <a:pt x="650" y="556"/>
                </a:cubicBezTo>
                <a:cubicBezTo>
                  <a:pt x="653" y="556"/>
                  <a:pt x="656" y="555"/>
                  <a:pt x="658" y="555"/>
                </a:cubicBezTo>
                <a:cubicBezTo>
                  <a:pt x="658" y="557"/>
                  <a:pt x="658" y="559"/>
                  <a:pt x="658" y="560"/>
                </a:cubicBezTo>
                <a:cubicBezTo>
                  <a:pt x="658" y="561"/>
                  <a:pt x="659" y="561"/>
                  <a:pt x="659" y="560"/>
                </a:cubicBezTo>
                <a:cubicBezTo>
                  <a:pt x="659" y="559"/>
                  <a:pt x="659" y="557"/>
                  <a:pt x="659" y="555"/>
                </a:cubicBezTo>
                <a:cubicBezTo>
                  <a:pt x="661" y="555"/>
                  <a:pt x="664" y="556"/>
                  <a:pt x="666" y="556"/>
                </a:cubicBezTo>
                <a:cubicBezTo>
                  <a:pt x="666" y="559"/>
                  <a:pt x="667" y="562"/>
                  <a:pt x="667" y="565"/>
                </a:cubicBezTo>
                <a:cubicBezTo>
                  <a:pt x="667" y="572"/>
                  <a:pt x="667" y="579"/>
                  <a:pt x="667" y="586"/>
                </a:cubicBezTo>
                <a:cubicBezTo>
                  <a:pt x="662" y="586"/>
                  <a:pt x="658" y="586"/>
                  <a:pt x="653" y="586"/>
                </a:cubicBezTo>
                <a:cubicBezTo>
                  <a:pt x="651" y="586"/>
                  <a:pt x="648" y="586"/>
                  <a:pt x="646" y="586"/>
                </a:cubicBezTo>
                <a:cubicBezTo>
                  <a:pt x="646" y="585"/>
                  <a:pt x="646" y="584"/>
                  <a:pt x="646" y="583"/>
                </a:cubicBezTo>
                <a:cubicBezTo>
                  <a:pt x="646" y="583"/>
                  <a:pt x="645" y="583"/>
                  <a:pt x="645" y="583"/>
                </a:cubicBezTo>
                <a:cubicBezTo>
                  <a:pt x="645" y="584"/>
                  <a:pt x="645" y="585"/>
                  <a:pt x="645" y="586"/>
                </a:cubicBezTo>
                <a:cubicBezTo>
                  <a:pt x="645" y="586"/>
                  <a:pt x="645" y="586"/>
                  <a:pt x="645" y="586"/>
                </a:cubicBezTo>
                <a:cubicBezTo>
                  <a:pt x="645" y="580"/>
                  <a:pt x="644" y="573"/>
                  <a:pt x="645" y="567"/>
                </a:cubicBezTo>
                <a:close/>
                <a:moveTo>
                  <a:pt x="675" y="562"/>
                </a:moveTo>
                <a:cubicBezTo>
                  <a:pt x="675" y="562"/>
                  <a:pt x="675" y="562"/>
                  <a:pt x="675" y="562"/>
                </a:cubicBezTo>
                <a:cubicBezTo>
                  <a:pt x="675" y="570"/>
                  <a:pt x="675" y="578"/>
                  <a:pt x="675" y="586"/>
                </a:cubicBezTo>
                <a:cubicBezTo>
                  <a:pt x="673" y="586"/>
                  <a:pt x="672" y="586"/>
                  <a:pt x="671" y="586"/>
                </a:cubicBezTo>
                <a:cubicBezTo>
                  <a:pt x="671" y="581"/>
                  <a:pt x="671" y="575"/>
                  <a:pt x="671" y="570"/>
                </a:cubicBezTo>
                <a:cubicBezTo>
                  <a:pt x="672" y="570"/>
                  <a:pt x="673" y="569"/>
                  <a:pt x="673" y="568"/>
                </a:cubicBezTo>
                <a:cubicBezTo>
                  <a:pt x="672" y="565"/>
                  <a:pt x="672" y="561"/>
                  <a:pt x="671" y="558"/>
                </a:cubicBezTo>
                <a:cubicBezTo>
                  <a:pt x="673" y="558"/>
                  <a:pt x="674" y="559"/>
                  <a:pt x="676" y="561"/>
                </a:cubicBezTo>
                <a:cubicBezTo>
                  <a:pt x="675" y="561"/>
                  <a:pt x="675" y="561"/>
                  <a:pt x="675" y="562"/>
                </a:cubicBezTo>
                <a:close/>
                <a:moveTo>
                  <a:pt x="667" y="558"/>
                </a:moveTo>
                <a:cubicBezTo>
                  <a:pt x="667" y="559"/>
                  <a:pt x="667" y="561"/>
                  <a:pt x="667" y="563"/>
                </a:cubicBezTo>
                <a:cubicBezTo>
                  <a:pt x="667" y="561"/>
                  <a:pt x="667" y="558"/>
                  <a:pt x="666" y="556"/>
                </a:cubicBezTo>
                <a:cubicBezTo>
                  <a:pt x="667" y="556"/>
                  <a:pt x="667" y="556"/>
                  <a:pt x="667" y="556"/>
                </a:cubicBezTo>
                <a:cubicBezTo>
                  <a:pt x="667" y="557"/>
                  <a:pt x="667" y="557"/>
                  <a:pt x="667" y="558"/>
                </a:cubicBezTo>
                <a:close/>
                <a:moveTo>
                  <a:pt x="667" y="552"/>
                </a:moveTo>
                <a:cubicBezTo>
                  <a:pt x="667" y="553"/>
                  <a:pt x="667" y="554"/>
                  <a:pt x="667" y="555"/>
                </a:cubicBezTo>
                <a:cubicBezTo>
                  <a:pt x="667" y="555"/>
                  <a:pt x="666" y="555"/>
                  <a:pt x="666" y="555"/>
                </a:cubicBezTo>
                <a:cubicBezTo>
                  <a:pt x="666" y="553"/>
                  <a:pt x="666" y="550"/>
                  <a:pt x="665" y="548"/>
                </a:cubicBezTo>
                <a:cubicBezTo>
                  <a:pt x="666" y="547"/>
                  <a:pt x="667" y="547"/>
                  <a:pt x="669" y="547"/>
                </a:cubicBezTo>
                <a:cubicBezTo>
                  <a:pt x="669" y="548"/>
                  <a:pt x="669" y="549"/>
                  <a:pt x="668" y="550"/>
                </a:cubicBezTo>
                <a:cubicBezTo>
                  <a:pt x="668" y="550"/>
                  <a:pt x="667" y="551"/>
                  <a:pt x="667" y="552"/>
                </a:cubicBezTo>
                <a:close/>
                <a:moveTo>
                  <a:pt x="666" y="555"/>
                </a:moveTo>
                <a:cubicBezTo>
                  <a:pt x="663" y="555"/>
                  <a:pt x="661" y="555"/>
                  <a:pt x="659" y="555"/>
                </a:cubicBezTo>
                <a:cubicBezTo>
                  <a:pt x="659" y="553"/>
                  <a:pt x="659" y="552"/>
                  <a:pt x="659" y="551"/>
                </a:cubicBezTo>
                <a:cubicBezTo>
                  <a:pt x="661" y="550"/>
                  <a:pt x="663" y="548"/>
                  <a:pt x="665" y="548"/>
                </a:cubicBezTo>
                <a:cubicBezTo>
                  <a:pt x="665" y="550"/>
                  <a:pt x="665" y="553"/>
                  <a:pt x="666" y="555"/>
                </a:cubicBezTo>
                <a:close/>
                <a:moveTo>
                  <a:pt x="658" y="555"/>
                </a:moveTo>
                <a:cubicBezTo>
                  <a:pt x="658" y="555"/>
                  <a:pt x="658" y="555"/>
                  <a:pt x="658" y="555"/>
                </a:cubicBezTo>
                <a:cubicBezTo>
                  <a:pt x="658" y="554"/>
                  <a:pt x="658" y="552"/>
                  <a:pt x="658" y="551"/>
                </a:cubicBezTo>
                <a:cubicBezTo>
                  <a:pt x="658" y="551"/>
                  <a:pt x="658" y="551"/>
                  <a:pt x="658" y="551"/>
                </a:cubicBezTo>
                <a:cubicBezTo>
                  <a:pt x="658" y="552"/>
                  <a:pt x="658" y="553"/>
                  <a:pt x="658" y="555"/>
                </a:cubicBezTo>
                <a:close/>
                <a:moveTo>
                  <a:pt x="658" y="555"/>
                </a:moveTo>
                <a:cubicBezTo>
                  <a:pt x="658" y="556"/>
                  <a:pt x="658" y="557"/>
                  <a:pt x="658" y="557"/>
                </a:cubicBezTo>
                <a:cubicBezTo>
                  <a:pt x="658" y="557"/>
                  <a:pt x="658" y="556"/>
                  <a:pt x="658" y="555"/>
                </a:cubicBezTo>
                <a:cubicBezTo>
                  <a:pt x="658" y="555"/>
                  <a:pt x="658" y="555"/>
                  <a:pt x="658" y="555"/>
                </a:cubicBezTo>
                <a:close/>
                <a:moveTo>
                  <a:pt x="645" y="586"/>
                </a:moveTo>
                <a:cubicBezTo>
                  <a:pt x="645" y="587"/>
                  <a:pt x="645" y="588"/>
                  <a:pt x="645" y="588"/>
                </a:cubicBezTo>
                <a:cubicBezTo>
                  <a:pt x="645" y="588"/>
                  <a:pt x="645" y="587"/>
                  <a:pt x="645" y="586"/>
                </a:cubicBezTo>
                <a:cubicBezTo>
                  <a:pt x="645" y="586"/>
                  <a:pt x="645" y="586"/>
                  <a:pt x="645" y="586"/>
                </a:cubicBezTo>
                <a:close/>
                <a:moveTo>
                  <a:pt x="644" y="591"/>
                </a:moveTo>
                <a:cubicBezTo>
                  <a:pt x="644" y="591"/>
                  <a:pt x="644" y="592"/>
                  <a:pt x="644" y="592"/>
                </a:cubicBezTo>
                <a:cubicBezTo>
                  <a:pt x="643" y="592"/>
                  <a:pt x="642" y="592"/>
                  <a:pt x="641" y="592"/>
                </a:cubicBezTo>
                <a:cubicBezTo>
                  <a:pt x="642" y="592"/>
                  <a:pt x="643" y="591"/>
                  <a:pt x="644" y="591"/>
                </a:cubicBezTo>
                <a:cubicBezTo>
                  <a:pt x="644" y="591"/>
                  <a:pt x="644" y="591"/>
                  <a:pt x="644" y="591"/>
                </a:cubicBezTo>
                <a:close/>
                <a:moveTo>
                  <a:pt x="645" y="589"/>
                </a:moveTo>
                <a:cubicBezTo>
                  <a:pt x="645" y="585"/>
                  <a:pt x="645" y="586"/>
                  <a:pt x="645" y="589"/>
                </a:cubicBezTo>
                <a:cubicBezTo>
                  <a:pt x="645" y="589"/>
                  <a:pt x="645" y="589"/>
                  <a:pt x="645" y="589"/>
                </a:cubicBezTo>
                <a:close/>
                <a:moveTo>
                  <a:pt x="606" y="608"/>
                </a:moveTo>
                <a:cubicBezTo>
                  <a:pt x="605" y="609"/>
                  <a:pt x="605" y="609"/>
                  <a:pt x="604" y="609"/>
                </a:cubicBezTo>
                <a:cubicBezTo>
                  <a:pt x="604" y="609"/>
                  <a:pt x="604" y="609"/>
                  <a:pt x="604" y="609"/>
                </a:cubicBezTo>
                <a:cubicBezTo>
                  <a:pt x="604" y="608"/>
                  <a:pt x="606" y="606"/>
                  <a:pt x="607" y="605"/>
                </a:cubicBezTo>
                <a:cubicBezTo>
                  <a:pt x="607" y="605"/>
                  <a:pt x="608" y="604"/>
                  <a:pt x="608" y="604"/>
                </a:cubicBezTo>
                <a:cubicBezTo>
                  <a:pt x="608" y="605"/>
                  <a:pt x="608" y="606"/>
                  <a:pt x="608" y="607"/>
                </a:cubicBezTo>
                <a:cubicBezTo>
                  <a:pt x="607" y="607"/>
                  <a:pt x="607" y="608"/>
                  <a:pt x="606" y="608"/>
                </a:cubicBezTo>
                <a:close/>
                <a:moveTo>
                  <a:pt x="607" y="612"/>
                </a:moveTo>
                <a:cubicBezTo>
                  <a:pt x="607" y="610"/>
                  <a:pt x="607" y="612"/>
                  <a:pt x="608" y="613"/>
                </a:cubicBezTo>
                <a:cubicBezTo>
                  <a:pt x="608" y="613"/>
                  <a:pt x="608" y="613"/>
                  <a:pt x="608" y="613"/>
                </a:cubicBezTo>
                <a:cubicBezTo>
                  <a:pt x="608" y="613"/>
                  <a:pt x="607" y="613"/>
                  <a:pt x="607" y="613"/>
                </a:cubicBezTo>
                <a:cubicBezTo>
                  <a:pt x="607" y="613"/>
                  <a:pt x="607" y="612"/>
                  <a:pt x="607" y="612"/>
                </a:cubicBezTo>
                <a:close/>
                <a:moveTo>
                  <a:pt x="605" y="613"/>
                </a:moveTo>
                <a:cubicBezTo>
                  <a:pt x="585" y="614"/>
                  <a:pt x="565" y="612"/>
                  <a:pt x="545" y="610"/>
                </a:cubicBezTo>
                <a:cubicBezTo>
                  <a:pt x="545" y="609"/>
                  <a:pt x="546" y="608"/>
                  <a:pt x="546" y="607"/>
                </a:cubicBezTo>
                <a:cubicBezTo>
                  <a:pt x="546" y="607"/>
                  <a:pt x="547" y="607"/>
                  <a:pt x="547" y="607"/>
                </a:cubicBezTo>
                <a:cubicBezTo>
                  <a:pt x="549" y="607"/>
                  <a:pt x="551" y="607"/>
                  <a:pt x="553" y="606"/>
                </a:cubicBezTo>
                <a:cubicBezTo>
                  <a:pt x="570" y="607"/>
                  <a:pt x="586" y="609"/>
                  <a:pt x="603" y="610"/>
                </a:cubicBezTo>
                <a:cubicBezTo>
                  <a:pt x="603" y="610"/>
                  <a:pt x="603" y="610"/>
                  <a:pt x="602" y="610"/>
                </a:cubicBezTo>
                <a:cubicBezTo>
                  <a:pt x="602" y="610"/>
                  <a:pt x="603" y="611"/>
                  <a:pt x="603" y="610"/>
                </a:cubicBezTo>
                <a:cubicBezTo>
                  <a:pt x="603" y="610"/>
                  <a:pt x="603" y="610"/>
                  <a:pt x="604" y="610"/>
                </a:cubicBezTo>
                <a:cubicBezTo>
                  <a:pt x="604" y="610"/>
                  <a:pt x="605" y="610"/>
                  <a:pt x="606" y="610"/>
                </a:cubicBezTo>
                <a:cubicBezTo>
                  <a:pt x="605" y="611"/>
                  <a:pt x="605" y="612"/>
                  <a:pt x="605" y="613"/>
                </a:cubicBezTo>
                <a:close/>
                <a:moveTo>
                  <a:pt x="605" y="615"/>
                </a:moveTo>
                <a:cubicBezTo>
                  <a:pt x="606" y="620"/>
                  <a:pt x="607" y="625"/>
                  <a:pt x="609" y="629"/>
                </a:cubicBezTo>
                <a:cubicBezTo>
                  <a:pt x="598" y="630"/>
                  <a:pt x="586" y="631"/>
                  <a:pt x="575" y="632"/>
                </a:cubicBezTo>
                <a:cubicBezTo>
                  <a:pt x="576" y="626"/>
                  <a:pt x="576" y="620"/>
                  <a:pt x="577" y="614"/>
                </a:cubicBezTo>
                <a:cubicBezTo>
                  <a:pt x="577" y="614"/>
                  <a:pt x="576" y="614"/>
                  <a:pt x="576" y="614"/>
                </a:cubicBezTo>
                <a:cubicBezTo>
                  <a:pt x="576" y="620"/>
                  <a:pt x="575" y="626"/>
                  <a:pt x="575" y="632"/>
                </a:cubicBezTo>
                <a:cubicBezTo>
                  <a:pt x="565" y="632"/>
                  <a:pt x="555" y="633"/>
                  <a:pt x="546" y="633"/>
                </a:cubicBezTo>
                <a:cubicBezTo>
                  <a:pt x="546" y="633"/>
                  <a:pt x="546" y="632"/>
                  <a:pt x="546" y="632"/>
                </a:cubicBezTo>
                <a:cubicBezTo>
                  <a:pt x="545" y="631"/>
                  <a:pt x="545" y="628"/>
                  <a:pt x="545" y="625"/>
                </a:cubicBezTo>
                <a:cubicBezTo>
                  <a:pt x="545" y="628"/>
                  <a:pt x="545" y="630"/>
                  <a:pt x="545" y="633"/>
                </a:cubicBezTo>
                <a:cubicBezTo>
                  <a:pt x="538" y="633"/>
                  <a:pt x="530" y="633"/>
                  <a:pt x="523" y="633"/>
                </a:cubicBezTo>
                <a:cubicBezTo>
                  <a:pt x="521" y="633"/>
                  <a:pt x="521" y="635"/>
                  <a:pt x="523" y="635"/>
                </a:cubicBezTo>
                <a:cubicBezTo>
                  <a:pt x="530" y="635"/>
                  <a:pt x="538" y="635"/>
                  <a:pt x="545" y="635"/>
                </a:cubicBezTo>
                <a:cubicBezTo>
                  <a:pt x="545" y="636"/>
                  <a:pt x="545" y="636"/>
                  <a:pt x="546" y="637"/>
                </a:cubicBezTo>
                <a:cubicBezTo>
                  <a:pt x="538" y="638"/>
                  <a:pt x="530" y="638"/>
                  <a:pt x="522" y="639"/>
                </a:cubicBezTo>
                <a:cubicBezTo>
                  <a:pt x="522" y="638"/>
                  <a:pt x="522" y="638"/>
                  <a:pt x="522" y="638"/>
                </a:cubicBezTo>
                <a:cubicBezTo>
                  <a:pt x="522" y="638"/>
                  <a:pt x="522" y="638"/>
                  <a:pt x="522" y="638"/>
                </a:cubicBezTo>
                <a:cubicBezTo>
                  <a:pt x="521" y="638"/>
                  <a:pt x="521" y="637"/>
                  <a:pt x="521" y="637"/>
                </a:cubicBezTo>
                <a:cubicBezTo>
                  <a:pt x="520" y="637"/>
                  <a:pt x="519" y="637"/>
                  <a:pt x="519" y="637"/>
                </a:cubicBezTo>
                <a:cubicBezTo>
                  <a:pt x="518" y="637"/>
                  <a:pt x="518" y="638"/>
                  <a:pt x="518" y="638"/>
                </a:cubicBezTo>
                <a:cubicBezTo>
                  <a:pt x="516" y="636"/>
                  <a:pt x="514" y="635"/>
                  <a:pt x="513" y="634"/>
                </a:cubicBezTo>
                <a:cubicBezTo>
                  <a:pt x="513" y="633"/>
                  <a:pt x="513" y="633"/>
                  <a:pt x="513" y="633"/>
                </a:cubicBezTo>
                <a:cubicBezTo>
                  <a:pt x="513" y="633"/>
                  <a:pt x="513" y="633"/>
                  <a:pt x="512" y="633"/>
                </a:cubicBezTo>
                <a:cubicBezTo>
                  <a:pt x="511" y="632"/>
                  <a:pt x="509" y="630"/>
                  <a:pt x="507" y="628"/>
                </a:cubicBezTo>
                <a:cubicBezTo>
                  <a:pt x="507" y="624"/>
                  <a:pt x="507" y="619"/>
                  <a:pt x="507" y="614"/>
                </a:cubicBezTo>
                <a:cubicBezTo>
                  <a:pt x="507" y="614"/>
                  <a:pt x="506" y="614"/>
                  <a:pt x="506" y="614"/>
                </a:cubicBezTo>
                <a:cubicBezTo>
                  <a:pt x="506" y="619"/>
                  <a:pt x="506" y="623"/>
                  <a:pt x="506" y="628"/>
                </a:cubicBezTo>
                <a:cubicBezTo>
                  <a:pt x="505" y="627"/>
                  <a:pt x="503" y="625"/>
                  <a:pt x="502" y="624"/>
                </a:cubicBezTo>
                <a:cubicBezTo>
                  <a:pt x="501" y="623"/>
                  <a:pt x="501" y="622"/>
                  <a:pt x="500" y="622"/>
                </a:cubicBezTo>
                <a:cubicBezTo>
                  <a:pt x="500" y="622"/>
                  <a:pt x="500" y="622"/>
                  <a:pt x="500" y="622"/>
                </a:cubicBezTo>
                <a:cubicBezTo>
                  <a:pt x="498" y="621"/>
                  <a:pt x="497" y="620"/>
                  <a:pt x="496" y="619"/>
                </a:cubicBezTo>
                <a:cubicBezTo>
                  <a:pt x="496" y="618"/>
                  <a:pt x="496" y="617"/>
                  <a:pt x="496" y="616"/>
                </a:cubicBezTo>
                <a:cubicBezTo>
                  <a:pt x="496" y="616"/>
                  <a:pt x="495" y="616"/>
                  <a:pt x="495" y="616"/>
                </a:cubicBezTo>
                <a:cubicBezTo>
                  <a:pt x="495" y="617"/>
                  <a:pt x="495" y="618"/>
                  <a:pt x="495" y="618"/>
                </a:cubicBezTo>
                <a:cubicBezTo>
                  <a:pt x="495" y="618"/>
                  <a:pt x="494" y="617"/>
                  <a:pt x="494" y="617"/>
                </a:cubicBezTo>
                <a:cubicBezTo>
                  <a:pt x="494" y="614"/>
                  <a:pt x="494" y="612"/>
                  <a:pt x="494" y="610"/>
                </a:cubicBezTo>
                <a:cubicBezTo>
                  <a:pt x="496" y="609"/>
                  <a:pt x="497" y="609"/>
                  <a:pt x="499" y="608"/>
                </a:cubicBezTo>
                <a:cubicBezTo>
                  <a:pt x="500" y="608"/>
                  <a:pt x="501" y="608"/>
                  <a:pt x="502" y="608"/>
                </a:cubicBezTo>
                <a:cubicBezTo>
                  <a:pt x="504" y="608"/>
                  <a:pt x="505" y="608"/>
                  <a:pt x="507" y="608"/>
                </a:cubicBezTo>
                <a:cubicBezTo>
                  <a:pt x="507" y="608"/>
                  <a:pt x="507" y="608"/>
                  <a:pt x="507" y="608"/>
                </a:cubicBezTo>
                <a:cubicBezTo>
                  <a:pt x="507" y="609"/>
                  <a:pt x="508" y="609"/>
                  <a:pt x="508" y="608"/>
                </a:cubicBezTo>
                <a:cubicBezTo>
                  <a:pt x="508" y="608"/>
                  <a:pt x="508" y="608"/>
                  <a:pt x="508" y="608"/>
                </a:cubicBezTo>
                <a:cubicBezTo>
                  <a:pt x="519" y="608"/>
                  <a:pt x="531" y="609"/>
                  <a:pt x="543" y="610"/>
                </a:cubicBezTo>
                <a:cubicBezTo>
                  <a:pt x="543" y="610"/>
                  <a:pt x="544" y="610"/>
                  <a:pt x="545" y="610"/>
                </a:cubicBezTo>
                <a:cubicBezTo>
                  <a:pt x="544" y="612"/>
                  <a:pt x="544" y="614"/>
                  <a:pt x="544" y="616"/>
                </a:cubicBezTo>
                <a:cubicBezTo>
                  <a:pt x="544" y="614"/>
                  <a:pt x="544" y="612"/>
                  <a:pt x="545" y="610"/>
                </a:cubicBezTo>
                <a:cubicBezTo>
                  <a:pt x="565" y="612"/>
                  <a:pt x="585" y="614"/>
                  <a:pt x="605" y="614"/>
                </a:cubicBezTo>
                <a:cubicBezTo>
                  <a:pt x="605" y="614"/>
                  <a:pt x="605" y="615"/>
                  <a:pt x="605" y="615"/>
                </a:cubicBezTo>
                <a:close/>
                <a:moveTo>
                  <a:pt x="575" y="636"/>
                </a:moveTo>
                <a:cubicBezTo>
                  <a:pt x="565" y="636"/>
                  <a:pt x="555" y="637"/>
                  <a:pt x="546" y="637"/>
                </a:cubicBezTo>
                <a:cubicBezTo>
                  <a:pt x="546" y="636"/>
                  <a:pt x="546" y="636"/>
                  <a:pt x="546" y="635"/>
                </a:cubicBezTo>
                <a:cubicBezTo>
                  <a:pt x="555" y="635"/>
                  <a:pt x="565" y="634"/>
                  <a:pt x="575" y="634"/>
                </a:cubicBezTo>
                <a:cubicBezTo>
                  <a:pt x="575" y="634"/>
                  <a:pt x="575" y="635"/>
                  <a:pt x="575" y="636"/>
                </a:cubicBezTo>
                <a:close/>
                <a:moveTo>
                  <a:pt x="575" y="634"/>
                </a:moveTo>
                <a:cubicBezTo>
                  <a:pt x="586" y="633"/>
                  <a:pt x="597" y="632"/>
                  <a:pt x="609" y="631"/>
                </a:cubicBezTo>
                <a:cubicBezTo>
                  <a:pt x="607" y="633"/>
                  <a:pt x="606" y="634"/>
                  <a:pt x="605" y="635"/>
                </a:cubicBezTo>
                <a:cubicBezTo>
                  <a:pt x="595" y="635"/>
                  <a:pt x="585" y="636"/>
                  <a:pt x="575" y="636"/>
                </a:cubicBezTo>
                <a:cubicBezTo>
                  <a:pt x="575" y="635"/>
                  <a:pt x="575" y="634"/>
                  <a:pt x="575" y="634"/>
                </a:cubicBezTo>
                <a:close/>
                <a:moveTo>
                  <a:pt x="610" y="635"/>
                </a:moveTo>
                <a:cubicBezTo>
                  <a:pt x="609" y="635"/>
                  <a:pt x="608" y="635"/>
                  <a:pt x="606" y="635"/>
                </a:cubicBezTo>
                <a:cubicBezTo>
                  <a:pt x="607" y="634"/>
                  <a:pt x="608" y="633"/>
                  <a:pt x="609" y="632"/>
                </a:cubicBezTo>
                <a:cubicBezTo>
                  <a:pt x="610" y="633"/>
                  <a:pt x="610" y="634"/>
                  <a:pt x="610" y="635"/>
                </a:cubicBezTo>
                <a:close/>
                <a:moveTo>
                  <a:pt x="520" y="647"/>
                </a:moveTo>
                <a:cubicBezTo>
                  <a:pt x="520" y="650"/>
                  <a:pt x="520" y="653"/>
                  <a:pt x="520" y="655"/>
                </a:cubicBezTo>
                <a:cubicBezTo>
                  <a:pt x="517" y="655"/>
                  <a:pt x="515" y="655"/>
                  <a:pt x="513" y="655"/>
                </a:cubicBezTo>
                <a:cubicBezTo>
                  <a:pt x="513" y="650"/>
                  <a:pt x="513" y="646"/>
                  <a:pt x="513" y="641"/>
                </a:cubicBezTo>
                <a:cubicBezTo>
                  <a:pt x="514" y="641"/>
                  <a:pt x="516" y="641"/>
                  <a:pt x="517" y="641"/>
                </a:cubicBezTo>
                <a:cubicBezTo>
                  <a:pt x="516" y="643"/>
                  <a:pt x="516" y="644"/>
                  <a:pt x="516" y="646"/>
                </a:cubicBezTo>
                <a:cubicBezTo>
                  <a:pt x="515" y="647"/>
                  <a:pt x="517" y="648"/>
                  <a:pt x="518" y="647"/>
                </a:cubicBezTo>
                <a:cubicBezTo>
                  <a:pt x="518" y="646"/>
                  <a:pt x="518" y="644"/>
                  <a:pt x="519" y="642"/>
                </a:cubicBezTo>
                <a:cubicBezTo>
                  <a:pt x="519" y="642"/>
                  <a:pt x="519" y="642"/>
                  <a:pt x="519" y="642"/>
                </a:cubicBezTo>
                <a:cubicBezTo>
                  <a:pt x="519" y="642"/>
                  <a:pt x="519" y="642"/>
                  <a:pt x="520" y="641"/>
                </a:cubicBezTo>
                <a:cubicBezTo>
                  <a:pt x="520" y="643"/>
                  <a:pt x="520" y="647"/>
                  <a:pt x="520" y="647"/>
                </a:cubicBezTo>
                <a:close/>
                <a:moveTo>
                  <a:pt x="509" y="760"/>
                </a:moveTo>
                <a:cubicBezTo>
                  <a:pt x="509" y="758"/>
                  <a:pt x="509" y="756"/>
                  <a:pt x="509" y="753"/>
                </a:cubicBezTo>
                <a:cubicBezTo>
                  <a:pt x="512" y="753"/>
                  <a:pt x="515" y="753"/>
                  <a:pt x="518" y="753"/>
                </a:cubicBezTo>
                <a:cubicBezTo>
                  <a:pt x="517" y="758"/>
                  <a:pt x="517" y="763"/>
                  <a:pt x="517" y="768"/>
                </a:cubicBezTo>
                <a:cubicBezTo>
                  <a:pt x="514" y="768"/>
                  <a:pt x="511" y="768"/>
                  <a:pt x="508" y="768"/>
                </a:cubicBezTo>
                <a:cubicBezTo>
                  <a:pt x="508" y="763"/>
                  <a:pt x="508" y="758"/>
                  <a:pt x="507" y="753"/>
                </a:cubicBezTo>
                <a:cubicBezTo>
                  <a:pt x="508" y="753"/>
                  <a:pt x="508" y="753"/>
                  <a:pt x="509" y="753"/>
                </a:cubicBezTo>
                <a:cubicBezTo>
                  <a:pt x="509" y="756"/>
                  <a:pt x="509" y="758"/>
                  <a:pt x="508" y="760"/>
                </a:cubicBezTo>
                <a:cubicBezTo>
                  <a:pt x="508" y="761"/>
                  <a:pt x="509" y="761"/>
                  <a:pt x="509" y="760"/>
                </a:cubicBezTo>
                <a:close/>
                <a:moveTo>
                  <a:pt x="508" y="929"/>
                </a:moveTo>
                <a:cubicBezTo>
                  <a:pt x="506" y="929"/>
                  <a:pt x="504" y="929"/>
                  <a:pt x="502" y="930"/>
                </a:cubicBezTo>
                <a:cubicBezTo>
                  <a:pt x="502" y="925"/>
                  <a:pt x="502" y="920"/>
                  <a:pt x="501" y="916"/>
                </a:cubicBezTo>
                <a:cubicBezTo>
                  <a:pt x="501" y="913"/>
                  <a:pt x="501" y="911"/>
                  <a:pt x="502" y="909"/>
                </a:cubicBezTo>
                <a:cubicBezTo>
                  <a:pt x="504" y="909"/>
                  <a:pt x="506" y="908"/>
                  <a:pt x="508" y="908"/>
                </a:cubicBezTo>
                <a:cubicBezTo>
                  <a:pt x="508" y="915"/>
                  <a:pt x="508" y="922"/>
                  <a:pt x="508" y="929"/>
                </a:cubicBezTo>
                <a:close/>
                <a:moveTo>
                  <a:pt x="500" y="935"/>
                </a:moveTo>
                <a:cubicBezTo>
                  <a:pt x="501" y="939"/>
                  <a:pt x="501" y="943"/>
                  <a:pt x="501" y="948"/>
                </a:cubicBezTo>
                <a:cubicBezTo>
                  <a:pt x="501" y="948"/>
                  <a:pt x="500" y="948"/>
                  <a:pt x="500" y="948"/>
                </a:cubicBezTo>
                <a:cubicBezTo>
                  <a:pt x="500" y="947"/>
                  <a:pt x="500" y="946"/>
                  <a:pt x="500" y="944"/>
                </a:cubicBezTo>
                <a:cubicBezTo>
                  <a:pt x="500" y="941"/>
                  <a:pt x="500" y="938"/>
                  <a:pt x="500" y="935"/>
                </a:cubicBezTo>
                <a:cubicBezTo>
                  <a:pt x="500" y="935"/>
                  <a:pt x="500" y="935"/>
                  <a:pt x="500" y="935"/>
                </a:cubicBezTo>
                <a:close/>
                <a:moveTo>
                  <a:pt x="491" y="654"/>
                </a:moveTo>
                <a:cubicBezTo>
                  <a:pt x="491" y="652"/>
                  <a:pt x="491" y="649"/>
                  <a:pt x="491" y="647"/>
                </a:cubicBezTo>
                <a:cubicBezTo>
                  <a:pt x="491" y="647"/>
                  <a:pt x="492" y="647"/>
                  <a:pt x="492" y="646"/>
                </a:cubicBezTo>
                <a:cubicBezTo>
                  <a:pt x="492" y="649"/>
                  <a:pt x="492" y="652"/>
                  <a:pt x="492" y="654"/>
                </a:cubicBezTo>
                <a:cubicBezTo>
                  <a:pt x="492" y="656"/>
                  <a:pt x="494" y="656"/>
                  <a:pt x="494" y="654"/>
                </a:cubicBezTo>
                <a:cubicBezTo>
                  <a:pt x="494" y="655"/>
                  <a:pt x="494" y="656"/>
                  <a:pt x="494" y="657"/>
                </a:cubicBezTo>
                <a:cubicBezTo>
                  <a:pt x="493" y="657"/>
                  <a:pt x="492" y="658"/>
                  <a:pt x="493" y="659"/>
                </a:cubicBezTo>
                <a:cubicBezTo>
                  <a:pt x="493" y="659"/>
                  <a:pt x="493" y="659"/>
                  <a:pt x="493" y="659"/>
                </a:cubicBezTo>
                <a:cubicBezTo>
                  <a:pt x="491" y="659"/>
                  <a:pt x="491" y="661"/>
                  <a:pt x="493" y="661"/>
                </a:cubicBezTo>
                <a:cubicBezTo>
                  <a:pt x="493" y="661"/>
                  <a:pt x="493" y="662"/>
                  <a:pt x="493" y="662"/>
                </a:cubicBezTo>
                <a:cubicBezTo>
                  <a:pt x="492" y="683"/>
                  <a:pt x="492" y="705"/>
                  <a:pt x="492" y="726"/>
                </a:cubicBezTo>
                <a:cubicBezTo>
                  <a:pt x="491" y="705"/>
                  <a:pt x="491" y="684"/>
                  <a:pt x="491" y="663"/>
                </a:cubicBezTo>
                <a:cubicBezTo>
                  <a:pt x="491" y="661"/>
                  <a:pt x="491" y="658"/>
                  <a:pt x="491" y="655"/>
                </a:cubicBezTo>
                <a:cubicBezTo>
                  <a:pt x="491" y="655"/>
                  <a:pt x="491" y="654"/>
                  <a:pt x="491" y="654"/>
                </a:cubicBezTo>
                <a:close/>
                <a:moveTo>
                  <a:pt x="502" y="625"/>
                </a:moveTo>
                <a:cubicBezTo>
                  <a:pt x="503" y="626"/>
                  <a:pt x="503" y="627"/>
                  <a:pt x="504" y="629"/>
                </a:cubicBezTo>
                <a:cubicBezTo>
                  <a:pt x="504" y="638"/>
                  <a:pt x="504" y="646"/>
                  <a:pt x="505" y="655"/>
                </a:cubicBezTo>
                <a:cubicBezTo>
                  <a:pt x="503" y="655"/>
                  <a:pt x="501" y="655"/>
                  <a:pt x="499" y="656"/>
                </a:cubicBezTo>
                <a:cubicBezTo>
                  <a:pt x="500" y="646"/>
                  <a:pt x="500" y="637"/>
                  <a:pt x="500" y="627"/>
                </a:cubicBezTo>
                <a:cubicBezTo>
                  <a:pt x="500" y="627"/>
                  <a:pt x="499" y="627"/>
                  <a:pt x="499" y="627"/>
                </a:cubicBezTo>
                <a:cubicBezTo>
                  <a:pt x="499" y="637"/>
                  <a:pt x="499" y="646"/>
                  <a:pt x="499" y="656"/>
                </a:cubicBezTo>
                <a:cubicBezTo>
                  <a:pt x="497" y="656"/>
                  <a:pt x="496" y="656"/>
                  <a:pt x="494" y="656"/>
                </a:cubicBezTo>
                <a:cubicBezTo>
                  <a:pt x="494" y="656"/>
                  <a:pt x="494" y="656"/>
                  <a:pt x="494" y="656"/>
                </a:cubicBezTo>
                <a:cubicBezTo>
                  <a:pt x="494" y="644"/>
                  <a:pt x="495" y="632"/>
                  <a:pt x="496" y="619"/>
                </a:cubicBezTo>
                <a:cubicBezTo>
                  <a:pt x="498" y="621"/>
                  <a:pt x="500" y="623"/>
                  <a:pt x="502" y="625"/>
                </a:cubicBezTo>
                <a:close/>
                <a:moveTo>
                  <a:pt x="519" y="641"/>
                </a:moveTo>
                <a:cubicBezTo>
                  <a:pt x="519" y="641"/>
                  <a:pt x="519" y="641"/>
                  <a:pt x="519" y="641"/>
                </a:cubicBezTo>
                <a:cubicBezTo>
                  <a:pt x="520" y="641"/>
                  <a:pt x="520" y="641"/>
                  <a:pt x="520" y="641"/>
                </a:cubicBezTo>
                <a:cubicBezTo>
                  <a:pt x="520" y="641"/>
                  <a:pt x="520" y="641"/>
                  <a:pt x="520" y="641"/>
                </a:cubicBezTo>
                <a:cubicBezTo>
                  <a:pt x="519" y="641"/>
                  <a:pt x="519" y="641"/>
                  <a:pt x="519" y="642"/>
                </a:cubicBezTo>
                <a:cubicBezTo>
                  <a:pt x="519" y="641"/>
                  <a:pt x="519" y="641"/>
                  <a:pt x="519" y="641"/>
                </a:cubicBezTo>
                <a:close/>
                <a:moveTo>
                  <a:pt x="518" y="639"/>
                </a:moveTo>
                <a:cubicBezTo>
                  <a:pt x="516" y="639"/>
                  <a:pt x="514" y="639"/>
                  <a:pt x="513" y="639"/>
                </a:cubicBezTo>
                <a:cubicBezTo>
                  <a:pt x="513" y="637"/>
                  <a:pt x="513" y="636"/>
                  <a:pt x="513" y="634"/>
                </a:cubicBezTo>
                <a:cubicBezTo>
                  <a:pt x="514" y="635"/>
                  <a:pt x="516" y="637"/>
                  <a:pt x="518" y="638"/>
                </a:cubicBezTo>
                <a:cubicBezTo>
                  <a:pt x="518" y="638"/>
                  <a:pt x="518" y="639"/>
                  <a:pt x="518" y="639"/>
                </a:cubicBezTo>
                <a:close/>
                <a:moveTo>
                  <a:pt x="512" y="639"/>
                </a:moveTo>
                <a:cubicBezTo>
                  <a:pt x="511" y="639"/>
                  <a:pt x="510" y="639"/>
                  <a:pt x="509" y="639"/>
                </a:cubicBezTo>
                <a:cubicBezTo>
                  <a:pt x="507" y="639"/>
                  <a:pt x="507" y="641"/>
                  <a:pt x="509" y="641"/>
                </a:cubicBezTo>
                <a:cubicBezTo>
                  <a:pt x="510" y="641"/>
                  <a:pt x="511" y="641"/>
                  <a:pt x="512" y="641"/>
                </a:cubicBezTo>
                <a:cubicBezTo>
                  <a:pt x="512" y="646"/>
                  <a:pt x="512" y="650"/>
                  <a:pt x="512" y="655"/>
                </a:cubicBezTo>
                <a:cubicBezTo>
                  <a:pt x="511" y="655"/>
                  <a:pt x="509" y="655"/>
                  <a:pt x="507" y="655"/>
                </a:cubicBezTo>
                <a:cubicBezTo>
                  <a:pt x="507" y="652"/>
                  <a:pt x="507" y="650"/>
                  <a:pt x="506" y="647"/>
                </a:cubicBezTo>
                <a:cubicBezTo>
                  <a:pt x="507" y="641"/>
                  <a:pt x="507" y="635"/>
                  <a:pt x="507" y="629"/>
                </a:cubicBezTo>
                <a:cubicBezTo>
                  <a:pt x="509" y="631"/>
                  <a:pt x="511" y="632"/>
                  <a:pt x="512" y="634"/>
                </a:cubicBezTo>
                <a:cubicBezTo>
                  <a:pt x="512" y="636"/>
                  <a:pt x="512" y="637"/>
                  <a:pt x="512" y="639"/>
                </a:cubicBezTo>
                <a:close/>
                <a:moveTo>
                  <a:pt x="496" y="751"/>
                </a:moveTo>
                <a:cubicBezTo>
                  <a:pt x="496" y="746"/>
                  <a:pt x="495" y="741"/>
                  <a:pt x="495" y="735"/>
                </a:cubicBezTo>
                <a:cubicBezTo>
                  <a:pt x="495" y="735"/>
                  <a:pt x="494" y="735"/>
                  <a:pt x="494" y="735"/>
                </a:cubicBezTo>
                <a:cubicBezTo>
                  <a:pt x="495" y="741"/>
                  <a:pt x="495" y="746"/>
                  <a:pt x="496" y="751"/>
                </a:cubicBezTo>
                <a:cubicBezTo>
                  <a:pt x="495" y="752"/>
                  <a:pt x="493" y="752"/>
                  <a:pt x="492" y="752"/>
                </a:cubicBezTo>
                <a:cubicBezTo>
                  <a:pt x="492" y="749"/>
                  <a:pt x="492" y="747"/>
                  <a:pt x="492" y="744"/>
                </a:cubicBezTo>
                <a:cubicBezTo>
                  <a:pt x="492" y="724"/>
                  <a:pt x="492" y="705"/>
                  <a:pt x="493" y="685"/>
                </a:cubicBezTo>
                <a:cubicBezTo>
                  <a:pt x="493" y="686"/>
                  <a:pt x="494" y="687"/>
                  <a:pt x="496" y="686"/>
                </a:cubicBezTo>
                <a:cubicBezTo>
                  <a:pt x="496" y="686"/>
                  <a:pt x="497" y="685"/>
                  <a:pt x="498" y="685"/>
                </a:cubicBezTo>
                <a:cubicBezTo>
                  <a:pt x="498" y="691"/>
                  <a:pt x="498" y="697"/>
                  <a:pt x="498" y="704"/>
                </a:cubicBezTo>
                <a:cubicBezTo>
                  <a:pt x="497" y="705"/>
                  <a:pt x="496" y="706"/>
                  <a:pt x="495" y="707"/>
                </a:cubicBezTo>
                <a:cubicBezTo>
                  <a:pt x="494" y="709"/>
                  <a:pt x="496" y="711"/>
                  <a:pt x="498" y="710"/>
                </a:cubicBezTo>
                <a:cubicBezTo>
                  <a:pt x="498" y="716"/>
                  <a:pt x="498" y="722"/>
                  <a:pt x="498" y="728"/>
                </a:cubicBezTo>
                <a:cubicBezTo>
                  <a:pt x="497" y="729"/>
                  <a:pt x="495" y="730"/>
                  <a:pt x="494" y="731"/>
                </a:cubicBezTo>
                <a:cubicBezTo>
                  <a:pt x="491" y="732"/>
                  <a:pt x="493" y="735"/>
                  <a:pt x="496" y="734"/>
                </a:cubicBezTo>
                <a:cubicBezTo>
                  <a:pt x="496" y="733"/>
                  <a:pt x="497" y="733"/>
                  <a:pt x="498" y="733"/>
                </a:cubicBezTo>
                <a:cubicBezTo>
                  <a:pt x="498" y="735"/>
                  <a:pt x="498" y="736"/>
                  <a:pt x="498" y="738"/>
                </a:cubicBezTo>
                <a:cubicBezTo>
                  <a:pt x="498" y="739"/>
                  <a:pt x="499" y="739"/>
                  <a:pt x="499" y="738"/>
                </a:cubicBezTo>
                <a:cubicBezTo>
                  <a:pt x="499" y="736"/>
                  <a:pt x="499" y="734"/>
                  <a:pt x="499" y="733"/>
                </a:cubicBezTo>
                <a:cubicBezTo>
                  <a:pt x="500" y="732"/>
                  <a:pt x="502" y="731"/>
                  <a:pt x="503" y="731"/>
                </a:cubicBezTo>
                <a:cubicBezTo>
                  <a:pt x="503" y="737"/>
                  <a:pt x="502" y="744"/>
                  <a:pt x="502" y="750"/>
                </a:cubicBezTo>
                <a:cubicBezTo>
                  <a:pt x="500" y="750"/>
                  <a:pt x="498" y="751"/>
                  <a:pt x="496" y="751"/>
                </a:cubicBezTo>
                <a:close/>
                <a:moveTo>
                  <a:pt x="502" y="754"/>
                </a:moveTo>
                <a:cubicBezTo>
                  <a:pt x="502" y="759"/>
                  <a:pt x="502" y="764"/>
                  <a:pt x="502" y="768"/>
                </a:cubicBezTo>
                <a:cubicBezTo>
                  <a:pt x="501" y="768"/>
                  <a:pt x="499" y="768"/>
                  <a:pt x="497" y="768"/>
                </a:cubicBezTo>
                <a:cubicBezTo>
                  <a:pt x="497" y="764"/>
                  <a:pt x="497" y="760"/>
                  <a:pt x="496" y="755"/>
                </a:cubicBezTo>
                <a:cubicBezTo>
                  <a:pt x="498" y="755"/>
                  <a:pt x="500" y="755"/>
                  <a:pt x="502" y="754"/>
                </a:cubicBezTo>
                <a:close/>
                <a:moveTo>
                  <a:pt x="505" y="701"/>
                </a:moveTo>
                <a:cubicBezTo>
                  <a:pt x="502" y="702"/>
                  <a:pt x="500" y="702"/>
                  <a:pt x="498" y="704"/>
                </a:cubicBezTo>
                <a:cubicBezTo>
                  <a:pt x="498" y="697"/>
                  <a:pt x="498" y="691"/>
                  <a:pt x="499" y="685"/>
                </a:cubicBezTo>
                <a:cubicBezTo>
                  <a:pt x="501" y="684"/>
                  <a:pt x="503" y="683"/>
                  <a:pt x="505" y="682"/>
                </a:cubicBezTo>
                <a:cubicBezTo>
                  <a:pt x="505" y="687"/>
                  <a:pt x="505" y="691"/>
                  <a:pt x="505" y="696"/>
                </a:cubicBezTo>
                <a:cubicBezTo>
                  <a:pt x="505" y="698"/>
                  <a:pt x="505" y="699"/>
                  <a:pt x="505" y="701"/>
                </a:cubicBezTo>
                <a:close/>
                <a:moveTo>
                  <a:pt x="498" y="710"/>
                </a:moveTo>
                <a:cubicBezTo>
                  <a:pt x="498" y="709"/>
                  <a:pt x="498" y="709"/>
                  <a:pt x="498" y="709"/>
                </a:cubicBezTo>
                <a:cubicBezTo>
                  <a:pt x="499" y="707"/>
                  <a:pt x="502" y="706"/>
                  <a:pt x="505" y="705"/>
                </a:cubicBezTo>
                <a:cubicBezTo>
                  <a:pt x="504" y="712"/>
                  <a:pt x="504" y="720"/>
                  <a:pt x="503" y="727"/>
                </a:cubicBezTo>
                <a:cubicBezTo>
                  <a:pt x="502" y="727"/>
                  <a:pt x="500" y="728"/>
                  <a:pt x="498" y="728"/>
                </a:cubicBezTo>
                <a:cubicBezTo>
                  <a:pt x="498" y="722"/>
                  <a:pt x="498" y="716"/>
                  <a:pt x="498" y="710"/>
                </a:cubicBezTo>
                <a:close/>
                <a:moveTo>
                  <a:pt x="499" y="680"/>
                </a:moveTo>
                <a:cubicBezTo>
                  <a:pt x="499" y="674"/>
                  <a:pt x="499" y="668"/>
                  <a:pt x="499" y="662"/>
                </a:cubicBezTo>
                <a:cubicBezTo>
                  <a:pt x="501" y="661"/>
                  <a:pt x="502" y="663"/>
                  <a:pt x="504" y="663"/>
                </a:cubicBezTo>
                <a:cubicBezTo>
                  <a:pt x="505" y="663"/>
                  <a:pt x="505" y="663"/>
                  <a:pt x="505" y="663"/>
                </a:cubicBezTo>
                <a:cubicBezTo>
                  <a:pt x="505" y="668"/>
                  <a:pt x="505" y="673"/>
                  <a:pt x="505" y="678"/>
                </a:cubicBezTo>
                <a:cubicBezTo>
                  <a:pt x="503" y="679"/>
                  <a:pt x="501" y="679"/>
                  <a:pt x="499" y="680"/>
                </a:cubicBezTo>
                <a:close/>
                <a:moveTo>
                  <a:pt x="505" y="662"/>
                </a:moveTo>
                <a:cubicBezTo>
                  <a:pt x="505" y="662"/>
                  <a:pt x="505" y="661"/>
                  <a:pt x="505" y="661"/>
                </a:cubicBezTo>
                <a:cubicBezTo>
                  <a:pt x="505" y="661"/>
                  <a:pt x="505" y="661"/>
                  <a:pt x="505" y="661"/>
                </a:cubicBezTo>
                <a:cubicBezTo>
                  <a:pt x="505" y="661"/>
                  <a:pt x="505" y="661"/>
                  <a:pt x="505" y="661"/>
                </a:cubicBezTo>
                <a:cubicBezTo>
                  <a:pt x="505" y="661"/>
                  <a:pt x="505" y="662"/>
                  <a:pt x="505" y="662"/>
                </a:cubicBezTo>
                <a:close/>
                <a:moveTo>
                  <a:pt x="505" y="659"/>
                </a:moveTo>
                <a:cubicBezTo>
                  <a:pt x="504" y="659"/>
                  <a:pt x="503" y="659"/>
                  <a:pt x="502" y="659"/>
                </a:cubicBezTo>
                <a:cubicBezTo>
                  <a:pt x="503" y="659"/>
                  <a:pt x="504" y="659"/>
                  <a:pt x="505" y="659"/>
                </a:cubicBezTo>
                <a:cubicBezTo>
                  <a:pt x="505" y="659"/>
                  <a:pt x="505" y="659"/>
                  <a:pt x="505" y="659"/>
                </a:cubicBezTo>
                <a:close/>
                <a:moveTo>
                  <a:pt x="496" y="663"/>
                </a:moveTo>
                <a:cubicBezTo>
                  <a:pt x="496" y="663"/>
                  <a:pt x="497" y="664"/>
                  <a:pt x="497" y="663"/>
                </a:cubicBezTo>
                <a:cubicBezTo>
                  <a:pt x="498" y="663"/>
                  <a:pt x="498" y="662"/>
                  <a:pt x="499" y="662"/>
                </a:cubicBezTo>
                <a:cubicBezTo>
                  <a:pt x="499" y="668"/>
                  <a:pt x="498" y="674"/>
                  <a:pt x="498" y="680"/>
                </a:cubicBezTo>
                <a:cubicBezTo>
                  <a:pt x="497" y="681"/>
                  <a:pt x="495" y="682"/>
                  <a:pt x="494" y="683"/>
                </a:cubicBezTo>
                <a:cubicBezTo>
                  <a:pt x="493" y="683"/>
                  <a:pt x="493" y="683"/>
                  <a:pt x="493" y="683"/>
                </a:cubicBezTo>
                <a:cubicBezTo>
                  <a:pt x="493" y="676"/>
                  <a:pt x="493" y="669"/>
                  <a:pt x="494" y="662"/>
                </a:cubicBezTo>
                <a:cubicBezTo>
                  <a:pt x="494" y="662"/>
                  <a:pt x="495" y="662"/>
                  <a:pt x="496" y="663"/>
                </a:cubicBezTo>
                <a:close/>
                <a:moveTo>
                  <a:pt x="503" y="731"/>
                </a:moveTo>
                <a:cubicBezTo>
                  <a:pt x="504" y="731"/>
                  <a:pt x="505" y="731"/>
                  <a:pt x="507" y="730"/>
                </a:cubicBezTo>
                <a:cubicBezTo>
                  <a:pt x="507" y="737"/>
                  <a:pt x="507" y="743"/>
                  <a:pt x="507" y="749"/>
                </a:cubicBezTo>
                <a:cubicBezTo>
                  <a:pt x="505" y="750"/>
                  <a:pt x="504" y="750"/>
                  <a:pt x="503" y="750"/>
                </a:cubicBezTo>
                <a:cubicBezTo>
                  <a:pt x="503" y="744"/>
                  <a:pt x="503" y="737"/>
                  <a:pt x="503" y="731"/>
                </a:cubicBezTo>
                <a:close/>
                <a:moveTo>
                  <a:pt x="504" y="727"/>
                </a:moveTo>
                <a:cubicBezTo>
                  <a:pt x="504" y="720"/>
                  <a:pt x="504" y="712"/>
                  <a:pt x="505" y="705"/>
                </a:cubicBezTo>
                <a:cubicBezTo>
                  <a:pt x="505" y="705"/>
                  <a:pt x="506" y="705"/>
                  <a:pt x="506" y="705"/>
                </a:cubicBezTo>
                <a:cubicBezTo>
                  <a:pt x="506" y="712"/>
                  <a:pt x="506" y="719"/>
                  <a:pt x="507" y="726"/>
                </a:cubicBezTo>
                <a:cubicBezTo>
                  <a:pt x="506" y="726"/>
                  <a:pt x="505" y="727"/>
                  <a:pt x="504" y="727"/>
                </a:cubicBezTo>
                <a:close/>
                <a:moveTo>
                  <a:pt x="505" y="701"/>
                </a:moveTo>
                <a:cubicBezTo>
                  <a:pt x="505" y="697"/>
                  <a:pt x="505" y="692"/>
                  <a:pt x="506" y="688"/>
                </a:cubicBezTo>
                <a:cubicBezTo>
                  <a:pt x="506" y="686"/>
                  <a:pt x="506" y="684"/>
                  <a:pt x="506" y="682"/>
                </a:cubicBezTo>
                <a:cubicBezTo>
                  <a:pt x="506" y="682"/>
                  <a:pt x="506" y="682"/>
                  <a:pt x="506" y="682"/>
                </a:cubicBezTo>
                <a:cubicBezTo>
                  <a:pt x="506" y="688"/>
                  <a:pt x="506" y="695"/>
                  <a:pt x="506" y="701"/>
                </a:cubicBezTo>
                <a:cubicBezTo>
                  <a:pt x="506" y="701"/>
                  <a:pt x="505" y="701"/>
                  <a:pt x="505" y="701"/>
                </a:cubicBezTo>
                <a:close/>
                <a:moveTo>
                  <a:pt x="506" y="678"/>
                </a:moveTo>
                <a:cubicBezTo>
                  <a:pt x="506" y="674"/>
                  <a:pt x="506" y="669"/>
                  <a:pt x="506" y="664"/>
                </a:cubicBezTo>
                <a:cubicBezTo>
                  <a:pt x="506" y="665"/>
                  <a:pt x="506" y="666"/>
                  <a:pt x="506" y="667"/>
                </a:cubicBezTo>
                <a:cubicBezTo>
                  <a:pt x="506" y="671"/>
                  <a:pt x="506" y="674"/>
                  <a:pt x="506" y="678"/>
                </a:cubicBezTo>
                <a:cubicBezTo>
                  <a:pt x="506" y="678"/>
                  <a:pt x="506" y="678"/>
                  <a:pt x="506" y="678"/>
                </a:cubicBezTo>
                <a:close/>
                <a:moveTo>
                  <a:pt x="506" y="672"/>
                </a:moveTo>
                <a:cubicBezTo>
                  <a:pt x="507" y="674"/>
                  <a:pt x="507" y="676"/>
                  <a:pt x="507" y="678"/>
                </a:cubicBezTo>
                <a:cubicBezTo>
                  <a:pt x="507" y="678"/>
                  <a:pt x="507" y="678"/>
                  <a:pt x="506" y="678"/>
                </a:cubicBezTo>
                <a:cubicBezTo>
                  <a:pt x="506" y="676"/>
                  <a:pt x="506" y="674"/>
                  <a:pt x="506" y="672"/>
                </a:cubicBezTo>
                <a:close/>
                <a:moveTo>
                  <a:pt x="506" y="642"/>
                </a:moveTo>
                <a:cubicBezTo>
                  <a:pt x="506" y="637"/>
                  <a:pt x="506" y="633"/>
                  <a:pt x="506" y="628"/>
                </a:cubicBezTo>
                <a:cubicBezTo>
                  <a:pt x="506" y="628"/>
                  <a:pt x="506" y="628"/>
                  <a:pt x="505" y="628"/>
                </a:cubicBezTo>
                <a:cubicBezTo>
                  <a:pt x="506" y="628"/>
                  <a:pt x="506" y="628"/>
                  <a:pt x="506" y="629"/>
                </a:cubicBezTo>
                <a:cubicBezTo>
                  <a:pt x="506" y="633"/>
                  <a:pt x="506" y="637"/>
                  <a:pt x="506" y="642"/>
                </a:cubicBezTo>
                <a:close/>
                <a:moveTo>
                  <a:pt x="504" y="628"/>
                </a:moveTo>
                <a:cubicBezTo>
                  <a:pt x="504" y="628"/>
                  <a:pt x="504" y="628"/>
                  <a:pt x="504" y="628"/>
                </a:cubicBezTo>
                <a:cubicBezTo>
                  <a:pt x="503" y="627"/>
                  <a:pt x="503" y="626"/>
                  <a:pt x="503" y="626"/>
                </a:cubicBezTo>
                <a:cubicBezTo>
                  <a:pt x="503" y="626"/>
                  <a:pt x="504" y="626"/>
                  <a:pt x="504" y="627"/>
                </a:cubicBezTo>
                <a:cubicBezTo>
                  <a:pt x="504" y="627"/>
                  <a:pt x="505" y="627"/>
                  <a:pt x="505" y="627"/>
                </a:cubicBezTo>
                <a:cubicBezTo>
                  <a:pt x="504" y="627"/>
                  <a:pt x="504" y="628"/>
                  <a:pt x="504" y="628"/>
                </a:cubicBezTo>
                <a:close/>
                <a:moveTo>
                  <a:pt x="494" y="654"/>
                </a:moveTo>
                <a:cubicBezTo>
                  <a:pt x="494" y="643"/>
                  <a:pt x="494" y="632"/>
                  <a:pt x="494" y="620"/>
                </a:cubicBezTo>
                <a:cubicBezTo>
                  <a:pt x="494" y="619"/>
                  <a:pt x="494" y="618"/>
                  <a:pt x="494" y="617"/>
                </a:cubicBezTo>
                <a:cubicBezTo>
                  <a:pt x="494" y="618"/>
                  <a:pt x="495" y="618"/>
                  <a:pt x="495" y="619"/>
                </a:cubicBezTo>
                <a:cubicBezTo>
                  <a:pt x="495" y="631"/>
                  <a:pt x="494" y="642"/>
                  <a:pt x="494" y="654"/>
                </a:cubicBezTo>
                <a:close/>
                <a:moveTo>
                  <a:pt x="493" y="756"/>
                </a:moveTo>
                <a:cubicBezTo>
                  <a:pt x="494" y="756"/>
                  <a:pt x="495" y="756"/>
                  <a:pt x="496" y="756"/>
                </a:cubicBezTo>
                <a:cubicBezTo>
                  <a:pt x="496" y="760"/>
                  <a:pt x="496" y="764"/>
                  <a:pt x="497" y="768"/>
                </a:cubicBezTo>
                <a:cubicBezTo>
                  <a:pt x="496" y="768"/>
                  <a:pt x="495" y="768"/>
                  <a:pt x="495" y="768"/>
                </a:cubicBezTo>
                <a:cubicBezTo>
                  <a:pt x="494" y="768"/>
                  <a:pt x="493" y="769"/>
                  <a:pt x="493" y="770"/>
                </a:cubicBezTo>
                <a:cubicBezTo>
                  <a:pt x="493" y="765"/>
                  <a:pt x="492" y="761"/>
                  <a:pt x="492" y="756"/>
                </a:cubicBezTo>
                <a:cubicBezTo>
                  <a:pt x="493" y="756"/>
                  <a:pt x="493" y="756"/>
                  <a:pt x="493" y="756"/>
                </a:cubicBezTo>
                <a:close/>
                <a:moveTo>
                  <a:pt x="495" y="772"/>
                </a:moveTo>
                <a:cubicBezTo>
                  <a:pt x="495" y="772"/>
                  <a:pt x="496" y="772"/>
                  <a:pt x="497" y="772"/>
                </a:cubicBezTo>
                <a:cubicBezTo>
                  <a:pt x="497" y="780"/>
                  <a:pt x="497" y="788"/>
                  <a:pt x="497" y="796"/>
                </a:cubicBezTo>
                <a:cubicBezTo>
                  <a:pt x="497" y="796"/>
                  <a:pt x="496" y="796"/>
                  <a:pt x="496" y="796"/>
                </a:cubicBezTo>
                <a:cubicBezTo>
                  <a:pt x="494" y="797"/>
                  <a:pt x="495" y="800"/>
                  <a:pt x="497" y="800"/>
                </a:cubicBezTo>
                <a:cubicBezTo>
                  <a:pt x="497" y="810"/>
                  <a:pt x="496" y="820"/>
                  <a:pt x="496" y="830"/>
                </a:cubicBezTo>
                <a:cubicBezTo>
                  <a:pt x="495" y="810"/>
                  <a:pt x="494" y="791"/>
                  <a:pt x="493" y="771"/>
                </a:cubicBezTo>
                <a:cubicBezTo>
                  <a:pt x="493" y="772"/>
                  <a:pt x="494" y="772"/>
                  <a:pt x="495" y="772"/>
                </a:cubicBezTo>
                <a:close/>
                <a:moveTo>
                  <a:pt x="502" y="854"/>
                </a:moveTo>
                <a:cubicBezTo>
                  <a:pt x="502" y="857"/>
                  <a:pt x="502" y="861"/>
                  <a:pt x="502" y="864"/>
                </a:cubicBezTo>
                <a:cubicBezTo>
                  <a:pt x="502" y="864"/>
                  <a:pt x="501" y="864"/>
                  <a:pt x="500" y="864"/>
                </a:cubicBezTo>
                <a:cubicBezTo>
                  <a:pt x="498" y="865"/>
                  <a:pt x="499" y="869"/>
                  <a:pt x="501" y="868"/>
                </a:cubicBezTo>
                <a:cubicBezTo>
                  <a:pt x="502" y="868"/>
                  <a:pt x="502" y="868"/>
                  <a:pt x="502" y="868"/>
                </a:cubicBezTo>
                <a:cubicBezTo>
                  <a:pt x="502" y="871"/>
                  <a:pt x="502" y="874"/>
                  <a:pt x="502" y="877"/>
                </a:cubicBezTo>
                <a:cubicBezTo>
                  <a:pt x="502" y="879"/>
                  <a:pt x="502" y="882"/>
                  <a:pt x="502" y="884"/>
                </a:cubicBezTo>
                <a:cubicBezTo>
                  <a:pt x="501" y="884"/>
                  <a:pt x="500" y="884"/>
                  <a:pt x="499" y="884"/>
                </a:cubicBezTo>
                <a:cubicBezTo>
                  <a:pt x="498" y="871"/>
                  <a:pt x="498" y="858"/>
                  <a:pt x="497" y="844"/>
                </a:cubicBezTo>
                <a:cubicBezTo>
                  <a:pt x="498" y="844"/>
                  <a:pt x="500" y="844"/>
                  <a:pt x="501" y="844"/>
                </a:cubicBezTo>
                <a:cubicBezTo>
                  <a:pt x="502" y="849"/>
                  <a:pt x="502" y="853"/>
                  <a:pt x="502" y="854"/>
                </a:cubicBezTo>
                <a:close/>
                <a:moveTo>
                  <a:pt x="502" y="888"/>
                </a:moveTo>
                <a:cubicBezTo>
                  <a:pt x="502" y="894"/>
                  <a:pt x="502" y="900"/>
                  <a:pt x="501" y="905"/>
                </a:cubicBezTo>
                <a:cubicBezTo>
                  <a:pt x="501" y="905"/>
                  <a:pt x="501" y="905"/>
                  <a:pt x="501" y="906"/>
                </a:cubicBezTo>
                <a:cubicBezTo>
                  <a:pt x="500" y="900"/>
                  <a:pt x="500" y="894"/>
                  <a:pt x="500" y="888"/>
                </a:cubicBezTo>
                <a:cubicBezTo>
                  <a:pt x="500" y="888"/>
                  <a:pt x="501" y="888"/>
                  <a:pt x="502" y="888"/>
                </a:cubicBezTo>
                <a:close/>
                <a:moveTo>
                  <a:pt x="501" y="910"/>
                </a:moveTo>
                <a:cubicBezTo>
                  <a:pt x="501" y="911"/>
                  <a:pt x="501" y="911"/>
                  <a:pt x="501" y="912"/>
                </a:cubicBezTo>
                <a:cubicBezTo>
                  <a:pt x="501" y="911"/>
                  <a:pt x="501" y="911"/>
                  <a:pt x="501" y="910"/>
                </a:cubicBezTo>
                <a:cubicBezTo>
                  <a:pt x="501" y="910"/>
                  <a:pt x="501" y="910"/>
                  <a:pt x="501" y="910"/>
                </a:cubicBezTo>
                <a:close/>
                <a:moveTo>
                  <a:pt x="502" y="905"/>
                </a:moveTo>
                <a:cubicBezTo>
                  <a:pt x="502" y="899"/>
                  <a:pt x="502" y="894"/>
                  <a:pt x="502" y="888"/>
                </a:cubicBezTo>
                <a:cubicBezTo>
                  <a:pt x="504" y="888"/>
                  <a:pt x="506" y="888"/>
                  <a:pt x="508" y="888"/>
                </a:cubicBezTo>
                <a:cubicBezTo>
                  <a:pt x="508" y="893"/>
                  <a:pt x="508" y="899"/>
                  <a:pt x="508" y="904"/>
                </a:cubicBezTo>
                <a:cubicBezTo>
                  <a:pt x="506" y="904"/>
                  <a:pt x="504" y="905"/>
                  <a:pt x="502" y="905"/>
                </a:cubicBezTo>
                <a:close/>
                <a:moveTo>
                  <a:pt x="503" y="884"/>
                </a:moveTo>
                <a:cubicBezTo>
                  <a:pt x="503" y="879"/>
                  <a:pt x="503" y="873"/>
                  <a:pt x="503" y="868"/>
                </a:cubicBezTo>
                <a:cubicBezTo>
                  <a:pt x="504" y="867"/>
                  <a:pt x="506" y="867"/>
                  <a:pt x="507" y="867"/>
                </a:cubicBezTo>
                <a:cubicBezTo>
                  <a:pt x="507" y="873"/>
                  <a:pt x="507" y="878"/>
                  <a:pt x="508" y="884"/>
                </a:cubicBezTo>
                <a:cubicBezTo>
                  <a:pt x="506" y="884"/>
                  <a:pt x="504" y="884"/>
                  <a:pt x="503" y="884"/>
                </a:cubicBezTo>
                <a:close/>
                <a:moveTo>
                  <a:pt x="503" y="864"/>
                </a:moveTo>
                <a:cubicBezTo>
                  <a:pt x="503" y="857"/>
                  <a:pt x="503" y="851"/>
                  <a:pt x="502" y="844"/>
                </a:cubicBezTo>
                <a:cubicBezTo>
                  <a:pt x="504" y="844"/>
                  <a:pt x="505" y="844"/>
                  <a:pt x="506" y="844"/>
                </a:cubicBezTo>
                <a:cubicBezTo>
                  <a:pt x="507" y="850"/>
                  <a:pt x="507" y="857"/>
                  <a:pt x="507" y="863"/>
                </a:cubicBezTo>
                <a:cubicBezTo>
                  <a:pt x="506" y="863"/>
                  <a:pt x="504" y="863"/>
                  <a:pt x="503" y="864"/>
                </a:cubicBezTo>
                <a:close/>
                <a:moveTo>
                  <a:pt x="502" y="840"/>
                </a:moveTo>
                <a:cubicBezTo>
                  <a:pt x="502" y="838"/>
                  <a:pt x="502" y="836"/>
                  <a:pt x="501" y="835"/>
                </a:cubicBezTo>
                <a:cubicBezTo>
                  <a:pt x="501" y="835"/>
                  <a:pt x="501" y="835"/>
                  <a:pt x="501" y="835"/>
                </a:cubicBezTo>
                <a:cubicBezTo>
                  <a:pt x="501" y="835"/>
                  <a:pt x="501" y="835"/>
                  <a:pt x="500" y="835"/>
                </a:cubicBezTo>
                <a:cubicBezTo>
                  <a:pt x="500" y="835"/>
                  <a:pt x="501" y="836"/>
                  <a:pt x="501" y="835"/>
                </a:cubicBezTo>
                <a:cubicBezTo>
                  <a:pt x="501" y="836"/>
                  <a:pt x="501" y="838"/>
                  <a:pt x="501" y="840"/>
                </a:cubicBezTo>
                <a:cubicBezTo>
                  <a:pt x="500" y="840"/>
                  <a:pt x="498" y="840"/>
                  <a:pt x="497" y="840"/>
                </a:cubicBezTo>
                <a:cubicBezTo>
                  <a:pt x="496" y="838"/>
                  <a:pt x="496" y="835"/>
                  <a:pt x="496" y="833"/>
                </a:cubicBezTo>
                <a:cubicBezTo>
                  <a:pt x="497" y="822"/>
                  <a:pt x="497" y="811"/>
                  <a:pt x="497" y="800"/>
                </a:cubicBezTo>
                <a:cubicBezTo>
                  <a:pt x="497" y="800"/>
                  <a:pt x="497" y="800"/>
                  <a:pt x="497" y="800"/>
                </a:cubicBezTo>
                <a:cubicBezTo>
                  <a:pt x="499" y="800"/>
                  <a:pt x="502" y="799"/>
                  <a:pt x="504" y="799"/>
                </a:cubicBezTo>
                <a:cubicBezTo>
                  <a:pt x="504" y="804"/>
                  <a:pt x="505" y="810"/>
                  <a:pt x="505" y="815"/>
                </a:cubicBezTo>
                <a:cubicBezTo>
                  <a:pt x="503" y="815"/>
                  <a:pt x="500" y="816"/>
                  <a:pt x="498" y="816"/>
                </a:cubicBezTo>
                <a:cubicBezTo>
                  <a:pt x="496" y="817"/>
                  <a:pt x="497" y="821"/>
                  <a:pt x="499" y="820"/>
                </a:cubicBezTo>
                <a:cubicBezTo>
                  <a:pt x="501" y="819"/>
                  <a:pt x="503" y="819"/>
                  <a:pt x="505" y="819"/>
                </a:cubicBezTo>
                <a:cubicBezTo>
                  <a:pt x="506" y="826"/>
                  <a:pt x="506" y="833"/>
                  <a:pt x="506" y="840"/>
                </a:cubicBezTo>
                <a:cubicBezTo>
                  <a:pt x="505" y="840"/>
                  <a:pt x="504" y="840"/>
                  <a:pt x="502" y="840"/>
                </a:cubicBezTo>
                <a:close/>
                <a:moveTo>
                  <a:pt x="506" y="819"/>
                </a:moveTo>
                <a:cubicBezTo>
                  <a:pt x="507" y="819"/>
                  <a:pt x="507" y="819"/>
                  <a:pt x="508" y="819"/>
                </a:cubicBezTo>
                <a:cubicBezTo>
                  <a:pt x="509" y="826"/>
                  <a:pt x="509" y="833"/>
                  <a:pt x="509" y="840"/>
                </a:cubicBezTo>
                <a:cubicBezTo>
                  <a:pt x="508" y="840"/>
                  <a:pt x="507" y="840"/>
                  <a:pt x="507" y="840"/>
                </a:cubicBezTo>
                <a:cubicBezTo>
                  <a:pt x="506" y="833"/>
                  <a:pt x="506" y="826"/>
                  <a:pt x="506" y="819"/>
                </a:cubicBezTo>
                <a:close/>
                <a:moveTo>
                  <a:pt x="505" y="815"/>
                </a:moveTo>
                <a:cubicBezTo>
                  <a:pt x="505" y="809"/>
                  <a:pt x="505" y="804"/>
                  <a:pt x="504" y="799"/>
                </a:cubicBezTo>
                <a:cubicBezTo>
                  <a:pt x="505" y="798"/>
                  <a:pt x="507" y="798"/>
                  <a:pt x="508" y="798"/>
                </a:cubicBezTo>
                <a:cubicBezTo>
                  <a:pt x="508" y="804"/>
                  <a:pt x="508" y="809"/>
                  <a:pt x="508" y="815"/>
                </a:cubicBezTo>
                <a:cubicBezTo>
                  <a:pt x="507" y="815"/>
                  <a:pt x="506" y="815"/>
                  <a:pt x="505" y="815"/>
                </a:cubicBezTo>
                <a:close/>
                <a:moveTo>
                  <a:pt x="504" y="795"/>
                </a:moveTo>
                <a:cubicBezTo>
                  <a:pt x="504" y="790"/>
                  <a:pt x="503" y="786"/>
                  <a:pt x="503" y="781"/>
                </a:cubicBezTo>
                <a:cubicBezTo>
                  <a:pt x="503" y="781"/>
                  <a:pt x="502" y="781"/>
                  <a:pt x="502" y="781"/>
                </a:cubicBezTo>
                <a:cubicBezTo>
                  <a:pt x="503" y="786"/>
                  <a:pt x="503" y="790"/>
                  <a:pt x="504" y="795"/>
                </a:cubicBezTo>
                <a:cubicBezTo>
                  <a:pt x="501" y="795"/>
                  <a:pt x="499" y="796"/>
                  <a:pt x="497" y="796"/>
                </a:cubicBezTo>
                <a:cubicBezTo>
                  <a:pt x="497" y="788"/>
                  <a:pt x="497" y="780"/>
                  <a:pt x="497" y="772"/>
                </a:cubicBezTo>
                <a:cubicBezTo>
                  <a:pt x="500" y="772"/>
                  <a:pt x="504" y="772"/>
                  <a:pt x="507" y="772"/>
                </a:cubicBezTo>
                <a:cubicBezTo>
                  <a:pt x="508" y="780"/>
                  <a:pt x="508" y="787"/>
                  <a:pt x="508" y="794"/>
                </a:cubicBezTo>
                <a:cubicBezTo>
                  <a:pt x="507" y="794"/>
                  <a:pt x="505" y="794"/>
                  <a:pt x="504" y="795"/>
                </a:cubicBezTo>
                <a:close/>
                <a:moveTo>
                  <a:pt x="503" y="768"/>
                </a:moveTo>
                <a:cubicBezTo>
                  <a:pt x="503" y="764"/>
                  <a:pt x="502" y="759"/>
                  <a:pt x="503" y="754"/>
                </a:cubicBezTo>
                <a:cubicBezTo>
                  <a:pt x="504" y="754"/>
                  <a:pt x="505" y="754"/>
                  <a:pt x="507" y="754"/>
                </a:cubicBezTo>
                <a:cubicBezTo>
                  <a:pt x="507" y="758"/>
                  <a:pt x="507" y="763"/>
                  <a:pt x="507" y="768"/>
                </a:cubicBezTo>
                <a:cubicBezTo>
                  <a:pt x="506" y="768"/>
                  <a:pt x="504" y="768"/>
                  <a:pt x="503" y="768"/>
                </a:cubicBezTo>
                <a:close/>
                <a:moveTo>
                  <a:pt x="507" y="749"/>
                </a:moveTo>
                <a:cubicBezTo>
                  <a:pt x="507" y="743"/>
                  <a:pt x="507" y="737"/>
                  <a:pt x="507" y="730"/>
                </a:cubicBezTo>
                <a:cubicBezTo>
                  <a:pt x="508" y="730"/>
                  <a:pt x="509" y="730"/>
                  <a:pt x="510" y="730"/>
                </a:cubicBezTo>
                <a:cubicBezTo>
                  <a:pt x="510" y="737"/>
                  <a:pt x="509" y="743"/>
                  <a:pt x="509" y="749"/>
                </a:cubicBezTo>
                <a:cubicBezTo>
                  <a:pt x="509" y="749"/>
                  <a:pt x="508" y="749"/>
                  <a:pt x="507" y="749"/>
                </a:cubicBezTo>
                <a:close/>
                <a:moveTo>
                  <a:pt x="507" y="726"/>
                </a:moveTo>
                <a:cubicBezTo>
                  <a:pt x="507" y="719"/>
                  <a:pt x="507" y="712"/>
                  <a:pt x="507" y="705"/>
                </a:cubicBezTo>
                <a:cubicBezTo>
                  <a:pt x="508" y="705"/>
                  <a:pt x="510" y="705"/>
                  <a:pt x="511" y="705"/>
                </a:cubicBezTo>
                <a:cubicBezTo>
                  <a:pt x="511" y="712"/>
                  <a:pt x="511" y="719"/>
                  <a:pt x="510" y="726"/>
                </a:cubicBezTo>
                <a:cubicBezTo>
                  <a:pt x="509" y="726"/>
                  <a:pt x="508" y="726"/>
                  <a:pt x="507" y="726"/>
                </a:cubicBezTo>
                <a:close/>
                <a:moveTo>
                  <a:pt x="507" y="701"/>
                </a:moveTo>
                <a:cubicBezTo>
                  <a:pt x="507" y="695"/>
                  <a:pt x="507" y="688"/>
                  <a:pt x="506" y="682"/>
                </a:cubicBezTo>
                <a:cubicBezTo>
                  <a:pt x="507" y="682"/>
                  <a:pt x="507" y="682"/>
                  <a:pt x="507" y="682"/>
                </a:cubicBezTo>
                <a:cubicBezTo>
                  <a:pt x="507" y="687"/>
                  <a:pt x="508" y="692"/>
                  <a:pt x="508" y="696"/>
                </a:cubicBezTo>
                <a:cubicBezTo>
                  <a:pt x="508" y="698"/>
                  <a:pt x="510" y="698"/>
                  <a:pt x="510" y="696"/>
                </a:cubicBezTo>
                <a:cubicBezTo>
                  <a:pt x="510" y="691"/>
                  <a:pt x="509" y="687"/>
                  <a:pt x="509" y="682"/>
                </a:cubicBezTo>
                <a:cubicBezTo>
                  <a:pt x="510" y="682"/>
                  <a:pt x="511" y="682"/>
                  <a:pt x="512" y="682"/>
                </a:cubicBezTo>
                <a:cubicBezTo>
                  <a:pt x="512" y="688"/>
                  <a:pt x="512" y="694"/>
                  <a:pt x="511" y="701"/>
                </a:cubicBezTo>
                <a:cubicBezTo>
                  <a:pt x="510" y="701"/>
                  <a:pt x="508" y="701"/>
                  <a:pt x="507" y="701"/>
                </a:cubicBezTo>
                <a:close/>
                <a:moveTo>
                  <a:pt x="509" y="678"/>
                </a:moveTo>
                <a:cubicBezTo>
                  <a:pt x="508" y="672"/>
                  <a:pt x="508" y="667"/>
                  <a:pt x="508" y="661"/>
                </a:cubicBezTo>
                <a:cubicBezTo>
                  <a:pt x="509" y="661"/>
                  <a:pt x="511" y="661"/>
                  <a:pt x="512" y="661"/>
                </a:cubicBezTo>
                <a:cubicBezTo>
                  <a:pt x="512" y="667"/>
                  <a:pt x="512" y="672"/>
                  <a:pt x="512" y="678"/>
                </a:cubicBezTo>
                <a:cubicBezTo>
                  <a:pt x="511" y="678"/>
                  <a:pt x="510" y="678"/>
                  <a:pt x="509" y="678"/>
                </a:cubicBezTo>
                <a:close/>
                <a:moveTo>
                  <a:pt x="507" y="659"/>
                </a:moveTo>
                <a:cubicBezTo>
                  <a:pt x="507" y="659"/>
                  <a:pt x="507" y="659"/>
                  <a:pt x="507" y="659"/>
                </a:cubicBezTo>
                <a:cubicBezTo>
                  <a:pt x="509" y="659"/>
                  <a:pt x="511" y="659"/>
                  <a:pt x="512" y="659"/>
                </a:cubicBezTo>
                <a:cubicBezTo>
                  <a:pt x="512" y="659"/>
                  <a:pt x="512" y="659"/>
                  <a:pt x="512" y="659"/>
                </a:cubicBezTo>
                <a:cubicBezTo>
                  <a:pt x="511" y="659"/>
                  <a:pt x="509" y="659"/>
                  <a:pt x="507" y="659"/>
                </a:cubicBezTo>
                <a:close/>
                <a:moveTo>
                  <a:pt x="513" y="659"/>
                </a:moveTo>
                <a:cubicBezTo>
                  <a:pt x="515" y="659"/>
                  <a:pt x="517" y="659"/>
                  <a:pt x="519" y="659"/>
                </a:cubicBezTo>
                <a:cubicBezTo>
                  <a:pt x="517" y="659"/>
                  <a:pt x="515" y="659"/>
                  <a:pt x="513" y="659"/>
                </a:cubicBezTo>
                <a:cubicBezTo>
                  <a:pt x="513" y="659"/>
                  <a:pt x="513" y="659"/>
                  <a:pt x="513" y="659"/>
                </a:cubicBezTo>
                <a:close/>
                <a:moveTo>
                  <a:pt x="457" y="441"/>
                </a:moveTo>
                <a:cubicBezTo>
                  <a:pt x="457" y="439"/>
                  <a:pt x="457" y="438"/>
                  <a:pt x="456" y="437"/>
                </a:cubicBezTo>
                <a:cubicBezTo>
                  <a:pt x="455" y="424"/>
                  <a:pt x="455" y="410"/>
                  <a:pt x="454" y="397"/>
                </a:cubicBezTo>
                <a:cubicBezTo>
                  <a:pt x="454" y="396"/>
                  <a:pt x="453" y="394"/>
                  <a:pt x="453" y="392"/>
                </a:cubicBezTo>
                <a:cubicBezTo>
                  <a:pt x="460" y="390"/>
                  <a:pt x="467" y="389"/>
                  <a:pt x="474" y="386"/>
                </a:cubicBezTo>
                <a:cubicBezTo>
                  <a:pt x="475" y="386"/>
                  <a:pt x="474" y="385"/>
                  <a:pt x="474" y="385"/>
                </a:cubicBezTo>
                <a:cubicBezTo>
                  <a:pt x="467" y="388"/>
                  <a:pt x="460" y="389"/>
                  <a:pt x="453" y="391"/>
                </a:cubicBezTo>
                <a:cubicBezTo>
                  <a:pt x="453" y="390"/>
                  <a:pt x="453" y="388"/>
                  <a:pt x="453" y="387"/>
                </a:cubicBezTo>
                <a:cubicBezTo>
                  <a:pt x="457" y="386"/>
                  <a:pt x="461" y="385"/>
                  <a:pt x="463" y="384"/>
                </a:cubicBezTo>
                <a:cubicBezTo>
                  <a:pt x="468" y="383"/>
                  <a:pt x="472" y="382"/>
                  <a:pt x="477" y="381"/>
                </a:cubicBezTo>
                <a:cubicBezTo>
                  <a:pt x="477" y="399"/>
                  <a:pt x="477" y="416"/>
                  <a:pt x="478" y="434"/>
                </a:cubicBezTo>
                <a:cubicBezTo>
                  <a:pt x="471" y="435"/>
                  <a:pt x="464" y="437"/>
                  <a:pt x="458" y="441"/>
                </a:cubicBezTo>
                <a:cubicBezTo>
                  <a:pt x="458" y="441"/>
                  <a:pt x="457" y="441"/>
                  <a:pt x="457" y="441"/>
                </a:cubicBezTo>
                <a:close/>
                <a:moveTo>
                  <a:pt x="483" y="371"/>
                </a:moveTo>
                <a:cubicBezTo>
                  <a:pt x="484" y="372"/>
                  <a:pt x="484" y="372"/>
                  <a:pt x="484" y="372"/>
                </a:cubicBezTo>
                <a:cubicBezTo>
                  <a:pt x="484" y="372"/>
                  <a:pt x="484" y="372"/>
                  <a:pt x="484" y="372"/>
                </a:cubicBezTo>
                <a:cubicBezTo>
                  <a:pt x="485" y="373"/>
                  <a:pt x="485" y="373"/>
                  <a:pt x="485" y="372"/>
                </a:cubicBezTo>
                <a:cubicBezTo>
                  <a:pt x="486" y="373"/>
                  <a:pt x="487" y="374"/>
                  <a:pt x="487" y="374"/>
                </a:cubicBezTo>
                <a:cubicBezTo>
                  <a:pt x="487" y="375"/>
                  <a:pt x="487" y="376"/>
                  <a:pt x="487" y="376"/>
                </a:cubicBezTo>
                <a:cubicBezTo>
                  <a:pt x="485" y="376"/>
                  <a:pt x="483" y="375"/>
                  <a:pt x="483" y="375"/>
                </a:cubicBezTo>
                <a:cubicBezTo>
                  <a:pt x="483" y="373"/>
                  <a:pt x="483" y="372"/>
                  <a:pt x="483" y="371"/>
                </a:cubicBezTo>
                <a:cubicBezTo>
                  <a:pt x="483" y="371"/>
                  <a:pt x="483" y="371"/>
                  <a:pt x="483" y="371"/>
                </a:cubicBezTo>
                <a:close/>
                <a:moveTo>
                  <a:pt x="486" y="369"/>
                </a:moveTo>
                <a:cubicBezTo>
                  <a:pt x="486" y="369"/>
                  <a:pt x="486" y="369"/>
                  <a:pt x="486" y="369"/>
                </a:cubicBezTo>
                <a:cubicBezTo>
                  <a:pt x="486" y="370"/>
                  <a:pt x="487" y="369"/>
                  <a:pt x="487" y="369"/>
                </a:cubicBezTo>
                <a:cubicBezTo>
                  <a:pt x="487" y="369"/>
                  <a:pt x="487" y="369"/>
                  <a:pt x="488" y="369"/>
                </a:cubicBezTo>
                <a:cubicBezTo>
                  <a:pt x="488" y="369"/>
                  <a:pt x="487" y="369"/>
                  <a:pt x="487" y="369"/>
                </a:cubicBezTo>
                <a:cubicBezTo>
                  <a:pt x="487" y="371"/>
                  <a:pt x="487" y="372"/>
                  <a:pt x="487" y="373"/>
                </a:cubicBezTo>
                <a:cubicBezTo>
                  <a:pt x="486" y="372"/>
                  <a:pt x="485" y="371"/>
                  <a:pt x="484" y="370"/>
                </a:cubicBezTo>
                <a:cubicBezTo>
                  <a:pt x="483" y="368"/>
                  <a:pt x="484" y="368"/>
                  <a:pt x="486" y="369"/>
                </a:cubicBezTo>
                <a:close/>
                <a:moveTo>
                  <a:pt x="509" y="380"/>
                </a:moveTo>
                <a:cubicBezTo>
                  <a:pt x="515" y="380"/>
                  <a:pt x="520" y="380"/>
                  <a:pt x="524" y="380"/>
                </a:cubicBezTo>
                <a:cubicBezTo>
                  <a:pt x="524" y="380"/>
                  <a:pt x="524" y="380"/>
                  <a:pt x="524" y="380"/>
                </a:cubicBezTo>
                <a:cubicBezTo>
                  <a:pt x="524" y="381"/>
                  <a:pt x="525" y="381"/>
                  <a:pt x="525" y="380"/>
                </a:cubicBezTo>
                <a:cubicBezTo>
                  <a:pt x="525" y="380"/>
                  <a:pt x="525" y="380"/>
                  <a:pt x="525" y="380"/>
                </a:cubicBezTo>
                <a:cubicBezTo>
                  <a:pt x="528" y="380"/>
                  <a:pt x="530" y="380"/>
                  <a:pt x="531" y="380"/>
                </a:cubicBezTo>
                <a:cubicBezTo>
                  <a:pt x="534" y="380"/>
                  <a:pt x="537" y="380"/>
                  <a:pt x="541" y="380"/>
                </a:cubicBezTo>
                <a:cubicBezTo>
                  <a:pt x="540" y="382"/>
                  <a:pt x="540" y="384"/>
                  <a:pt x="540" y="386"/>
                </a:cubicBezTo>
                <a:cubicBezTo>
                  <a:pt x="534" y="385"/>
                  <a:pt x="527" y="384"/>
                  <a:pt x="521" y="383"/>
                </a:cubicBezTo>
                <a:cubicBezTo>
                  <a:pt x="527" y="385"/>
                  <a:pt x="533" y="386"/>
                  <a:pt x="540" y="386"/>
                </a:cubicBezTo>
                <a:cubicBezTo>
                  <a:pt x="540" y="386"/>
                  <a:pt x="540" y="386"/>
                  <a:pt x="540" y="387"/>
                </a:cubicBezTo>
                <a:cubicBezTo>
                  <a:pt x="525" y="387"/>
                  <a:pt x="510" y="385"/>
                  <a:pt x="497" y="379"/>
                </a:cubicBezTo>
                <a:cubicBezTo>
                  <a:pt x="500" y="379"/>
                  <a:pt x="503" y="379"/>
                  <a:pt x="507" y="379"/>
                </a:cubicBezTo>
                <a:cubicBezTo>
                  <a:pt x="508" y="380"/>
                  <a:pt x="510" y="381"/>
                  <a:pt x="512" y="381"/>
                </a:cubicBezTo>
                <a:cubicBezTo>
                  <a:pt x="515" y="382"/>
                  <a:pt x="518" y="383"/>
                  <a:pt x="521" y="383"/>
                </a:cubicBezTo>
                <a:cubicBezTo>
                  <a:pt x="517" y="382"/>
                  <a:pt x="513" y="381"/>
                  <a:pt x="509" y="380"/>
                </a:cubicBezTo>
                <a:close/>
                <a:moveTo>
                  <a:pt x="526" y="373"/>
                </a:moveTo>
                <a:cubicBezTo>
                  <a:pt x="526" y="368"/>
                  <a:pt x="526" y="363"/>
                  <a:pt x="526" y="358"/>
                </a:cubicBezTo>
                <a:cubicBezTo>
                  <a:pt x="526" y="358"/>
                  <a:pt x="526" y="358"/>
                  <a:pt x="526" y="358"/>
                </a:cubicBezTo>
                <a:cubicBezTo>
                  <a:pt x="526" y="359"/>
                  <a:pt x="527" y="359"/>
                  <a:pt x="527" y="358"/>
                </a:cubicBezTo>
                <a:cubicBezTo>
                  <a:pt x="527" y="357"/>
                  <a:pt x="527" y="357"/>
                  <a:pt x="527" y="356"/>
                </a:cubicBezTo>
                <a:cubicBezTo>
                  <a:pt x="527" y="356"/>
                  <a:pt x="528" y="356"/>
                  <a:pt x="529" y="355"/>
                </a:cubicBezTo>
                <a:cubicBezTo>
                  <a:pt x="530" y="355"/>
                  <a:pt x="530" y="353"/>
                  <a:pt x="528" y="353"/>
                </a:cubicBezTo>
                <a:cubicBezTo>
                  <a:pt x="528" y="354"/>
                  <a:pt x="527" y="354"/>
                  <a:pt x="526" y="354"/>
                </a:cubicBezTo>
                <a:cubicBezTo>
                  <a:pt x="527" y="339"/>
                  <a:pt x="526" y="323"/>
                  <a:pt x="525" y="308"/>
                </a:cubicBezTo>
                <a:cubicBezTo>
                  <a:pt x="528" y="308"/>
                  <a:pt x="530" y="307"/>
                  <a:pt x="533" y="307"/>
                </a:cubicBezTo>
                <a:cubicBezTo>
                  <a:pt x="534" y="307"/>
                  <a:pt x="534" y="305"/>
                  <a:pt x="533" y="305"/>
                </a:cubicBezTo>
                <a:cubicBezTo>
                  <a:pt x="530" y="305"/>
                  <a:pt x="528" y="306"/>
                  <a:pt x="525" y="306"/>
                </a:cubicBezTo>
                <a:cubicBezTo>
                  <a:pt x="525" y="305"/>
                  <a:pt x="525" y="303"/>
                  <a:pt x="525" y="302"/>
                </a:cubicBezTo>
                <a:cubicBezTo>
                  <a:pt x="526" y="301"/>
                  <a:pt x="526" y="299"/>
                  <a:pt x="527" y="298"/>
                </a:cubicBezTo>
                <a:cubicBezTo>
                  <a:pt x="527" y="298"/>
                  <a:pt x="527" y="298"/>
                  <a:pt x="526" y="298"/>
                </a:cubicBezTo>
                <a:cubicBezTo>
                  <a:pt x="526" y="299"/>
                  <a:pt x="525" y="300"/>
                  <a:pt x="525" y="301"/>
                </a:cubicBezTo>
                <a:cubicBezTo>
                  <a:pt x="525" y="298"/>
                  <a:pt x="525" y="295"/>
                  <a:pt x="525" y="292"/>
                </a:cubicBezTo>
                <a:cubicBezTo>
                  <a:pt x="528" y="292"/>
                  <a:pt x="531" y="291"/>
                  <a:pt x="535" y="291"/>
                </a:cubicBezTo>
                <a:cubicBezTo>
                  <a:pt x="536" y="291"/>
                  <a:pt x="536" y="291"/>
                  <a:pt x="537" y="291"/>
                </a:cubicBezTo>
                <a:cubicBezTo>
                  <a:pt x="537" y="292"/>
                  <a:pt x="537" y="293"/>
                  <a:pt x="536" y="293"/>
                </a:cubicBezTo>
                <a:cubicBezTo>
                  <a:pt x="536" y="294"/>
                  <a:pt x="537" y="294"/>
                  <a:pt x="537" y="293"/>
                </a:cubicBezTo>
                <a:cubicBezTo>
                  <a:pt x="537" y="293"/>
                  <a:pt x="537" y="292"/>
                  <a:pt x="537" y="291"/>
                </a:cubicBezTo>
                <a:cubicBezTo>
                  <a:pt x="539" y="291"/>
                  <a:pt x="541" y="292"/>
                  <a:pt x="543" y="292"/>
                </a:cubicBezTo>
                <a:cubicBezTo>
                  <a:pt x="542" y="295"/>
                  <a:pt x="541" y="299"/>
                  <a:pt x="541" y="303"/>
                </a:cubicBezTo>
                <a:cubicBezTo>
                  <a:pt x="541" y="303"/>
                  <a:pt x="541" y="303"/>
                  <a:pt x="541" y="303"/>
                </a:cubicBezTo>
                <a:cubicBezTo>
                  <a:pt x="539" y="303"/>
                  <a:pt x="539" y="305"/>
                  <a:pt x="541" y="305"/>
                </a:cubicBezTo>
                <a:cubicBezTo>
                  <a:pt x="541" y="305"/>
                  <a:pt x="541" y="305"/>
                  <a:pt x="541" y="305"/>
                </a:cubicBezTo>
                <a:cubicBezTo>
                  <a:pt x="541" y="312"/>
                  <a:pt x="542" y="318"/>
                  <a:pt x="542" y="323"/>
                </a:cubicBezTo>
                <a:cubicBezTo>
                  <a:pt x="542" y="323"/>
                  <a:pt x="542" y="324"/>
                  <a:pt x="542" y="324"/>
                </a:cubicBezTo>
                <a:cubicBezTo>
                  <a:pt x="542" y="324"/>
                  <a:pt x="542" y="324"/>
                  <a:pt x="542" y="325"/>
                </a:cubicBezTo>
                <a:cubicBezTo>
                  <a:pt x="542" y="325"/>
                  <a:pt x="542" y="325"/>
                  <a:pt x="542" y="325"/>
                </a:cubicBezTo>
                <a:cubicBezTo>
                  <a:pt x="542" y="342"/>
                  <a:pt x="542" y="360"/>
                  <a:pt x="541" y="377"/>
                </a:cubicBezTo>
                <a:cubicBezTo>
                  <a:pt x="540" y="377"/>
                  <a:pt x="539" y="377"/>
                  <a:pt x="539" y="377"/>
                </a:cubicBezTo>
                <a:cubicBezTo>
                  <a:pt x="539" y="377"/>
                  <a:pt x="538" y="377"/>
                  <a:pt x="538" y="377"/>
                </a:cubicBezTo>
                <a:cubicBezTo>
                  <a:pt x="539" y="377"/>
                  <a:pt x="540" y="377"/>
                  <a:pt x="541" y="377"/>
                </a:cubicBezTo>
                <a:cubicBezTo>
                  <a:pt x="541" y="378"/>
                  <a:pt x="541" y="378"/>
                  <a:pt x="541" y="379"/>
                </a:cubicBezTo>
                <a:cubicBezTo>
                  <a:pt x="540" y="379"/>
                  <a:pt x="539" y="379"/>
                  <a:pt x="539" y="379"/>
                </a:cubicBezTo>
                <a:cubicBezTo>
                  <a:pt x="538" y="379"/>
                  <a:pt x="532" y="379"/>
                  <a:pt x="525" y="379"/>
                </a:cubicBezTo>
                <a:cubicBezTo>
                  <a:pt x="525" y="377"/>
                  <a:pt x="525" y="375"/>
                  <a:pt x="525" y="373"/>
                </a:cubicBezTo>
                <a:cubicBezTo>
                  <a:pt x="530" y="375"/>
                  <a:pt x="534" y="376"/>
                  <a:pt x="538" y="377"/>
                </a:cubicBezTo>
                <a:cubicBezTo>
                  <a:pt x="534" y="376"/>
                  <a:pt x="530" y="374"/>
                  <a:pt x="526" y="373"/>
                </a:cubicBezTo>
                <a:close/>
                <a:moveTo>
                  <a:pt x="519" y="315"/>
                </a:moveTo>
                <a:cubicBezTo>
                  <a:pt x="519" y="313"/>
                  <a:pt x="519" y="311"/>
                  <a:pt x="519" y="309"/>
                </a:cubicBezTo>
                <a:cubicBezTo>
                  <a:pt x="521" y="309"/>
                  <a:pt x="522" y="308"/>
                  <a:pt x="524" y="308"/>
                </a:cubicBezTo>
                <a:cubicBezTo>
                  <a:pt x="524" y="313"/>
                  <a:pt x="524" y="319"/>
                  <a:pt x="524" y="322"/>
                </a:cubicBezTo>
                <a:cubicBezTo>
                  <a:pt x="524" y="325"/>
                  <a:pt x="524" y="328"/>
                  <a:pt x="524" y="331"/>
                </a:cubicBezTo>
                <a:cubicBezTo>
                  <a:pt x="523" y="331"/>
                  <a:pt x="521" y="332"/>
                  <a:pt x="520" y="332"/>
                </a:cubicBezTo>
                <a:cubicBezTo>
                  <a:pt x="519" y="326"/>
                  <a:pt x="519" y="321"/>
                  <a:pt x="519" y="315"/>
                </a:cubicBezTo>
                <a:close/>
                <a:moveTo>
                  <a:pt x="525" y="308"/>
                </a:moveTo>
                <a:cubicBezTo>
                  <a:pt x="525" y="314"/>
                  <a:pt x="525" y="319"/>
                  <a:pt x="526" y="325"/>
                </a:cubicBezTo>
                <a:cubicBezTo>
                  <a:pt x="526" y="334"/>
                  <a:pt x="526" y="343"/>
                  <a:pt x="526" y="352"/>
                </a:cubicBezTo>
                <a:cubicBezTo>
                  <a:pt x="525" y="346"/>
                  <a:pt x="525" y="340"/>
                  <a:pt x="525" y="333"/>
                </a:cubicBezTo>
                <a:cubicBezTo>
                  <a:pt x="526" y="333"/>
                  <a:pt x="526" y="332"/>
                  <a:pt x="525" y="331"/>
                </a:cubicBezTo>
                <a:cubicBezTo>
                  <a:pt x="525" y="330"/>
                  <a:pt x="525" y="328"/>
                  <a:pt x="525" y="327"/>
                </a:cubicBezTo>
                <a:cubicBezTo>
                  <a:pt x="524" y="322"/>
                  <a:pt x="524" y="315"/>
                  <a:pt x="524" y="308"/>
                </a:cubicBezTo>
                <a:cubicBezTo>
                  <a:pt x="524" y="308"/>
                  <a:pt x="525" y="308"/>
                  <a:pt x="525" y="308"/>
                </a:cubicBezTo>
                <a:close/>
                <a:moveTo>
                  <a:pt x="524" y="306"/>
                </a:moveTo>
                <a:cubicBezTo>
                  <a:pt x="524" y="305"/>
                  <a:pt x="525" y="304"/>
                  <a:pt x="525" y="303"/>
                </a:cubicBezTo>
                <a:cubicBezTo>
                  <a:pt x="525" y="304"/>
                  <a:pt x="525" y="305"/>
                  <a:pt x="525" y="306"/>
                </a:cubicBezTo>
                <a:cubicBezTo>
                  <a:pt x="525" y="306"/>
                  <a:pt x="524" y="306"/>
                  <a:pt x="524" y="306"/>
                </a:cubicBezTo>
                <a:close/>
                <a:moveTo>
                  <a:pt x="524" y="333"/>
                </a:moveTo>
                <a:cubicBezTo>
                  <a:pt x="525" y="340"/>
                  <a:pt x="525" y="347"/>
                  <a:pt x="526" y="354"/>
                </a:cubicBezTo>
                <a:cubicBezTo>
                  <a:pt x="524" y="354"/>
                  <a:pt x="522" y="355"/>
                  <a:pt x="520" y="355"/>
                </a:cubicBezTo>
                <a:cubicBezTo>
                  <a:pt x="520" y="348"/>
                  <a:pt x="520" y="341"/>
                  <a:pt x="520" y="334"/>
                </a:cubicBezTo>
                <a:cubicBezTo>
                  <a:pt x="520" y="334"/>
                  <a:pt x="520" y="334"/>
                  <a:pt x="520" y="334"/>
                </a:cubicBezTo>
                <a:cubicBezTo>
                  <a:pt x="521" y="334"/>
                  <a:pt x="523" y="333"/>
                  <a:pt x="524" y="333"/>
                </a:cubicBezTo>
                <a:close/>
                <a:moveTo>
                  <a:pt x="523" y="287"/>
                </a:moveTo>
                <a:cubicBezTo>
                  <a:pt x="524" y="287"/>
                  <a:pt x="524" y="287"/>
                  <a:pt x="524" y="287"/>
                </a:cubicBezTo>
                <a:cubicBezTo>
                  <a:pt x="524" y="287"/>
                  <a:pt x="524" y="287"/>
                  <a:pt x="524" y="288"/>
                </a:cubicBezTo>
                <a:cubicBezTo>
                  <a:pt x="524" y="287"/>
                  <a:pt x="524" y="287"/>
                  <a:pt x="523" y="287"/>
                </a:cubicBezTo>
                <a:cubicBezTo>
                  <a:pt x="523" y="287"/>
                  <a:pt x="523" y="287"/>
                  <a:pt x="523" y="287"/>
                </a:cubicBezTo>
                <a:close/>
                <a:moveTo>
                  <a:pt x="522" y="287"/>
                </a:moveTo>
                <a:cubicBezTo>
                  <a:pt x="522" y="287"/>
                  <a:pt x="522" y="287"/>
                  <a:pt x="521" y="287"/>
                </a:cubicBezTo>
                <a:cubicBezTo>
                  <a:pt x="522" y="287"/>
                  <a:pt x="522" y="287"/>
                  <a:pt x="522" y="287"/>
                </a:cubicBezTo>
                <a:cubicBezTo>
                  <a:pt x="522" y="287"/>
                  <a:pt x="522" y="287"/>
                  <a:pt x="522" y="287"/>
                </a:cubicBezTo>
                <a:close/>
                <a:moveTo>
                  <a:pt x="533" y="279"/>
                </a:moveTo>
                <a:cubicBezTo>
                  <a:pt x="531" y="264"/>
                  <a:pt x="530" y="248"/>
                  <a:pt x="529" y="233"/>
                </a:cubicBezTo>
                <a:cubicBezTo>
                  <a:pt x="532" y="233"/>
                  <a:pt x="534" y="233"/>
                  <a:pt x="536" y="233"/>
                </a:cubicBezTo>
                <a:cubicBezTo>
                  <a:pt x="536" y="234"/>
                  <a:pt x="536" y="235"/>
                  <a:pt x="536" y="236"/>
                </a:cubicBezTo>
                <a:cubicBezTo>
                  <a:pt x="536" y="237"/>
                  <a:pt x="537" y="238"/>
                  <a:pt x="537" y="237"/>
                </a:cubicBezTo>
                <a:cubicBezTo>
                  <a:pt x="537" y="237"/>
                  <a:pt x="538" y="238"/>
                  <a:pt x="538" y="238"/>
                </a:cubicBezTo>
                <a:cubicBezTo>
                  <a:pt x="536" y="242"/>
                  <a:pt x="536" y="245"/>
                  <a:pt x="536" y="249"/>
                </a:cubicBezTo>
                <a:cubicBezTo>
                  <a:pt x="535" y="258"/>
                  <a:pt x="536" y="267"/>
                  <a:pt x="536" y="276"/>
                </a:cubicBezTo>
                <a:cubicBezTo>
                  <a:pt x="536" y="278"/>
                  <a:pt x="538" y="278"/>
                  <a:pt x="538" y="276"/>
                </a:cubicBezTo>
                <a:cubicBezTo>
                  <a:pt x="538" y="268"/>
                  <a:pt x="537" y="259"/>
                  <a:pt x="537" y="251"/>
                </a:cubicBezTo>
                <a:cubicBezTo>
                  <a:pt x="538" y="251"/>
                  <a:pt x="538" y="250"/>
                  <a:pt x="538" y="250"/>
                </a:cubicBezTo>
                <a:cubicBezTo>
                  <a:pt x="538" y="250"/>
                  <a:pt x="538" y="249"/>
                  <a:pt x="538" y="249"/>
                </a:cubicBezTo>
                <a:cubicBezTo>
                  <a:pt x="538" y="248"/>
                  <a:pt x="538" y="247"/>
                  <a:pt x="538" y="246"/>
                </a:cubicBezTo>
                <a:cubicBezTo>
                  <a:pt x="539" y="257"/>
                  <a:pt x="539" y="268"/>
                  <a:pt x="538" y="279"/>
                </a:cubicBezTo>
                <a:cubicBezTo>
                  <a:pt x="537" y="279"/>
                  <a:pt x="537" y="279"/>
                  <a:pt x="536" y="279"/>
                </a:cubicBezTo>
                <a:cubicBezTo>
                  <a:pt x="535" y="279"/>
                  <a:pt x="534" y="279"/>
                  <a:pt x="533" y="279"/>
                </a:cubicBezTo>
                <a:close/>
                <a:moveTo>
                  <a:pt x="526" y="231"/>
                </a:moveTo>
                <a:cubicBezTo>
                  <a:pt x="527" y="231"/>
                  <a:pt x="528" y="231"/>
                  <a:pt x="529" y="232"/>
                </a:cubicBezTo>
                <a:cubicBezTo>
                  <a:pt x="529" y="232"/>
                  <a:pt x="529" y="232"/>
                  <a:pt x="529" y="232"/>
                </a:cubicBezTo>
                <a:cubicBezTo>
                  <a:pt x="528" y="232"/>
                  <a:pt x="527" y="232"/>
                  <a:pt x="526" y="232"/>
                </a:cubicBezTo>
                <a:cubicBezTo>
                  <a:pt x="526" y="232"/>
                  <a:pt x="526" y="231"/>
                  <a:pt x="526" y="231"/>
                </a:cubicBezTo>
                <a:close/>
                <a:moveTo>
                  <a:pt x="524" y="232"/>
                </a:moveTo>
                <a:cubicBezTo>
                  <a:pt x="520" y="232"/>
                  <a:pt x="516" y="233"/>
                  <a:pt x="512" y="234"/>
                </a:cubicBezTo>
                <a:cubicBezTo>
                  <a:pt x="512" y="232"/>
                  <a:pt x="512" y="231"/>
                  <a:pt x="513" y="229"/>
                </a:cubicBezTo>
                <a:cubicBezTo>
                  <a:pt x="514" y="229"/>
                  <a:pt x="516" y="230"/>
                  <a:pt x="517" y="230"/>
                </a:cubicBezTo>
                <a:cubicBezTo>
                  <a:pt x="519" y="230"/>
                  <a:pt x="522" y="230"/>
                  <a:pt x="524" y="230"/>
                </a:cubicBezTo>
                <a:cubicBezTo>
                  <a:pt x="524" y="231"/>
                  <a:pt x="524" y="232"/>
                  <a:pt x="524" y="232"/>
                </a:cubicBezTo>
                <a:close/>
                <a:moveTo>
                  <a:pt x="529" y="232"/>
                </a:moveTo>
                <a:cubicBezTo>
                  <a:pt x="531" y="232"/>
                  <a:pt x="532" y="232"/>
                  <a:pt x="534" y="233"/>
                </a:cubicBezTo>
                <a:cubicBezTo>
                  <a:pt x="532" y="233"/>
                  <a:pt x="531" y="232"/>
                  <a:pt x="529" y="232"/>
                </a:cubicBezTo>
                <a:cubicBezTo>
                  <a:pt x="529" y="232"/>
                  <a:pt x="529" y="232"/>
                  <a:pt x="529" y="232"/>
                </a:cubicBezTo>
                <a:close/>
                <a:moveTo>
                  <a:pt x="528" y="211"/>
                </a:moveTo>
                <a:cubicBezTo>
                  <a:pt x="528" y="211"/>
                  <a:pt x="528" y="211"/>
                  <a:pt x="528" y="211"/>
                </a:cubicBezTo>
                <a:cubicBezTo>
                  <a:pt x="528" y="211"/>
                  <a:pt x="528" y="211"/>
                  <a:pt x="528" y="211"/>
                </a:cubicBezTo>
                <a:cubicBezTo>
                  <a:pt x="528" y="211"/>
                  <a:pt x="528" y="211"/>
                  <a:pt x="528" y="211"/>
                </a:cubicBezTo>
                <a:close/>
                <a:moveTo>
                  <a:pt x="506" y="212"/>
                </a:moveTo>
                <a:cubicBezTo>
                  <a:pt x="509" y="211"/>
                  <a:pt x="512" y="211"/>
                  <a:pt x="515" y="211"/>
                </a:cubicBezTo>
                <a:cubicBezTo>
                  <a:pt x="514" y="211"/>
                  <a:pt x="513" y="211"/>
                  <a:pt x="512" y="212"/>
                </a:cubicBezTo>
                <a:cubicBezTo>
                  <a:pt x="510" y="212"/>
                  <a:pt x="508" y="212"/>
                  <a:pt x="506" y="212"/>
                </a:cubicBezTo>
                <a:cubicBezTo>
                  <a:pt x="506" y="212"/>
                  <a:pt x="506" y="212"/>
                  <a:pt x="506" y="212"/>
                </a:cubicBezTo>
                <a:close/>
                <a:moveTo>
                  <a:pt x="505" y="212"/>
                </a:moveTo>
                <a:cubicBezTo>
                  <a:pt x="505" y="213"/>
                  <a:pt x="504" y="213"/>
                  <a:pt x="503" y="213"/>
                </a:cubicBezTo>
                <a:cubicBezTo>
                  <a:pt x="504" y="213"/>
                  <a:pt x="504" y="212"/>
                  <a:pt x="505" y="212"/>
                </a:cubicBezTo>
                <a:cubicBezTo>
                  <a:pt x="505" y="212"/>
                  <a:pt x="505" y="212"/>
                  <a:pt x="505" y="212"/>
                </a:cubicBezTo>
                <a:close/>
                <a:moveTo>
                  <a:pt x="545" y="174"/>
                </a:moveTo>
                <a:cubicBezTo>
                  <a:pt x="545" y="175"/>
                  <a:pt x="545" y="176"/>
                  <a:pt x="545" y="177"/>
                </a:cubicBezTo>
                <a:cubicBezTo>
                  <a:pt x="544" y="177"/>
                  <a:pt x="543" y="177"/>
                  <a:pt x="541" y="177"/>
                </a:cubicBezTo>
                <a:cubicBezTo>
                  <a:pt x="542" y="175"/>
                  <a:pt x="542" y="174"/>
                  <a:pt x="543" y="173"/>
                </a:cubicBezTo>
                <a:cubicBezTo>
                  <a:pt x="544" y="173"/>
                  <a:pt x="544" y="174"/>
                  <a:pt x="545" y="174"/>
                </a:cubicBezTo>
                <a:close/>
                <a:moveTo>
                  <a:pt x="545" y="179"/>
                </a:moveTo>
                <a:cubicBezTo>
                  <a:pt x="546" y="186"/>
                  <a:pt x="546" y="193"/>
                  <a:pt x="546" y="200"/>
                </a:cubicBezTo>
                <a:cubicBezTo>
                  <a:pt x="544" y="200"/>
                  <a:pt x="542" y="200"/>
                  <a:pt x="539" y="200"/>
                </a:cubicBezTo>
                <a:cubicBezTo>
                  <a:pt x="539" y="196"/>
                  <a:pt x="539" y="192"/>
                  <a:pt x="539" y="188"/>
                </a:cubicBezTo>
                <a:cubicBezTo>
                  <a:pt x="539" y="186"/>
                  <a:pt x="539" y="184"/>
                  <a:pt x="539" y="183"/>
                </a:cubicBezTo>
                <a:cubicBezTo>
                  <a:pt x="539" y="185"/>
                  <a:pt x="539" y="187"/>
                  <a:pt x="540" y="189"/>
                </a:cubicBezTo>
                <a:cubicBezTo>
                  <a:pt x="540" y="190"/>
                  <a:pt x="542" y="189"/>
                  <a:pt x="542" y="188"/>
                </a:cubicBezTo>
                <a:cubicBezTo>
                  <a:pt x="541" y="185"/>
                  <a:pt x="540" y="181"/>
                  <a:pt x="541" y="177"/>
                </a:cubicBezTo>
                <a:cubicBezTo>
                  <a:pt x="543" y="177"/>
                  <a:pt x="544" y="177"/>
                  <a:pt x="545" y="177"/>
                </a:cubicBezTo>
                <a:cubicBezTo>
                  <a:pt x="545" y="178"/>
                  <a:pt x="545" y="179"/>
                  <a:pt x="545" y="179"/>
                </a:cubicBezTo>
                <a:close/>
                <a:moveTo>
                  <a:pt x="546" y="203"/>
                </a:moveTo>
                <a:cubicBezTo>
                  <a:pt x="546" y="204"/>
                  <a:pt x="547" y="204"/>
                  <a:pt x="547" y="203"/>
                </a:cubicBezTo>
                <a:cubicBezTo>
                  <a:pt x="547" y="203"/>
                  <a:pt x="547" y="203"/>
                  <a:pt x="547" y="203"/>
                </a:cubicBezTo>
                <a:cubicBezTo>
                  <a:pt x="548" y="203"/>
                  <a:pt x="549" y="203"/>
                  <a:pt x="550" y="204"/>
                </a:cubicBezTo>
                <a:cubicBezTo>
                  <a:pt x="550" y="204"/>
                  <a:pt x="550" y="204"/>
                  <a:pt x="550" y="204"/>
                </a:cubicBezTo>
                <a:cubicBezTo>
                  <a:pt x="547" y="204"/>
                  <a:pt x="543" y="204"/>
                  <a:pt x="539" y="205"/>
                </a:cubicBezTo>
                <a:cubicBezTo>
                  <a:pt x="539" y="204"/>
                  <a:pt x="539" y="203"/>
                  <a:pt x="539" y="202"/>
                </a:cubicBezTo>
                <a:cubicBezTo>
                  <a:pt x="542" y="202"/>
                  <a:pt x="544" y="202"/>
                  <a:pt x="546" y="203"/>
                </a:cubicBezTo>
                <a:cubicBezTo>
                  <a:pt x="546" y="203"/>
                  <a:pt x="546" y="203"/>
                  <a:pt x="546" y="203"/>
                </a:cubicBezTo>
                <a:close/>
                <a:moveTo>
                  <a:pt x="551" y="204"/>
                </a:moveTo>
                <a:cubicBezTo>
                  <a:pt x="551" y="204"/>
                  <a:pt x="552" y="204"/>
                  <a:pt x="553" y="204"/>
                </a:cubicBezTo>
                <a:cubicBezTo>
                  <a:pt x="552" y="204"/>
                  <a:pt x="551" y="204"/>
                  <a:pt x="551" y="204"/>
                </a:cubicBezTo>
                <a:cubicBezTo>
                  <a:pt x="551" y="204"/>
                  <a:pt x="551" y="204"/>
                  <a:pt x="551" y="204"/>
                </a:cubicBezTo>
                <a:close/>
                <a:moveTo>
                  <a:pt x="552" y="214"/>
                </a:moveTo>
                <a:cubicBezTo>
                  <a:pt x="552" y="215"/>
                  <a:pt x="553" y="215"/>
                  <a:pt x="553" y="214"/>
                </a:cubicBezTo>
                <a:cubicBezTo>
                  <a:pt x="553" y="214"/>
                  <a:pt x="553" y="213"/>
                  <a:pt x="552" y="212"/>
                </a:cubicBezTo>
                <a:cubicBezTo>
                  <a:pt x="554" y="213"/>
                  <a:pt x="555" y="213"/>
                  <a:pt x="556" y="213"/>
                </a:cubicBezTo>
                <a:cubicBezTo>
                  <a:pt x="556" y="213"/>
                  <a:pt x="555" y="213"/>
                  <a:pt x="555" y="213"/>
                </a:cubicBezTo>
                <a:cubicBezTo>
                  <a:pt x="555" y="214"/>
                  <a:pt x="555" y="215"/>
                  <a:pt x="555" y="217"/>
                </a:cubicBezTo>
                <a:cubicBezTo>
                  <a:pt x="552" y="215"/>
                  <a:pt x="549" y="214"/>
                  <a:pt x="545" y="214"/>
                </a:cubicBezTo>
                <a:cubicBezTo>
                  <a:pt x="545" y="213"/>
                  <a:pt x="545" y="213"/>
                  <a:pt x="545" y="213"/>
                </a:cubicBezTo>
                <a:cubicBezTo>
                  <a:pt x="546" y="214"/>
                  <a:pt x="546" y="214"/>
                  <a:pt x="546" y="213"/>
                </a:cubicBezTo>
                <a:cubicBezTo>
                  <a:pt x="546" y="213"/>
                  <a:pt x="546" y="213"/>
                  <a:pt x="545" y="212"/>
                </a:cubicBezTo>
                <a:cubicBezTo>
                  <a:pt x="545" y="212"/>
                  <a:pt x="545" y="212"/>
                  <a:pt x="545" y="212"/>
                </a:cubicBezTo>
                <a:cubicBezTo>
                  <a:pt x="545" y="213"/>
                  <a:pt x="545" y="213"/>
                  <a:pt x="545" y="213"/>
                </a:cubicBezTo>
                <a:cubicBezTo>
                  <a:pt x="543" y="213"/>
                  <a:pt x="541" y="213"/>
                  <a:pt x="540" y="212"/>
                </a:cubicBezTo>
                <a:cubicBezTo>
                  <a:pt x="540" y="212"/>
                  <a:pt x="540" y="212"/>
                  <a:pt x="540" y="211"/>
                </a:cubicBezTo>
                <a:cubicBezTo>
                  <a:pt x="544" y="211"/>
                  <a:pt x="548" y="212"/>
                  <a:pt x="552" y="212"/>
                </a:cubicBezTo>
                <a:cubicBezTo>
                  <a:pt x="552" y="213"/>
                  <a:pt x="552" y="214"/>
                  <a:pt x="552" y="214"/>
                </a:cubicBezTo>
                <a:close/>
                <a:moveTo>
                  <a:pt x="572" y="226"/>
                </a:moveTo>
                <a:cubicBezTo>
                  <a:pt x="572" y="226"/>
                  <a:pt x="572" y="225"/>
                  <a:pt x="572" y="225"/>
                </a:cubicBezTo>
                <a:cubicBezTo>
                  <a:pt x="572" y="224"/>
                  <a:pt x="572" y="222"/>
                  <a:pt x="572" y="220"/>
                </a:cubicBezTo>
                <a:cubicBezTo>
                  <a:pt x="572" y="222"/>
                  <a:pt x="572" y="224"/>
                  <a:pt x="572" y="226"/>
                </a:cubicBezTo>
                <a:close/>
                <a:moveTo>
                  <a:pt x="571" y="219"/>
                </a:moveTo>
                <a:cubicBezTo>
                  <a:pt x="571" y="219"/>
                  <a:pt x="571" y="218"/>
                  <a:pt x="571" y="218"/>
                </a:cubicBezTo>
                <a:cubicBezTo>
                  <a:pt x="571" y="219"/>
                  <a:pt x="571" y="219"/>
                  <a:pt x="572" y="220"/>
                </a:cubicBezTo>
                <a:cubicBezTo>
                  <a:pt x="572" y="220"/>
                  <a:pt x="571" y="220"/>
                  <a:pt x="571" y="219"/>
                </a:cubicBezTo>
                <a:close/>
                <a:moveTo>
                  <a:pt x="570" y="220"/>
                </a:moveTo>
                <a:cubicBezTo>
                  <a:pt x="570" y="221"/>
                  <a:pt x="570" y="223"/>
                  <a:pt x="570" y="224"/>
                </a:cubicBezTo>
                <a:cubicBezTo>
                  <a:pt x="568" y="223"/>
                  <a:pt x="567" y="222"/>
                  <a:pt x="565" y="221"/>
                </a:cubicBezTo>
                <a:cubicBezTo>
                  <a:pt x="566" y="220"/>
                  <a:pt x="566" y="219"/>
                  <a:pt x="566" y="217"/>
                </a:cubicBezTo>
                <a:cubicBezTo>
                  <a:pt x="568" y="218"/>
                  <a:pt x="569" y="219"/>
                  <a:pt x="570" y="220"/>
                </a:cubicBezTo>
                <a:cubicBezTo>
                  <a:pt x="570" y="220"/>
                  <a:pt x="570" y="220"/>
                  <a:pt x="570" y="220"/>
                </a:cubicBezTo>
                <a:close/>
                <a:moveTo>
                  <a:pt x="565" y="221"/>
                </a:moveTo>
                <a:cubicBezTo>
                  <a:pt x="563" y="220"/>
                  <a:pt x="561" y="219"/>
                  <a:pt x="559" y="218"/>
                </a:cubicBezTo>
                <a:cubicBezTo>
                  <a:pt x="559" y="218"/>
                  <a:pt x="559" y="218"/>
                  <a:pt x="559" y="217"/>
                </a:cubicBezTo>
                <a:cubicBezTo>
                  <a:pt x="559" y="217"/>
                  <a:pt x="558" y="217"/>
                  <a:pt x="558" y="217"/>
                </a:cubicBezTo>
                <a:cubicBezTo>
                  <a:pt x="558" y="217"/>
                  <a:pt x="558" y="218"/>
                  <a:pt x="558" y="218"/>
                </a:cubicBezTo>
                <a:cubicBezTo>
                  <a:pt x="557" y="218"/>
                  <a:pt x="556" y="217"/>
                  <a:pt x="555" y="217"/>
                </a:cubicBezTo>
                <a:cubicBezTo>
                  <a:pt x="556" y="216"/>
                  <a:pt x="556" y="214"/>
                  <a:pt x="556" y="213"/>
                </a:cubicBezTo>
                <a:cubicBezTo>
                  <a:pt x="556" y="213"/>
                  <a:pt x="556" y="213"/>
                  <a:pt x="556" y="213"/>
                </a:cubicBezTo>
                <a:cubicBezTo>
                  <a:pt x="559" y="214"/>
                  <a:pt x="563" y="215"/>
                  <a:pt x="566" y="217"/>
                </a:cubicBezTo>
                <a:cubicBezTo>
                  <a:pt x="566" y="218"/>
                  <a:pt x="565" y="220"/>
                  <a:pt x="565" y="221"/>
                </a:cubicBezTo>
                <a:close/>
                <a:moveTo>
                  <a:pt x="538" y="234"/>
                </a:moveTo>
                <a:cubicBezTo>
                  <a:pt x="538" y="234"/>
                  <a:pt x="539" y="234"/>
                  <a:pt x="540" y="234"/>
                </a:cubicBezTo>
                <a:cubicBezTo>
                  <a:pt x="540" y="234"/>
                  <a:pt x="540" y="235"/>
                  <a:pt x="540" y="235"/>
                </a:cubicBezTo>
                <a:cubicBezTo>
                  <a:pt x="539" y="234"/>
                  <a:pt x="538" y="234"/>
                  <a:pt x="538" y="234"/>
                </a:cubicBezTo>
                <a:cubicBezTo>
                  <a:pt x="538" y="234"/>
                  <a:pt x="538" y="234"/>
                  <a:pt x="538" y="234"/>
                </a:cubicBezTo>
                <a:close/>
                <a:moveTo>
                  <a:pt x="541" y="234"/>
                </a:moveTo>
                <a:cubicBezTo>
                  <a:pt x="542" y="234"/>
                  <a:pt x="543" y="235"/>
                  <a:pt x="544" y="235"/>
                </a:cubicBezTo>
                <a:cubicBezTo>
                  <a:pt x="544" y="235"/>
                  <a:pt x="544" y="236"/>
                  <a:pt x="544" y="236"/>
                </a:cubicBezTo>
                <a:cubicBezTo>
                  <a:pt x="543" y="236"/>
                  <a:pt x="542" y="235"/>
                  <a:pt x="541" y="235"/>
                </a:cubicBezTo>
                <a:cubicBezTo>
                  <a:pt x="541" y="235"/>
                  <a:pt x="541" y="234"/>
                  <a:pt x="541" y="234"/>
                </a:cubicBezTo>
                <a:close/>
                <a:moveTo>
                  <a:pt x="540" y="214"/>
                </a:moveTo>
                <a:cubicBezTo>
                  <a:pt x="540" y="214"/>
                  <a:pt x="540" y="213"/>
                  <a:pt x="540" y="213"/>
                </a:cubicBezTo>
                <a:cubicBezTo>
                  <a:pt x="541" y="213"/>
                  <a:pt x="543" y="213"/>
                  <a:pt x="545" y="214"/>
                </a:cubicBezTo>
                <a:cubicBezTo>
                  <a:pt x="543" y="219"/>
                  <a:pt x="544" y="227"/>
                  <a:pt x="544" y="233"/>
                </a:cubicBezTo>
                <a:cubicBezTo>
                  <a:pt x="544" y="233"/>
                  <a:pt x="544" y="234"/>
                  <a:pt x="544" y="235"/>
                </a:cubicBezTo>
                <a:cubicBezTo>
                  <a:pt x="543" y="234"/>
                  <a:pt x="542" y="234"/>
                  <a:pt x="541" y="234"/>
                </a:cubicBezTo>
                <a:cubicBezTo>
                  <a:pt x="540" y="227"/>
                  <a:pt x="540" y="221"/>
                  <a:pt x="540" y="214"/>
                </a:cubicBezTo>
                <a:cubicBezTo>
                  <a:pt x="540" y="214"/>
                  <a:pt x="540" y="214"/>
                  <a:pt x="540" y="214"/>
                </a:cubicBezTo>
                <a:close/>
                <a:moveTo>
                  <a:pt x="545" y="236"/>
                </a:moveTo>
                <a:cubicBezTo>
                  <a:pt x="545" y="236"/>
                  <a:pt x="545" y="236"/>
                  <a:pt x="545" y="236"/>
                </a:cubicBezTo>
                <a:cubicBezTo>
                  <a:pt x="545" y="236"/>
                  <a:pt x="545" y="235"/>
                  <a:pt x="545" y="235"/>
                </a:cubicBezTo>
                <a:cubicBezTo>
                  <a:pt x="545" y="235"/>
                  <a:pt x="545" y="235"/>
                  <a:pt x="546" y="235"/>
                </a:cubicBezTo>
                <a:cubicBezTo>
                  <a:pt x="546" y="236"/>
                  <a:pt x="546" y="236"/>
                  <a:pt x="546" y="237"/>
                </a:cubicBezTo>
                <a:cubicBezTo>
                  <a:pt x="545" y="237"/>
                  <a:pt x="545" y="236"/>
                  <a:pt x="545" y="236"/>
                </a:cubicBezTo>
                <a:close/>
                <a:moveTo>
                  <a:pt x="546" y="237"/>
                </a:moveTo>
                <a:cubicBezTo>
                  <a:pt x="545" y="245"/>
                  <a:pt x="545" y="253"/>
                  <a:pt x="545" y="260"/>
                </a:cubicBezTo>
                <a:cubicBezTo>
                  <a:pt x="545" y="252"/>
                  <a:pt x="545" y="244"/>
                  <a:pt x="545" y="237"/>
                </a:cubicBezTo>
                <a:cubicBezTo>
                  <a:pt x="545" y="237"/>
                  <a:pt x="545" y="237"/>
                  <a:pt x="546" y="237"/>
                </a:cubicBezTo>
                <a:close/>
                <a:moveTo>
                  <a:pt x="548" y="236"/>
                </a:moveTo>
                <a:cubicBezTo>
                  <a:pt x="548" y="237"/>
                  <a:pt x="548" y="237"/>
                  <a:pt x="548" y="237"/>
                </a:cubicBezTo>
                <a:cubicBezTo>
                  <a:pt x="548" y="237"/>
                  <a:pt x="548" y="237"/>
                  <a:pt x="548" y="237"/>
                </a:cubicBezTo>
                <a:cubicBezTo>
                  <a:pt x="548" y="237"/>
                  <a:pt x="548" y="237"/>
                  <a:pt x="548" y="236"/>
                </a:cubicBezTo>
                <a:close/>
                <a:moveTo>
                  <a:pt x="550" y="236"/>
                </a:moveTo>
                <a:cubicBezTo>
                  <a:pt x="550" y="237"/>
                  <a:pt x="550" y="237"/>
                  <a:pt x="551" y="237"/>
                </a:cubicBezTo>
                <a:cubicBezTo>
                  <a:pt x="551" y="237"/>
                  <a:pt x="551" y="238"/>
                  <a:pt x="551" y="239"/>
                </a:cubicBezTo>
                <a:cubicBezTo>
                  <a:pt x="550" y="238"/>
                  <a:pt x="550" y="238"/>
                  <a:pt x="550" y="238"/>
                </a:cubicBezTo>
                <a:cubicBezTo>
                  <a:pt x="550" y="238"/>
                  <a:pt x="550" y="237"/>
                  <a:pt x="550" y="236"/>
                </a:cubicBezTo>
                <a:close/>
                <a:moveTo>
                  <a:pt x="550" y="236"/>
                </a:moveTo>
                <a:cubicBezTo>
                  <a:pt x="550" y="233"/>
                  <a:pt x="550" y="230"/>
                  <a:pt x="550" y="226"/>
                </a:cubicBezTo>
                <a:cubicBezTo>
                  <a:pt x="550" y="226"/>
                  <a:pt x="549" y="225"/>
                  <a:pt x="549" y="225"/>
                </a:cubicBezTo>
                <a:cubicBezTo>
                  <a:pt x="549" y="224"/>
                  <a:pt x="549" y="223"/>
                  <a:pt x="549" y="222"/>
                </a:cubicBezTo>
                <a:cubicBezTo>
                  <a:pt x="550" y="226"/>
                  <a:pt x="550" y="232"/>
                  <a:pt x="551" y="236"/>
                </a:cubicBezTo>
                <a:cubicBezTo>
                  <a:pt x="550" y="236"/>
                  <a:pt x="550" y="236"/>
                  <a:pt x="550" y="236"/>
                </a:cubicBezTo>
                <a:close/>
                <a:moveTo>
                  <a:pt x="549" y="218"/>
                </a:moveTo>
                <a:cubicBezTo>
                  <a:pt x="549" y="218"/>
                  <a:pt x="549" y="218"/>
                  <a:pt x="549" y="218"/>
                </a:cubicBezTo>
                <a:cubicBezTo>
                  <a:pt x="549" y="218"/>
                  <a:pt x="549" y="218"/>
                  <a:pt x="549" y="218"/>
                </a:cubicBezTo>
                <a:cubicBezTo>
                  <a:pt x="548" y="218"/>
                  <a:pt x="548" y="219"/>
                  <a:pt x="549" y="219"/>
                </a:cubicBezTo>
                <a:cubicBezTo>
                  <a:pt x="549" y="218"/>
                  <a:pt x="549" y="219"/>
                  <a:pt x="549" y="219"/>
                </a:cubicBezTo>
                <a:cubicBezTo>
                  <a:pt x="548" y="219"/>
                  <a:pt x="548" y="219"/>
                  <a:pt x="548" y="220"/>
                </a:cubicBezTo>
                <a:cubicBezTo>
                  <a:pt x="547" y="225"/>
                  <a:pt x="546" y="230"/>
                  <a:pt x="546" y="235"/>
                </a:cubicBezTo>
                <a:cubicBezTo>
                  <a:pt x="545" y="235"/>
                  <a:pt x="545" y="235"/>
                  <a:pt x="545" y="235"/>
                </a:cubicBezTo>
                <a:cubicBezTo>
                  <a:pt x="545" y="231"/>
                  <a:pt x="545" y="227"/>
                  <a:pt x="545" y="223"/>
                </a:cubicBezTo>
                <a:cubicBezTo>
                  <a:pt x="545" y="221"/>
                  <a:pt x="545" y="216"/>
                  <a:pt x="545" y="214"/>
                </a:cubicBezTo>
                <a:cubicBezTo>
                  <a:pt x="549" y="215"/>
                  <a:pt x="552" y="216"/>
                  <a:pt x="555" y="217"/>
                </a:cubicBezTo>
                <a:cubicBezTo>
                  <a:pt x="554" y="224"/>
                  <a:pt x="554" y="231"/>
                  <a:pt x="554" y="237"/>
                </a:cubicBezTo>
                <a:cubicBezTo>
                  <a:pt x="553" y="237"/>
                  <a:pt x="552" y="237"/>
                  <a:pt x="552" y="237"/>
                </a:cubicBezTo>
                <a:cubicBezTo>
                  <a:pt x="552" y="230"/>
                  <a:pt x="552" y="221"/>
                  <a:pt x="549" y="218"/>
                </a:cubicBezTo>
                <a:close/>
                <a:moveTo>
                  <a:pt x="544" y="236"/>
                </a:moveTo>
                <a:cubicBezTo>
                  <a:pt x="544" y="247"/>
                  <a:pt x="545" y="258"/>
                  <a:pt x="546" y="269"/>
                </a:cubicBezTo>
                <a:cubicBezTo>
                  <a:pt x="546" y="271"/>
                  <a:pt x="546" y="272"/>
                  <a:pt x="546" y="274"/>
                </a:cubicBezTo>
                <a:cubicBezTo>
                  <a:pt x="546" y="275"/>
                  <a:pt x="546" y="275"/>
                  <a:pt x="546" y="275"/>
                </a:cubicBezTo>
                <a:cubicBezTo>
                  <a:pt x="546" y="277"/>
                  <a:pt x="547" y="278"/>
                  <a:pt x="547" y="280"/>
                </a:cubicBezTo>
                <a:cubicBezTo>
                  <a:pt x="545" y="280"/>
                  <a:pt x="544" y="280"/>
                  <a:pt x="542" y="280"/>
                </a:cubicBezTo>
                <a:cubicBezTo>
                  <a:pt x="543" y="265"/>
                  <a:pt x="542" y="250"/>
                  <a:pt x="541" y="235"/>
                </a:cubicBezTo>
                <a:cubicBezTo>
                  <a:pt x="542" y="235"/>
                  <a:pt x="543" y="236"/>
                  <a:pt x="544" y="236"/>
                </a:cubicBezTo>
                <a:close/>
                <a:moveTo>
                  <a:pt x="547" y="275"/>
                </a:moveTo>
                <a:cubicBezTo>
                  <a:pt x="547" y="275"/>
                  <a:pt x="548" y="275"/>
                  <a:pt x="548" y="274"/>
                </a:cubicBezTo>
                <a:cubicBezTo>
                  <a:pt x="548" y="262"/>
                  <a:pt x="547" y="250"/>
                  <a:pt x="548" y="238"/>
                </a:cubicBezTo>
                <a:cubicBezTo>
                  <a:pt x="548" y="238"/>
                  <a:pt x="548" y="238"/>
                  <a:pt x="548" y="238"/>
                </a:cubicBezTo>
                <a:cubicBezTo>
                  <a:pt x="548" y="238"/>
                  <a:pt x="548" y="238"/>
                  <a:pt x="548" y="238"/>
                </a:cubicBezTo>
                <a:cubicBezTo>
                  <a:pt x="548" y="240"/>
                  <a:pt x="550" y="240"/>
                  <a:pt x="550" y="238"/>
                </a:cubicBezTo>
                <a:cubicBezTo>
                  <a:pt x="550" y="239"/>
                  <a:pt x="550" y="239"/>
                  <a:pt x="551" y="239"/>
                </a:cubicBezTo>
                <a:cubicBezTo>
                  <a:pt x="551" y="242"/>
                  <a:pt x="551" y="245"/>
                  <a:pt x="551" y="246"/>
                </a:cubicBezTo>
                <a:cubicBezTo>
                  <a:pt x="552" y="257"/>
                  <a:pt x="552" y="267"/>
                  <a:pt x="552" y="278"/>
                </a:cubicBezTo>
                <a:cubicBezTo>
                  <a:pt x="552" y="279"/>
                  <a:pt x="553" y="279"/>
                  <a:pt x="553" y="278"/>
                </a:cubicBezTo>
                <a:cubicBezTo>
                  <a:pt x="553" y="266"/>
                  <a:pt x="552" y="254"/>
                  <a:pt x="552" y="241"/>
                </a:cubicBezTo>
                <a:cubicBezTo>
                  <a:pt x="551" y="241"/>
                  <a:pt x="551" y="240"/>
                  <a:pt x="551" y="239"/>
                </a:cubicBezTo>
                <a:cubicBezTo>
                  <a:pt x="552" y="240"/>
                  <a:pt x="553" y="240"/>
                  <a:pt x="554" y="240"/>
                </a:cubicBezTo>
                <a:cubicBezTo>
                  <a:pt x="554" y="254"/>
                  <a:pt x="556" y="268"/>
                  <a:pt x="556" y="282"/>
                </a:cubicBezTo>
                <a:cubicBezTo>
                  <a:pt x="553" y="281"/>
                  <a:pt x="550" y="281"/>
                  <a:pt x="547" y="280"/>
                </a:cubicBezTo>
                <a:cubicBezTo>
                  <a:pt x="547" y="279"/>
                  <a:pt x="547" y="277"/>
                  <a:pt x="547" y="275"/>
                </a:cubicBezTo>
                <a:close/>
                <a:moveTo>
                  <a:pt x="551" y="239"/>
                </a:moveTo>
                <a:cubicBezTo>
                  <a:pt x="551" y="238"/>
                  <a:pt x="552" y="238"/>
                  <a:pt x="552" y="237"/>
                </a:cubicBezTo>
                <a:cubicBezTo>
                  <a:pt x="552" y="237"/>
                  <a:pt x="553" y="238"/>
                  <a:pt x="554" y="238"/>
                </a:cubicBezTo>
                <a:cubicBezTo>
                  <a:pt x="554" y="238"/>
                  <a:pt x="554" y="239"/>
                  <a:pt x="554" y="240"/>
                </a:cubicBezTo>
                <a:cubicBezTo>
                  <a:pt x="553" y="240"/>
                  <a:pt x="552" y="239"/>
                  <a:pt x="551" y="239"/>
                </a:cubicBezTo>
                <a:close/>
                <a:moveTo>
                  <a:pt x="554" y="238"/>
                </a:moveTo>
                <a:cubicBezTo>
                  <a:pt x="555" y="238"/>
                  <a:pt x="557" y="239"/>
                  <a:pt x="558" y="239"/>
                </a:cubicBezTo>
                <a:cubicBezTo>
                  <a:pt x="558" y="240"/>
                  <a:pt x="558" y="241"/>
                  <a:pt x="558" y="241"/>
                </a:cubicBezTo>
                <a:cubicBezTo>
                  <a:pt x="557" y="241"/>
                  <a:pt x="555" y="241"/>
                  <a:pt x="554" y="240"/>
                </a:cubicBezTo>
                <a:cubicBezTo>
                  <a:pt x="554" y="239"/>
                  <a:pt x="554" y="239"/>
                  <a:pt x="554" y="238"/>
                </a:cubicBezTo>
                <a:close/>
                <a:moveTo>
                  <a:pt x="558" y="239"/>
                </a:moveTo>
                <a:cubicBezTo>
                  <a:pt x="557" y="238"/>
                  <a:pt x="555" y="238"/>
                  <a:pt x="554" y="237"/>
                </a:cubicBezTo>
                <a:cubicBezTo>
                  <a:pt x="554" y="231"/>
                  <a:pt x="555" y="224"/>
                  <a:pt x="555" y="217"/>
                </a:cubicBezTo>
                <a:cubicBezTo>
                  <a:pt x="556" y="218"/>
                  <a:pt x="557" y="218"/>
                  <a:pt x="558" y="218"/>
                </a:cubicBezTo>
                <a:cubicBezTo>
                  <a:pt x="558" y="219"/>
                  <a:pt x="558" y="220"/>
                  <a:pt x="558" y="220"/>
                </a:cubicBezTo>
                <a:cubicBezTo>
                  <a:pt x="558" y="220"/>
                  <a:pt x="558" y="220"/>
                  <a:pt x="558" y="220"/>
                </a:cubicBezTo>
                <a:cubicBezTo>
                  <a:pt x="558" y="225"/>
                  <a:pt x="559" y="229"/>
                  <a:pt x="559" y="233"/>
                </a:cubicBezTo>
                <a:cubicBezTo>
                  <a:pt x="558" y="235"/>
                  <a:pt x="558" y="237"/>
                  <a:pt x="558" y="239"/>
                </a:cubicBezTo>
                <a:close/>
                <a:moveTo>
                  <a:pt x="539" y="212"/>
                </a:moveTo>
                <a:cubicBezTo>
                  <a:pt x="538" y="212"/>
                  <a:pt x="536" y="211"/>
                  <a:pt x="534" y="211"/>
                </a:cubicBezTo>
                <a:cubicBezTo>
                  <a:pt x="536" y="211"/>
                  <a:pt x="538" y="211"/>
                  <a:pt x="539" y="211"/>
                </a:cubicBezTo>
                <a:cubicBezTo>
                  <a:pt x="539" y="211"/>
                  <a:pt x="539" y="212"/>
                  <a:pt x="539" y="212"/>
                </a:cubicBezTo>
                <a:close/>
                <a:moveTo>
                  <a:pt x="540" y="211"/>
                </a:moveTo>
                <a:cubicBezTo>
                  <a:pt x="540" y="209"/>
                  <a:pt x="540" y="208"/>
                  <a:pt x="539" y="207"/>
                </a:cubicBezTo>
                <a:cubicBezTo>
                  <a:pt x="543" y="206"/>
                  <a:pt x="547" y="206"/>
                  <a:pt x="551" y="206"/>
                </a:cubicBezTo>
                <a:cubicBezTo>
                  <a:pt x="551" y="208"/>
                  <a:pt x="552" y="210"/>
                  <a:pt x="552" y="212"/>
                </a:cubicBezTo>
                <a:cubicBezTo>
                  <a:pt x="548" y="211"/>
                  <a:pt x="544" y="211"/>
                  <a:pt x="540" y="211"/>
                </a:cubicBezTo>
                <a:close/>
                <a:moveTo>
                  <a:pt x="534" y="177"/>
                </a:moveTo>
                <a:cubicBezTo>
                  <a:pt x="535" y="177"/>
                  <a:pt x="537" y="177"/>
                  <a:pt x="538" y="177"/>
                </a:cubicBezTo>
                <a:cubicBezTo>
                  <a:pt x="538" y="177"/>
                  <a:pt x="538" y="177"/>
                  <a:pt x="538" y="177"/>
                </a:cubicBezTo>
                <a:cubicBezTo>
                  <a:pt x="538" y="182"/>
                  <a:pt x="538" y="187"/>
                  <a:pt x="538" y="191"/>
                </a:cubicBezTo>
                <a:cubicBezTo>
                  <a:pt x="539" y="194"/>
                  <a:pt x="539" y="197"/>
                  <a:pt x="539" y="200"/>
                </a:cubicBezTo>
                <a:cubicBezTo>
                  <a:pt x="538" y="200"/>
                  <a:pt x="536" y="200"/>
                  <a:pt x="535" y="200"/>
                </a:cubicBezTo>
                <a:cubicBezTo>
                  <a:pt x="535" y="196"/>
                  <a:pt x="534" y="192"/>
                  <a:pt x="534" y="188"/>
                </a:cubicBezTo>
                <a:cubicBezTo>
                  <a:pt x="534" y="184"/>
                  <a:pt x="534" y="180"/>
                  <a:pt x="534" y="177"/>
                </a:cubicBezTo>
                <a:close/>
                <a:moveTo>
                  <a:pt x="539" y="177"/>
                </a:moveTo>
                <a:cubicBezTo>
                  <a:pt x="539" y="177"/>
                  <a:pt x="539" y="177"/>
                  <a:pt x="539" y="177"/>
                </a:cubicBezTo>
                <a:cubicBezTo>
                  <a:pt x="539" y="177"/>
                  <a:pt x="539" y="178"/>
                  <a:pt x="539" y="179"/>
                </a:cubicBezTo>
                <a:cubicBezTo>
                  <a:pt x="539" y="178"/>
                  <a:pt x="539" y="177"/>
                  <a:pt x="539" y="177"/>
                </a:cubicBezTo>
                <a:close/>
                <a:moveTo>
                  <a:pt x="541" y="202"/>
                </a:moveTo>
                <a:cubicBezTo>
                  <a:pt x="543" y="202"/>
                  <a:pt x="545" y="202"/>
                  <a:pt x="546" y="201"/>
                </a:cubicBezTo>
                <a:cubicBezTo>
                  <a:pt x="546" y="202"/>
                  <a:pt x="546" y="202"/>
                  <a:pt x="546" y="202"/>
                </a:cubicBezTo>
                <a:cubicBezTo>
                  <a:pt x="545" y="202"/>
                  <a:pt x="543" y="202"/>
                  <a:pt x="541" y="202"/>
                </a:cubicBezTo>
                <a:close/>
                <a:moveTo>
                  <a:pt x="540" y="176"/>
                </a:moveTo>
                <a:cubicBezTo>
                  <a:pt x="539" y="176"/>
                  <a:pt x="539" y="176"/>
                  <a:pt x="539" y="176"/>
                </a:cubicBezTo>
                <a:cubicBezTo>
                  <a:pt x="539" y="175"/>
                  <a:pt x="539" y="174"/>
                  <a:pt x="539" y="173"/>
                </a:cubicBezTo>
                <a:cubicBezTo>
                  <a:pt x="540" y="173"/>
                  <a:pt x="540" y="173"/>
                  <a:pt x="541" y="173"/>
                </a:cubicBezTo>
                <a:cubicBezTo>
                  <a:pt x="540" y="174"/>
                  <a:pt x="540" y="175"/>
                  <a:pt x="540" y="176"/>
                </a:cubicBezTo>
                <a:close/>
                <a:moveTo>
                  <a:pt x="538" y="176"/>
                </a:moveTo>
                <a:cubicBezTo>
                  <a:pt x="537" y="176"/>
                  <a:pt x="535" y="176"/>
                  <a:pt x="534" y="176"/>
                </a:cubicBezTo>
                <a:cubicBezTo>
                  <a:pt x="534" y="176"/>
                  <a:pt x="534" y="176"/>
                  <a:pt x="534" y="175"/>
                </a:cubicBezTo>
                <a:cubicBezTo>
                  <a:pt x="534" y="172"/>
                  <a:pt x="534" y="171"/>
                  <a:pt x="534" y="175"/>
                </a:cubicBezTo>
                <a:cubicBezTo>
                  <a:pt x="534" y="176"/>
                  <a:pt x="535" y="176"/>
                  <a:pt x="535" y="175"/>
                </a:cubicBezTo>
                <a:cubicBezTo>
                  <a:pt x="535" y="174"/>
                  <a:pt x="535" y="173"/>
                  <a:pt x="535" y="172"/>
                </a:cubicBezTo>
                <a:cubicBezTo>
                  <a:pt x="536" y="172"/>
                  <a:pt x="537" y="172"/>
                  <a:pt x="538" y="172"/>
                </a:cubicBezTo>
                <a:cubicBezTo>
                  <a:pt x="538" y="174"/>
                  <a:pt x="538" y="175"/>
                  <a:pt x="538" y="176"/>
                </a:cubicBezTo>
                <a:close/>
                <a:moveTo>
                  <a:pt x="534" y="173"/>
                </a:moveTo>
                <a:cubicBezTo>
                  <a:pt x="534" y="173"/>
                  <a:pt x="534" y="173"/>
                  <a:pt x="534" y="172"/>
                </a:cubicBezTo>
                <a:cubicBezTo>
                  <a:pt x="534" y="172"/>
                  <a:pt x="534" y="172"/>
                  <a:pt x="534" y="172"/>
                </a:cubicBezTo>
                <a:cubicBezTo>
                  <a:pt x="534" y="172"/>
                  <a:pt x="534" y="172"/>
                  <a:pt x="534" y="172"/>
                </a:cubicBezTo>
                <a:cubicBezTo>
                  <a:pt x="534" y="172"/>
                  <a:pt x="534" y="173"/>
                  <a:pt x="534" y="173"/>
                </a:cubicBezTo>
                <a:close/>
                <a:moveTo>
                  <a:pt x="532" y="172"/>
                </a:moveTo>
                <a:cubicBezTo>
                  <a:pt x="532" y="174"/>
                  <a:pt x="532" y="175"/>
                  <a:pt x="532" y="176"/>
                </a:cubicBezTo>
                <a:cubicBezTo>
                  <a:pt x="529" y="176"/>
                  <a:pt x="527" y="176"/>
                  <a:pt x="525" y="177"/>
                </a:cubicBezTo>
                <a:cubicBezTo>
                  <a:pt x="525" y="175"/>
                  <a:pt x="525" y="173"/>
                  <a:pt x="525" y="171"/>
                </a:cubicBezTo>
                <a:cubicBezTo>
                  <a:pt x="527" y="171"/>
                  <a:pt x="529" y="171"/>
                  <a:pt x="532" y="172"/>
                </a:cubicBezTo>
                <a:cubicBezTo>
                  <a:pt x="532" y="172"/>
                  <a:pt x="532" y="172"/>
                  <a:pt x="532" y="172"/>
                </a:cubicBezTo>
                <a:close/>
                <a:moveTo>
                  <a:pt x="532" y="177"/>
                </a:moveTo>
                <a:cubicBezTo>
                  <a:pt x="532" y="181"/>
                  <a:pt x="532" y="186"/>
                  <a:pt x="532" y="190"/>
                </a:cubicBezTo>
                <a:cubicBezTo>
                  <a:pt x="532" y="191"/>
                  <a:pt x="533" y="191"/>
                  <a:pt x="533" y="191"/>
                </a:cubicBezTo>
                <a:cubicBezTo>
                  <a:pt x="534" y="194"/>
                  <a:pt x="534" y="197"/>
                  <a:pt x="535" y="200"/>
                </a:cubicBezTo>
                <a:cubicBezTo>
                  <a:pt x="533" y="201"/>
                  <a:pt x="532" y="201"/>
                  <a:pt x="531" y="201"/>
                </a:cubicBezTo>
                <a:cubicBezTo>
                  <a:pt x="529" y="201"/>
                  <a:pt x="528" y="201"/>
                  <a:pt x="527" y="201"/>
                </a:cubicBezTo>
                <a:cubicBezTo>
                  <a:pt x="526" y="193"/>
                  <a:pt x="526" y="185"/>
                  <a:pt x="525" y="177"/>
                </a:cubicBezTo>
                <a:cubicBezTo>
                  <a:pt x="527" y="177"/>
                  <a:pt x="529" y="177"/>
                  <a:pt x="532" y="177"/>
                </a:cubicBezTo>
                <a:close/>
                <a:moveTo>
                  <a:pt x="528" y="202"/>
                </a:moveTo>
                <a:cubicBezTo>
                  <a:pt x="528" y="202"/>
                  <a:pt x="527" y="202"/>
                  <a:pt x="527" y="202"/>
                </a:cubicBezTo>
                <a:cubicBezTo>
                  <a:pt x="527" y="202"/>
                  <a:pt x="527" y="202"/>
                  <a:pt x="527" y="202"/>
                </a:cubicBezTo>
                <a:cubicBezTo>
                  <a:pt x="527" y="202"/>
                  <a:pt x="528" y="202"/>
                  <a:pt x="528" y="202"/>
                </a:cubicBezTo>
                <a:close/>
                <a:moveTo>
                  <a:pt x="535" y="202"/>
                </a:moveTo>
                <a:cubicBezTo>
                  <a:pt x="535" y="203"/>
                  <a:pt x="535" y="203"/>
                  <a:pt x="535" y="203"/>
                </a:cubicBezTo>
                <a:cubicBezTo>
                  <a:pt x="535" y="204"/>
                  <a:pt x="536" y="204"/>
                  <a:pt x="536" y="203"/>
                </a:cubicBezTo>
                <a:cubicBezTo>
                  <a:pt x="536" y="203"/>
                  <a:pt x="536" y="203"/>
                  <a:pt x="536" y="202"/>
                </a:cubicBezTo>
                <a:cubicBezTo>
                  <a:pt x="537" y="202"/>
                  <a:pt x="538" y="202"/>
                  <a:pt x="539" y="202"/>
                </a:cubicBezTo>
                <a:cubicBezTo>
                  <a:pt x="539" y="203"/>
                  <a:pt x="539" y="204"/>
                  <a:pt x="539" y="205"/>
                </a:cubicBezTo>
                <a:cubicBezTo>
                  <a:pt x="535" y="205"/>
                  <a:pt x="531" y="206"/>
                  <a:pt x="527" y="207"/>
                </a:cubicBezTo>
                <a:cubicBezTo>
                  <a:pt x="527" y="206"/>
                  <a:pt x="527" y="205"/>
                  <a:pt x="527" y="204"/>
                </a:cubicBezTo>
                <a:cubicBezTo>
                  <a:pt x="530" y="203"/>
                  <a:pt x="533" y="203"/>
                  <a:pt x="535" y="202"/>
                </a:cubicBezTo>
                <a:close/>
                <a:moveTo>
                  <a:pt x="539" y="207"/>
                </a:moveTo>
                <a:cubicBezTo>
                  <a:pt x="539" y="208"/>
                  <a:pt x="539" y="209"/>
                  <a:pt x="539" y="211"/>
                </a:cubicBezTo>
                <a:cubicBezTo>
                  <a:pt x="536" y="211"/>
                  <a:pt x="533" y="211"/>
                  <a:pt x="531" y="211"/>
                </a:cubicBezTo>
                <a:cubicBezTo>
                  <a:pt x="530" y="211"/>
                  <a:pt x="529" y="211"/>
                  <a:pt x="529" y="210"/>
                </a:cubicBezTo>
                <a:cubicBezTo>
                  <a:pt x="529" y="210"/>
                  <a:pt x="529" y="210"/>
                  <a:pt x="529" y="210"/>
                </a:cubicBezTo>
                <a:cubicBezTo>
                  <a:pt x="529" y="210"/>
                  <a:pt x="529" y="210"/>
                  <a:pt x="528" y="210"/>
                </a:cubicBezTo>
                <a:cubicBezTo>
                  <a:pt x="528" y="210"/>
                  <a:pt x="528" y="210"/>
                  <a:pt x="528" y="210"/>
                </a:cubicBezTo>
                <a:cubicBezTo>
                  <a:pt x="528" y="210"/>
                  <a:pt x="528" y="210"/>
                  <a:pt x="528" y="210"/>
                </a:cubicBezTo>
                <a:cubicBezTo>
                  <a:pt x="528" y="210"/>
                  <a:pt x="528" y="209"/>
                  <a:pt x="528" y="209"/>
                </a:cubicBezTo>
                <a:cubicBezTo>
                  <a:pt x="531" y="208"/>
                  <a:pt x="535" y="207"/>
                  <a:pt x="539" y="207"/>
                </a:cubicBezTo>
                <a:close/>
                <a:moveTo>
                  <a:pt x="527" y="210"/>
                </a:moveTo>
                <a:cubicBezTo>
                  <a:pt x="526" y="210"/>
                  <a:pt x="525" y="210"/>
                  <a:pt x="523" y="210"/>
                </a:cubicBezTo>
                <a:cubicBezTo>
                  <a:pt x="525" y="210"/>
                  <a:pt x="526" y="209"/>
                  <a:pt x="527" y="209"/>
                </a:cubicBezTo>
                <a:cubicBezTo>
                  <a:pt x="527" y="209"/>
                  <a:pt x="527" y="210"/>
                  <a:pt x="527" y="210"/>
                </a:cubicBezTo>
                <a:close/>
                <a:moveTo>
                  <a:pt x="510" y="213"/>
                </a:moveTo>
                <a:cubicBezTo>
                  <a:pt x="509" y="213"/>
                  <a:pt x="508" y="214"/>
                  <a:pt x="506" y="214"/>
                </a:cubicBezTo>
                <a:cubicBezTo>
                  <a:pt x="506" y="214"/>
                  <a:pt x="506" y="213"/>
                  <a:pt x="506" y="213"/>
                </a:cubicBezTo>
                <a:cubicBezTo>
                  <a:pt x="507" y="213"/>
                  <a:pt x="509" y="213"/>
                  <a:pt x="510" y="213"/>
                </a:cubicBezTo>
                <a:close/>
                <a:moveTo>
                  <a:pt x="522" y="210"/>
                </a:moveTo>
                <a:cubicBezTo>
                  <a:pt x="524" y="210"/>
                  <a:pt x="526" y="211"/>
                  <a:pt x="527" y="211"/>
                </a:cubicBezTo>
                <a:cubicBezTo>
                  <a:pt x="527" y="211"/>
                  <a:pt x="527" y="211"/>
                  <a:pt x="527" y="211"/>
                </a:cubicBezTo>
                <a:cubicBezTo>
                  <a:pt x="525" y="211"/>
                  <a:pt x="522" y="211"/>
                  <a:pt x="520" y="211"/>
                </a:cubicBezTo>
                <a:cubicBezTo>
                  <a:pt x="520" y="211"/>
                  <a:pt x="521" y="211"/>
                  <a:pt x="522" y="210"/>
                </a:cubicBezTo>
                <a:close/>
                <a:moveTo>
                  <a:pt x="532" y="211"/>
                </a:moveTo>
                <a:cubicBezTo>
                  <a:pt x="534" y="212"/>
                  <a:pt x="537" y="212"/>
                  <a:pt x="539" y="212"/>
                </a:cubicBezTo>
                <a:cubicBezTo>
                  <a:pt x="539" y="215"/>
                  <a:pt x="539" y="217"/>
                  <a:pt x="539" y="219"/>
                </a:cubicBezTo>
                <a:cubicBezTo>
                  <a:pt x="539" y="219"/>
                  <a:pt x="540" y="219"/>
                  <a:pt x="540" y="219"/>
                </a:cubicBezTo>
                <a:cubicBezTo>
                  <a:pt x="540" y="224"/>
                  <a:pt x="540" y="229"/>
                  <a:pt x="540" y="234"/>
                </a:cubicBezTo>
                <a:cubicBezTo>
                  <a:pt x="539" y="234"/>
                  <a:pt x="538" y="233"/>
                  <a:pt x="538" y="233"/>
                </a:cubicBezTo>
                <a:cubicBezTo>
                  <a:pt x="537" y="232"/>
                  <a:pt x="537" y="230"/>
                  <a:pt x="537" y="229"/>
                </a:cubicBezTo>
                <a:cubicBezTo>
                  <a:pt x="537" y="229"/>
                  <a:pt x="537" y="229"/>
                  <a:pt x="537" y="229"/>
                </a:cubicBezTo>
                <a:cubicBezTo>
                  <a:pt x="537" y="226"/>
                  <a:pt x="537" y="224"/>
                  <a:pt x="536" y="222"/>
                </a:cubicBezTo>
                <a:cubicBezTo>
                  <a:pt x="536" y="221"/>
                  <a:pt x="536" y="218"/>
                  <a:pt x="536" y="216"/>
                </a:cubicBezTo>
                <a:cubicBezTo>
                  <a:pt x="536" y="214"/>
                  <a:pt x="536" y="214"/>
                  <a:pt x="535" y="212"/>
                </a:cubicBezTo>
                <a:cubicBezTo>
                  <a:pt x="535" y="212"/>
                  <a:pt x="534" y="212"/>
                  <a:pt x="534" y="212"/>
                </a:cubicBezTo>
                <a:cubicBezTo>
                  <a:pt x="535" y="217"/>
                  <a:pt x="536" y="221"/>
                  <a:pt x="536" y="226"/>
                </a:cubicBezTo>
                <a:cubicBezTo>
                  <a:pt x="536" y="225"/>
                  <a:pt x="536" y="225"/>
                  <a:pt x="535" y="224"/>
                </a:cubicBezTo>
                <a:cubicBezTo>
                  <a:pt x="535" y="223"/>
                  <a:pt x="533" y="224"/>
                  <a:pt x="534" y="225"/>
                </a:cubicBezTo>
                <a:cubicBezTo>
                  <a:pt x="535" y="227"/>
                  <a:pt x="535" y="230"/>
                  <a:pt x="536" y="233"/>
                </a:cubicBezTo>
                <a:cubicBezTo>
                  <a:pt x="535" y="233"/>
                  <a:pt x="535" y="233"/>
                  <a:pt x="534" y="233"/>
                </a:cubicBezTo>
                <a:cubicBezTo>
                  <a:pt x="533" y="232"/>
                  <a:pt x="531" y="232"/>
                  <a:pt x="529" y="232"/>
                </a:cubicBezTo>
                <a:cubicBezTo>
                  <a:pt x="529" y="225"/>
                  <a:pt x="529" y="218"/>
                  <a:pt x="529" y="211"/>
                </a:cubicBezTo>
                <a:cubicBezTo>
                  <a:pt x="530" y="211"/>
                  <a:pt x="531" y="211"/>
                  <a:pt x="532" y="211"/>
                </a:cubicBezTo>
                <a:close/>
                <a:moveTo>
                  <a:pt x="539" y="253"/>
                </a:moveTo>
                <a:cubicBezTo>
                  <a:pt x="539" y="250"/>
                  <a:pt x="539" y="247"/>
                  <a:pt x="538" y="244"/>
                </a:cubicBezTo>
                <a:cubicBezTo>
                  <a:pt x="539" y="242"/>
                  <a:pt x="539" y="240"/>
                  <a:pt x="540" y="239"/>
                </a:cubicBezTo>
                <a:cubicBezTo>
                  <a:pt x="540" y="238"/>
                  <a:pt x="538" y="237"/>
                  <a:pt x="538" y="238"/>
                </a:cubicBezTo>
                <a:cubicBezTo>
                  <a:pt x="538" y="237"/>
                  <a:pt x="538" y="236"/>
                  <a:pt x="538" y="235"/>
                </a:cubicBezTo>
                <a:cubicBezTo>
                  <a:pt x="538" y="234"/>
                  <a:pt x="538" y="234"/>
                  <a:pt x="538" y="234"/>
                </a:cubicBezTo>
                <a:cubicBezTo>
                  <a:pt x="538" y="234"/>
                  <a:pt x="539" y="235"/>
                  <a:pt x="540" y="235"/>
                </a:cubicBezTo>
                <a:cubicBezTo>
                  <a:pt x="541" y="250"/>
                  <a:pt x="542" y="265"/>
                  <a:pt x="542" y="280"/>
                </a:cubicBezTo>
                <a:cubicBezTo>
                  <a:pt x="541" y="280"/>
                  <a:pt x="539" y="279"/>
                  <a:pt x="538" y="279"/>
                </a:cubicBezTo>
                <a:cubicBezTo>
                  <a:pt x="539" y="271"/>
                  <a:pt x="539" y="262"/>
                  <a:pt x="539" y="253"/>
                </a:cubicBezTo>
                <a:close/>
                <a:moveTo>
                  <a:pt x="542" y="282"/>
                </a:moveTo>
                <a:cubicBezTo>
                  <a:pt x="542" y="283"/>
                  <a:pt x="542" y="284"/>
                  <a:pt x="542" y="285"/>
                </a:cubicBezTo>
                <a:cubicBezTo>
                  <a:pt x="540" y="285"/>
                  <a:pt x="539" y="285"/>
                  <a:pt x="538" y="285"/>
                </a:cubicBezTo>
                <a:cubicBezTo>
                  <a:pt x="538" y="284"/>
                  <a:pt x="538" y="282"/>
                  <a:pt x="538" y="281"/>
                </a:cubicBezTo>
                <a:cubicBezTo>
                  <a:pt x="539" y="281"/>
                  <a:pt x="541" y="281"/>
                  <a:pt x="542" y="282"/>
                </a:cubicBezTo>
                <a:close/>
                <a:moveTo>
                  <a:pt x="542" y="286"/>
                </a:moveTo>
                <a:cubicBezTo>
                  <a:pt x="540" y="286"/>
                  <a:pt x="539" y="286"/>
                  <a:pt x="538" y="286"/>
                </a:cubicBezTo>
                <a:cubicBezTo>
                  <a:pt x="538" y="286"/>
                  <a:pt x="538" y="285"/>
                  <a:pt x="538" y="285"/>
                </a:cubicBezTo>
                <a:cubicBezTo>
                  <a:pt x="539" y="285"/>
                  <a:pt x="540" y="285"/>
                  <a:pt x="542" y="286"/>
                </a:cubicBezTo>
                <a:close/>
                <a:moveTo>
                  <a:pt x="542" y="286"/>
                </a:moveTo>
                <a:cubicBezTo>
                  <a:pt x="542" y="287"/>
                  <a:pt x="542" y="288"/>
                  <a:pt x="541" y="289"/>
                </a:cubicBezTo>
                <a:cubicBezTo>
                  <a:pt x="541" y="290"/>
                  <a:pt x="542" y="290"/>
                  <a:pt x="542" y="289"/>
                </a:cubicBezTo>
                <a:cubicBezTo>
                  <a:pt x="542" y="288"/>
                  <a:pt x="542" y="287"/>
                  <a:pt x="542" y="286"/>
                </a:cubicBezTo>
                <a:cubicBezTo>
                  <a:pt x="542" y="286"/>
                  <a:pt x="543" y="286"/>
                  <a:pt x="543" y="286"/>
                </a:cubicBezTo>
                <a:cubicBezTo>
                  <a:pt x="549" y="287"/>
                  <a:pt x="554" y="288"/>
                  <a:pt x="559" y="289"/>
                </a:cubicBezTo>
                <a:cubicBezTo>
                  <a:pt x="559" y="290"/>
                  <a:pt x="559" y="290"/>
                  <a:pt x="559" y="291"/>
                </a:cubicBezTo>
                <a:cubicBezTo>
                  <a:pt x="555" y="290"/>
                  <a:pt x="551" y="290"/>
                  <a:pt x="547" y="290"/>
                </a:cubicBezTo>
                <a:cubicBezTo>
                  <a:pt x="547" y="289"/>
                  <a:pt x="547" y="289"/>
                  <a:pt x="547" y="288"/>
                </a:cubicBezTo>
                <a:cubicBezTo>
                  <a:pt x="547" y="288"/>
                  <a:pt x="546" y="288"/>
                  <a:pt x="546" y="288"/>
                </a:cubicBezTo>
                <a:cubicBezTo>
                  <a:pt x="546" y="289"/>
                  <a:pt x="546" y="289"/>
                  <a:pt x="546" y="290"/>
                </a:cubicBezTo>
                <a:cubicBezTo>
                  <a:pt x="545" y="290"/>
                  <a:pt x="544" y="290"/>
                  <a:pt x="543" y="290"/>
                </a:cubicBezTo>
                <a:cubicBezTo>
                  <a:pt x="541" y="290"/>
                  <a:pt x="539" y="289"/>
                  <a:pt x="537" y="289"/>
                </a:cubicBezTo>
                <a:cubicBezTo>
                  <a:pt x="537" y="288"/>
                  <a:pt x="538" y="287"/>
                  <a:pt x="538" y="286"/>
                </a:cubicBezTo>
                <a:cubicBezTo>
                  <a:pt x="539" y="286"/>
                  <a:pt x="540" y="286"/>
                  <a:pt x="542" y="286"/>
                </a:cubicBezTo>
                <a:close/>
                <a:moveTo>
                  <a:pt x="545" y="286"/>
                </a:moveTo>
                <a:cubicBezTo>
                  <a:pt x="549" y="286"/>
                  <a:pt x="554" y="286"/>
                  <a:pt x="559" y="286"/>
                </a:cubicBezTo>
                <a:cubicBezTo>
                  <a:pt x="559" y="287"/>
                  <a:pt x="559" y="288"/>
                  <a:pt x="559" y="289"/>
                </a:cubicBezTo>
                <a:cubicBezTo>
                  <a:pt x="555" y="287"/>
                  <a:pt x="550" y="287"/>
                  <a:pt x="545" y="286"/>
                </a:cubicBezTo>
                <a:close/>
                <a:moveTo>
                  <a:pt x="574" y="294"/>
                </a:moveTo>
                <a:cubicBezTo>
                  <a:pt x="574" y="295"/>
                  <a:pt x="574" y="295"/>
                  <a:pt x="574" y="295"/>
                </a:cubicBezTo>
                <a:cubicBezTo>
                  <a:pt x="572" y="294"/>
                  <a:pt x="569" y="293"/>
                  <a:pt x="567" y="292"/>
                </a:cubicBezTo>
                <a:cubicBezTo>
                  <a:pt x="567" y="292"/>
                  <a:pt x="567" y="291"/>
                  <a:pt x="567" y="291"/>
                </a:cubicBezTo>
                <a:cubicBezTo>
                  <a:pt x="569" y="291"/>
                  <a:pt x="571" y="292"/>
                  <a:pt x="572" y="292"/>
                </a:cubicBezTo>
                <a:cubicBezTo>
                  <a:pt x="573" y="293"/>
                  <a:pt x="574" y="294"/>
                  <a:pt x="574" y="294"/>
                </a:cubicBezTo>
                <a:close/>
                <a:moveTo>
                  <a:pt x="581" y="304"/>
                </a:moveTo>
                <a:cubicBezTo>
                  <a:pt x="580" y="307"/>
                  <a:pt x="580" y="310"/>
                  <a:pt x="580" y="313"/>
                </a:cubicBezTo>
                <a:cubicBezTo>
                  <a:pt x="579" y="313"/>
                  <a:pt x="577" y="312"/>
                  <a:pt x="576" y="312"/>
                </a:cubicBezTo>
                <a:cubicBezTo>
                  <a:pt x="576" y="312"/>
                  <a:pt x="576" y="312"/>
                  <a:pt x="576" y="311"/>
                </a:cubicBezTo>
                <a:cubicBezTo>
                  <a:pt x="576" y="310"/>
                  <a:pt x="576" y="309"/>
                  <a:pt x="576" y="308"/>
                </a:cubicBezTo>
                <a:cubicBezTo>
                  <a:pt x="576" y="307"/>
                  <a:pt x="576" y="303"/>
                  <a:pt x="575" y="302"/>
                </a:cubicBezTo>
                <a:cubicBezTo>
                  <a:pt x="575" y="302"/>
                  <a:pt x="574" y="302"/>
                  <a:pt x="574" y="302"/>
                </a:cubicBezTo>
                <a:cubicBezTo>
                  <a:pt x="576" y="304"/>
                  <a:pt x="576" y="307"/>
                  <a:pt x="575" y="310"/>
                </a:cubicBezTo>
                <a:cubicBezTo>
                  <a:pt x="575" y="310"/>
                  <a:pt x="575" y="309"/>
                  <a:pt x="575" y="309"/>
                </a:cubicBezTo>
                <a:cubicBezTo>
                  <a:pt x="574" y="309"/>
                  <a:pt x="574" y="309"/>
                  <a:pt x="573" y="309"/>
                </a:cubicBezTo>
                <a:cubicBezTo>
                  <a:pt x="573" y="305"/>
                  <a:pt x="574" y="301"/>
                  <a:pt x="574" y="301"/>
                </a:cubicBezTo>
                <a:cubicBezTo>
                  <a:pt x="576" y="302"/>
                  <a:pt x="579" y="303"/>
                  <a:pt x="581" y="304"/>
                </a:cubicBezTo>
                <a:close/>
                <a:moveTo>
                  <a:pt x="585" y="305"/>
                </a:moveTo>
                <a:cubicBezTo>
                  <a:pt x="585" y="305"/>
                  <a:pt x="585" y="305"/>
                  <a:pt x="585" y="305"/>
                </a:cubicBezTo>
                <a:cubicBezTo>
                  <a:pt x="585" y="307"/>
                  <a:pt x="585" y="310"/>
                  <a:pt x="585" y="312"/>
                </a:cubicBezTo>
                <a:cubicBezTo>
                  <a:pt x="585" y="310"/>
                  <a:pt x="585" y="308"/>
                  <a:pt x="585" y="305"/>
                </a:cubicBezTo>
                <a:close/>
                <a:moveTo>
                  <a:pt x="586" y="331"/>
                </a:moveTo>
                <a:cubicBezTo>
                  <a:pt x="584" y="330"/>
                  <a:pt x="583" y="330"/>
                  <a:pt x="582" y="329"/>
                </a:cubicBezTo>
                <a:cubicBezTo>
                  <a:pt x="582" y="325"/>
                  <a:pt x="582" y="321"/>
                  <a:pt x="582" y="317"/>
                </a:cubicBezTo>
                <a:cubicBezTo>
                  <a:pt x="582" y="317"/>
                  <a:pt x="582" y="317"/>
                  <a:pt x="582" y="317"/>
                </a:cubicBezTo>
                <a:cubicBezTo>
                  <a:pt x="583" y="318"/>
                  <a:pt x="584" y="316"/>
                  <a:pt x="583" y="316"/>
                </a:cubicBezTo>
                <a:cubicBezTo>
                  <a:pt x="583" y="315"/>
                  <a:pt x="583" y="315"/>
                  <a:pt x="582" y="315"/>
                </a:cubicBezTo>
                <a:cubicBezTo>
                  <a:pt x="582" y="312"/>
                  <a:pt x="583" y="309"/>
                  <a:pt x="583" y="306"/>
                </a:cubicBezTo>
                <a:cubicBezTo>
                  <a:pt x="583" y="305"/>
                  <a:pt x="583" y="305"/>
                  <a:pt x="583" y="305"/>
                </a:cubicBezTo>
                <a:cubicBezTo>
                  <a:pt x="583" y="305"/>
                  <a:pt x="584" y="305"/>
                  <a:pt x="584" y="305"/>
                </a:cubicBezTo>
                <a:cubicBezTo>
                  <a:pt x="584" y="305"/>
                  <a:pt x="584" y="305"/>
                  <a:pt x="584" y="305"/>
                </a:cubicBezTo>
                <a:cubicBezTo>
                  <a:pt x="585" y="314"/>
                  <a:pt x="585" y="322"/>
                  <a:pt x="586" y="331"/>
                </a:cubicBezTo>
                <a:close/>
                <a:moveTo>
                  <a:pt x="586" y="327"/>
                </a:moveTo>
                <a:cubicBezTo>
                  <a:pt x="586" y="327"/>
                  <a:pt x="586" y="327"/>
                  <a:pt x="586" y="328"/>
                </a:cubicBezTo>
                <a:cubicBezTo>
                  <a:pt x="586" y="327"/>
                  <a:pt x="586" y="327"/>
                  <a:pt x="586" y="327"/>
                </a:cubicBezTo>
                <a:close/>
                <a:moveTo>
                  <a:pt x="580" y="339"/>
                </a:moveTo>
                <a:cubicBezTo>
                  <a:pt x="581" y="344"/>
                  <a:pt x="581" y="349"/>
                  <a:pt x="581" y="355"/>
                </a:cubicBezTo>
                <a:cubicBezTo>
                  <a:pt x="581" y="354"/>
                  <a:pt x="581" y="354"/>
                  <a:pt x="580" y="354"/>
                </a:cubicBezTo>
                <a:cubicBezTo>
                  <a:pt x="579" y="346"/>
                  <a:pt x="579" y="338"/>
                  <a:pt x="579" y="331"/>
                </a:cubicBezTo>
                <a:cubicBezTo>
                  <a:pt x="579" y="331"/>
                  <a:pt x="580" y="331"/>
                  <a:pt x="580" y="331"/>
                </a:cubicBezTo>
                <a:cubicBezTo>
                  <a:pt x="580" y="334"/>
                  <a:pt x="580" y="336"/>
                  <a:pt x="580" y="339"/>
                </a:cubicBezTo>
                <a:close/>
                <a:moveTo>
                  <a:pt x="576" y="330"/>
                </a:moveTo>
                <a:cubicBezTo>
                  <a:pt x="577" y="330"/>
                  <a:pt x="578" y="330"/>
                  <a:pt x="578" y="330"/>
                </a:cubicBezTo>
                <a:cubicBezTo>
                  <a:pt x="579" y="331"/>
                  <a:pt x="579" y="331"/>
                  <a:pt x="579" y="331"/>
                </a:cubicBezTo>
                <a:cubicBezTo>
                  <a:pt x="579" y="338"/>
                  <a:pt x="579" y="346"/>
                  <a:pt x="580" y="354"/>
                </a:cubicBezTo>
                <a:cubicBezTo>
                  <a:pt x="578" y="353"/>
                  <a:pt x="577" y="352"/>
                  <a:pt x="575" y="351"/>
                </a:cubicBezTo>
                <a:cubicBezTo>
                  <a:pt x="575" y="344"/>
                  <a:pt x="576" y="337"/>
                  <a:pt x="576" y="330"/>
                </a:cubicBezTo>
                <a:close/>
                <a:moveTo>
                  <a:pt x="573" y="312"/>
                </a:moveTo>
                <a:cubicBezTo>
                  <a:pt x="574" y="313"/>
                  <a:pt x="574" y="313"/>
                  <a:pt x="575" y="314"/>
                </a:cubicBezTo>
                <a:cubicBezTo>
                  <a:pt x="575" y="318"/>
                  <a:pt x="575" y="323"/>
                  <a:pt x="575" y="328"/>
                </a:cubicBezTo>
                <a:cubicBezTo>
                  <a:pt x="575" y="328"/>
                  <a:pt x="575" y="328"/>
                  <a:pt x="575" y="328"/>
                </a:cubicBezTo>
                <a:cubicBezTo>
                  <a:pt x="574" y="328"/>
                  <a:pt x="573" y="327"/>
                  <a:pt x="573" y="328"/>
                </a:cubicBezTo>
                <a:cubicBezTo>
                  <a:pt x="573" y="323"/>
                  <a:pt x="573" y="317"/>
                  <a:pt x="573" y="312"/>
                </a:cubicBezTo>
                <a:close/>
                <a:moveTo>
                  <a:pt x="575" y="311"/>
                </a:moveTo>
                <a:cubicBezTo>
                  <a:pt x="575" y="311"/>
                  <a:pt x="575" y="311"/>
                  <a:pt x="575" y="311"/>
                </a:cubicBezTo>
                <a:cubicBezTo>
                  <a:pt x="575" y="311"/>
                  <a:pt x="575" y="311"/>
                  <a:pt x="575" y="311"/>
                </a:cubicBezTo>
                <a:cubicBezTo>
                  <a:pt x="575" y="311"/>
                  <a:pt x="575" y="311"/>
                  <a:pt x="575" y="311"/>
                </a:cubicBezTo>
                <a:close/>
                <a:moveTo>
                  <a:pt x="576" y="314"/>
                </a:moveTo>
                <a:cubicBezTo>
                  <a:pt x="576" y="314"/>
                  <a:pt x="577" y="314"/>
                  <a:pt x="577" y="315"/>
                </a:cubicBezTo>
                <a:cubicBezTo>
                  <a:pt x="578" y="315"/>
                  <a:pt x="579" y="315"/>
                  <a:pt x="580" y="316"/>
                </a:cubicBezTo>
                <a:cubicBezTo>
                  <a:pt x="579" y="320"/>
                  <a:pt x="579" y="324"/>
                  <a:pt x="579" y="328"/>
                </a:cubicBezTo>
                <a:cubicBezTo>
                  <a:pt x="578" y="328"/>
                  <a:pt x="577" y="328"/>
                  <a:pt x="576" y="328"/>
                </a:cubicBezTo>
                <a:cubicBezTo>
                  <a:pt x="576" y="323"/>
                  <a:pt x="576" y="318"/>
                  <a:pt x="576" y="314"/>
                </a:cubicBezTo>
                <a:close/>
                <a:moveTo>
                  <a:pt x="579" y="329"/>
                </a:moveTo>
                <a:cubicBezTo>
                  <a:pt x="579" y="324"/>
                  <a:pt x="580" y="320"/>
                  <a:pt x="580" y="316"/>
                </a:cubicBezTo>
                <a:cubicBezTo>
                  <a:pt x="580" y="316"/>
                  <a:pt x="580" y="316"/>
                  <a:pt x="580" y="316"/>
                </a:cubicBezTo>
                <a:cubicBezTo>
                  <a:pt x="580" y="320"/>
                  <a:pt x="580" y="324"/>
                  <a:pt x="580" y="329"/>
                </a:cubicBezTo>
                <a:cubicBezTo>
                  <a:pt x="580" y="329"/>
                  <a:pt x="580" y="329"/>
                  <a:pt x="579" y="329"/>
                </a:cubicBezTo>
                <a:close/>
                <a:moveTo>
                  <a:pt x="581" y="314"/>
                </a:moveTo>
                <a:cubicBezTo>
                  <a:pt x="580" y="314"/>
                  <a:pt x="580" y="314"/>
                  <a:pt x="580" y="314"/>
                </a:cubicBezTo>
                <a:cubicBezTo>
                  <a:pt x="580" y="310"/>
                  <a:pt x="581" y="307"/>
                  <a:pt x="581" y="304"/>
                </a:cubicBezTo>
                <a:cubicBezTo>
                  <a:pt x="581" y="304"/>
                  <a:pt x="581" y="304"/>
                  <a:pt x="582" y="304"/>
                </a:cubicBezTo>
                <a:cubicBezTo>
                  <a:pt x="581" y="307"/>
                  <a:pt x="581" y="311"/>
                  <a:pt x="581" y="314"/>
                </a:cubicBezTo>
                <a:close/>
                <a:moveTo>
                  <a:pt x="572" y="309"/>
                </a:moveTo>
                <a:cubicBezTo>
                  <a:pt x="572" y="309"/>
                  <a:pt x="571" y="309"/>
                  <a:pt x="571" y="309"/>
                </a:cubicBezTo>
                <a:cubicBezTo>
                  <a:pt x="570" y="310"/>
                  <a:pt x="571" y="311"/>
                  <a:pt x="572" y="312"/>
                </a:cubicBezTo>
                <a:cubicBezTo>
                  <a:pt x="572" y="312"/>
                  <a:pt x="572" y="312"/>
                  <a:pt x="572" y="312"/>
                </a:cubicBezTo>
                <a:cubicBezTo>
                  <a:pt x="572" y="325"/>
                  <a:pt x="572" y="345"/>
                  <a:pt x="572" y="348"/>
                </a:cubicBezTo>
                <a:cubicBezTo>
                  <a:pt x="572" y="349"/>
                  <a:pt x="573" y="349"/>
                  <a:pt x="573" y="348"/>
                </a:cubicBezTo>
                <a:cubicBezTo>
                  <a:pt x="573" y="347"/>
                  <a:pt x="573" y="339"/>
                  <a:pt x="573" y="330"/>
                </a:cubicBezTo>
                <a:cubicBezTo>
                  <a:pt x="573" y="330"/>
                  <a:pt x="574" y="331"/>
                  <a:pt x="574" y="331"/>
                </a:cubicBezTo>
                <a:cubicBezTo>
                  <a:pt x="575" y="331"/>
                  <a:pt x="575" y="331"/>
                  <a:pt x="575" y="331"/>
                </a:cubicBezTo>
                <a:cubicBezTo>
                  <a:pt x="575" y="332"/>
                  <a:pt x="575" y="332"/>
                  <a:pt x="575" y="333"/>
                </a:cubicBezTo>
                <a:cubicBezTo>
                  <a:pt x="575" y="339"/>
                  <a:pt x="575" y="345"/>
                  <a:pt x="575" y="351"/>
                </a:cubicBezTo>
                <a:cubicBezTo>
                  <a:pt x="574" y="351"/>
                  <a:pt x="574" y="350"/>
                  <a:pt x="573" y="350"/>
                </a:cubicBezTo>
                <a:cubicBezTo>
                  <a:pt x="572" y="349"/>
                  <a:pt x="571" y="350"/>
                  <a:pt x="572" y="351"/>
                </a:cubicBezTo>
                <a:cubicBezTo>
                  <a:pt x="573" y="352"/>
                  <a:pt x="574" y="353"/>
                  <a:pt x="575" y="353"/>
                </a:cubicBezTo>
                <a:cubicBezTo>
                  <a:pt x="575" y="358"/>
                  <a:pt x="575" y="363"/>
                  <a:pt x="575" y="368"/>
                </a:cubicBezTo>
                <a:cubicBezTo>
                  <a:pt x="575" y="369"/>
                  <a:pt x="576" y="369"/>
                  <a:pt x="576" y="368"/>
                </a:cubicBezTo>
                <a:cubicBezTo>
                  <a:pt x="575" y="363"/>
                  <a:pt x="575" y="359"/>
                  <a:pt x="575" y="354"/>
                </a:cubicBezTo>
                <a:cubicBezTo>
                  <a:pt x="577" y="354"/>
                  <a:pt x="578" y="355"/>
                  <a:pt x="580" y="356"/>
                </a:cubicBezTo>
                <a:cubicBezTo>
                  <a:pt x="580" y="360"/>
                  <a:pt x="581" y="364"/>
                  <a:pt x="581" y="367"/>
                </a:cubicBezTo>
                <a:cubicBezTo>
                  <a:pt x="581" y="368"/>
                  <a:pt x="582" y="368"/>
                  <a:pt x="582" y="367"/>
                </a:cubicBezTo>
                <a:cubicBezTo>
                  <a:pt x="581" y="364"/>
                  <a:pt x="581" y="360"/>
                  <a:pt x="580" y="356"/>
                </a:cubicBezTo>
                <a:cubicBezTo>
                  <a:pt x="581" y="356"/>
                  <a:pt x="581" y="357"/>
                  <a:pt x="582" y="357"/>
                </a:cubicBezTo>
                <a:cubicBezTo>
                  <a:pt x="582" y="361"/>
                  <a:pt x="582" y="366"/>
                  <a:pt x="582" y="370"/>
                </a:cubicBezTo>
                <a:cubicBezTo>
                  <a:pt x="578" y="372"/>
                  <a:pt x="573" y="374"/>
                  <a:pt x="569" y="376"/>
                </a:cubicBezTo>
                <a:cubicBezTo>
                  <a:pt x="568" y="350"/>
                  <a:pt x="567" y="324"/>
                  <a:pt x="567" y="298"/>
                </a:cubicBezTo>
                <a:cubicBezTo>
                  <a:pt x="569" y="299"/>
                  <a:pt x="572" y="300"/>
                  <a:pt x="574" y="301"/>
                </a:cubicBezTo>
                <a:cubicBezTo>
                  <a:pt x="573" y="302"/>
                  <a:pt x="573" y="305"/>
                  <a:pt x="572" y="309"/>
                </a:cubicBezTo>
                <a:close/>
                <a:moveTo>
                  <a:pt x="584" y="380"/>
                </a:moveTo>
                <a:cubicBezTo>
                  <a:pt x="584" y="379"/>
                  <a:pt x="584" y="379"/>
                  <a:pt x="584" y="378"/>
                </a:cubicBezTo>
                <a:cubicBezTo>
                  <a:pt x="585" y="377"/>
                  <a:pt x="586" y="377"/>
                  <a:pt x="587" y="377"/>
                </a:cubicBezTo>
                <a:cubicBezTo>
                  <a:pt x="586" y="378"/>
                  <a:pt x="586" y="379"/>
                  <a:pt x="586" y="380"/>
                </a:cubicBezTo>
                <a:cubicBezTo>
                  <a:pt x="586" y="380"/>
                  <a:pt x="585" y="380"/>
                  <a:pt x="584" y="380"/>
                </a:cubicBezTo>
                <a:close/>
                <a:moveTo>
                  <a:pt x="584" y="394"/>
                </a:moveTo>
                <a:cubicBezTo>
                  <a:pt x="584" y="393"/>
                  <a:pt x="584" y="392"/>
                  <a:pt x="584" y="391"/>
                </a:cubicBezTo>
                <a:cubicBezTo>
                  <a:pt x="587" y="389"/>
                  <a:pt x="590" y="388"/>
                  <a:pt x="593" y="386"/>
                </a:cubicBezTo>
                <a:cubicBezTo>
                  <a:pt x="593" y="385"/>
                  <a:pt x="594" y="385"/>
                  <a:pt x="595" y="384"/>
                </a:cubicBezTo>
                <a:cubicBezTo>
                  <a:pt x="596" y="393"/>
                  <a:pt x="597" y="402"/>
                  <a:pt x="598" y="411"/>
                </a:cubicBezTo>
                <a:cubicBezTo>
                  <a:pt x="598" y="421"/>
                  <a:pt x="598" y="430"/>
                  <a:pt x="598" y="440"/>
                </a:cubicBezTo>
                <a:cubicBezTo>
                  <a:pt x="598" y="440"/>
                  <a:pt x="597" y="440"/>
                  <a:pt x="597" y="440"/>
                </a:cubicBezTo>
                <a:cubicBezTo>
                  <a:pt x="598" y="441"/>
                  <a:pt x="598" y="441"/>
                  <a:pt x="598" y="442"/>
                </a:cubicBezTo>
                <a:cubicBezTo>
                  <a:pt x="598" y="442"/>
                  <a:pt x="598" y="442"/>
                  <a:pt x="598" y="443"/>
                </a:cubicBezTo>
                <a:cubicBezTo>
                  <a:pt x="595" y="444"/>
                  <a:pt x="593" y="445"/>
                  <a:pt x="592" y="445"/>
                </a:cubicBezTo>
                <a:cubicBezTo>
                  <a:pt x="578" y="450"/>
                  <a:pt x="563" y="452"/>
                  <a:pt x="548" y="452"/>
                </a:cubicBezTo>
                <a:cubicBezTo>
                  <a:pt x="546" y="452"/>
                  <a:pt x="544" y="451"/>
                  <a:pt x="543" y="451"/>
                </a:cubicBezTo>
                <a:cubicBezTo>
                  <a:pt x="540" y="451"/>
                  <a:pt x="537" y="450"/>
                  <a:pt x="534" y="449"/>
                </a:cubicBezTo>
                <a:cubicBezTo>
                  <a:pt x="534" y="449"/>
                  <a:pt x="534" y="449"/>
                  <a:pt x="534" y="449"/>
                </a:cubicBezTo>
                <a:cubicBezTo>
                  <a:pt x="536" y="450"/>
                  <a:pt x="538" y="450"/>
                  <a:pt x="540" y="451"/>
                </a:cubicBezTo>
                <a:cubicBezTo>
                  <a:pt x="532" y="450"/>
                  <a:pt x="524" y="448"/>
                  <a:pt x="517" y="445"/>
                </a:cubicBezTo>
                <a:cubicBezTo>
                  <a:pt x="515" y="444"/>
                  <a:pt x="514" y="444"/>
                  <a:pt x="513" y="443"/>
                </a:cubicBezTo>
                <a:cubicBezTo>
                  <a:pt x="513" y="443"/>
                  <a:pt x="514" y="443"/>
                  <a:pt x="515" y="444"/>
                </a:cubicBezTo>
                <a:cubicBezTo>
                  <a:pt x="514" y="443"/>
                  <a:pt x="513" y="443"/>
                  <a:pt x="512" y="443"/>
                </a:cubicBezTo>
                <a:cubicBezTo>
                  <a:pt x="507" y="441"/>
                  <a:pt x="502" y="438"/>
                  <a:pt x="497" y="437"/>
                </a:cubicBezTo>
                <a:cubicBezTo>
                  <a:pt x="496" y="437"/>
                  <a:pt x="496" y="438"/>
                  <a:pt x="496" y="438"/>
                </a:cubicBezTo>
                <a:cubicBezTo>
                  <a:pt x="496" y="438"/>
                  <a:pt x="496" y="438"/>
                  <a:pt x="496" y="438"/>
                </a:cubicBezTo>
                <a:cubicBezTo>
                  <a:pt x="497" y="438"/>
                  <a:pt x="497" y="438"/>
                  <a:pt x="497" y="437"/>
                </a:cubicBezTo>
                <a:cubicBezTo>
                  <a:pt x="500" y="439"/>
                  <a:pt x="503" y="440"/>
                  <a:pt x="506" y="442"/>
                </a:cubicBezTo>
                <a:cubicBezTo>
                  <a:pt x="501" y="441"/>
                  <a:pt x="497" y="441"/>
                  <a:pt x="493" y="442"/>
                </a:cubicBezTo>
                <a:cubicBezTo>
                  <a:pt x="491" y="441"/>
                  <a:pt x="490" y="441"/>
                  <a:pt x="488" y="440"/>
                </a:cubicBezTo>
                <a:cubicBezTo>
                  <a:pt x="488" y="429"/>
                  <a:pt x="488" y="419"/>
                  <a:pt x="488" y="408"/>
                </a:cubicBezTo>
                <a:cubicBezTo>
                  <a:pt x="488" y="402"/>
                  <a:pt x="488" y="395"/>
                  <a:pt x="488" y="389"/>
                </a:cubicBezTo>
                <a:cubicBezTo>
                  <a:pt x="489" y="389"/>
                  <a:pt x="490" y="389"/>
                  <a:pt x="491" y="390"/>
                </a:cubicBezTo>
                <a:cubicBezTo>
                  <a:pt x="491" y="391"/>
                  <a:pt x="491" y="393"/>
                  <a:pt x="491" y="395"/>
                </a:cubicBezTo>
                <a:cubicBezTo>
                  <a:pt x="491" y="395"/>
                  <a:pt x="491" y="395"/>
                  <a:pt x="491" y="395"/>
                </a:cubicBezTo>
                <a:cubicBezTo>
                  <a:pt x="491" y="400"/>
                  <a:pt x="492" y="404"/>
                  <a:pt x="492" y="408"/>
                </a:cubicBezTo>
                <a:cubicBezTo>
                  <a:pt x="491" y="407"/>
                  <a:pt x="490" y="407"/>
                  <a:pt x="489" y="406"/>
                </a:cubicBezTo>
                <a:cubicBezTo>
                  <a:pt x="489" y="406"/>
                  <a:pt x="488" y="406"/>
                  <a:pt x="489" y="406"/>
                </a:cubicBezTo>
                <a:cubicBezTo>
                  <a:pt x="490" y="407"/>
                  <a:pt x="491" y="408"/>
                  <a:pt x="492" y="408"/>
                </a:cubicBezTo>
                <a:cubicBezTo>
                  <a:pt x="492" y="412"/>
                  <a:pt x="492" y="416"/>
                  <a:pt x="492" y="419"/>
                </a:cubicBezTo>
                <a:cubicBezTo>
                  <a:pt x="491" y="419"/>
                  <a:pt x="490" y="419"/>
                  <a:pt x="490" y="418"/>
                </a:cubicBezTo>
                <a:cubicBezTo>
                  <a:pt x="490" y="418"/>
                  <a:pt x="489" y="418"/>
                  <a:pt x="490" y="418"/>
                </a:cubicBezTo>
                <a:cubicBezTo>
                  <a:pt x="490" y="419"/>
                  <a:pt x="491" y="419"/>
                  <a:pt x="492" y="420"/>
                </a:cubicBezTo>
                <a:cubicBezTo>
                  <a:pt x="492" y="424"/>
                  <a:pt x="491" y="427"/>
                  <a:pt x="491" y="431"/>
                </a:cubicBezTo>
                <a:cubicBezTo>
                  <a:pt x="491" y="432"/>
                  <a:pt x="492" y="432"/>
                  <a:pt x="492" y="431"/>
                </a:cubicBezTo>
                <a:cubicBezTo>
                  <a:pt x="492" y="427"/>
                  <a:pt x="493" y="424"/>
                  <a:pt x="493" y="420"/>
                </a:cubicBezTo>
                <a:cubicBezTo>
                  <a:pt x="494" y="421"/>
                  <a:pt x="496" y="422"/>
                  <a:pt x="497" y="423"/>
                </a:cubicBezTo>
                <a:cubicBezTo>
                  <a:pt x="497" y="426"/>
                  <a:pt x="497" y="428"/>
                  <a:pt x="497" y="431"/>
                </a:cubicBezTo>
                <a:cubicBezTo>
                  <a:pt x="497" y="432"/>
                  <a:pt x="498" y="432"/>
                  <a:pt x="498" y="431"/>
                </a:cubicBezTo>
                <a:cubicBezTo>
                  <a:pt x="498" y="428"/>
                  <a:pt x="498" y="426"/>
                  <a:pt x="498" y="424"/>
                </a:cubicBezTo>
                <a:cubicBezTo>
                  <a:pt x="501" y="425"/>
                  <a:pt x="503" y="426"/>
                  <a:pt x="505" y="427"/>
                </a:cubicBezTo>
                <a:cubicBezTo>
                  <a:pt x="505" y="428"/>
                  <a:pt x="505" y="430"/>
                  <a:pt x="505" y="431"/>
                </a:cubicBezTo>
                <a:cubicBezTo>
                  <a:pt x="505" y="432"/>
                  <a:pt x="506" y="432"/>
                  <a:pt x="506" y="431"/>
                </a:cubicBezTo>
                <a:cubicBezTo>
                  <a:pt x="506" y="430"/>
                  <a:pt x="506" y="428"/>
                  <a:pt x="506" y="427"/>
                </a:cubicBezTo>
                <a:cubicBezTo>
                  <a:pt x="516" y="431"/>
                  <a:pt x="526" y="433"/>
                  <a:pt x="537" y="435"/>
                </a:cubicBezTo>
                <a:cubicBezTo>
                  <a:pt x="537" y="435"/>
                  <a:pt x="537" y="434"/>
                  <a:pt x="537" y="434"/>
                </a:cubicBezTo>
                <a:cubicBezTo>
                  <a:pt x="526" y="433"/>
                  <a:pt x="516" y="430"/>
                  <a:pt x="506" y="427"/>
                </a:cubicBezTo>
                <a:cubicBezTo>
                  <a:pt x="507" y="423"/>
                  <a:pt x="507" y="419"/>
                  <a:pt x="507" y="416"/>
                </a:cubicBezTo>
                <a:cubicBezTo>
                  <a:pt x="509" y="416"/>
                  <a:pt x="511" y="417"/>
                  <a:pt x="513" y="418"/>
                </a:cubicBezTo>
                <a:cubicBezTo>
                  <a:pt x="513" y="420"/>
                  <a:pt x="513" y="422"/>
                  <a:pt x="513" y="424"/>
                </a:cubicBezTo>
                <a:cubicBezTo>
                  <a:pt x="513" y="425"/>
                  <a:pt x="513" y="425"/>
                  <a:pt x="513" y="425"/>
                </a:cubicBezTo>
                <a:cubicBezTo>
                  <a:pt x="513" y="426"/>
                  <a:pt x="513" y="427"/>
                  <a:pt x="513" y="428"/>
                </a:cubicBezTo>
                <a:cubicBezTo>
                  <a:pt x="513" y="429"/>
                  <a:pt x="514" y="429"/>
                  <a:pt x="514" y="428"/>
                </a:cubicBezTo>
                <a:cubicBezTo>
                  <a:pt x="514" y="427"/>
                  <a:pt x="514" y="426"/>
                  <a:pt x="514" y="425"/>
                </a:cubicBezTo>
                <a:cubicBezTo>
                  <a:pt x="515" y="425"/>
                  <a:pt x="515" y="425"/>
                  <a:pt x="515" y="424"/>
                </a:cubicBezTo>
                <a:cubicBezTo>
                  <a:pt x="515" y="423"/>
                  <a:pt x="515" y="421"/>
                  <a:pt x="515" y="419"/>
                </a:cubicBezTo>
                <a:cubicBezTo>
                  <a:pt x="519" y="420"/>
                  <a:pt x="522" y="421"/>
                  <a:pt x="526" y="421"/>
                </a:cubicBezTo>
                <a:cubicBezTo>
                  <a:pt x="526" y="422"/>
                  <a:pt x="526" y="423"/>
                  <a:pt x="526" y="424"/>
                </a:cubicBezTo>
                <a:cubicBezTo>
                  <a:pt x="526" y="425"/>
                  <a:pt x="527" y="425"/>
                  <a:pt x="528" y="425"/>
                </a:cubicBezTo>
                <a:cubicBezTo>
                  <a:pt x="528" y="426"/>
                  <a:pt x="528" y="427"/>
                  <a:pt x="528" y="428"/>
                </a:cubicBezTo>
                <a:cubicBezTo>
                  <a:pt x="528" y="430"/>
                  <a:pt x="530" y="430"/>
                  <a:pt x="530" y="428"/>
                </a:cubicBezTo>
                <a:cubicBezTo>
                  <a:pt x="530" y="426"/>
                  <a:pt x="530" y="424"/>
                  <a:pt x="530" y="421"/>
                </a:cubicBezTo>
                <a:cubicBezTo>
                  <a:pt x="531" y="421"/>
                  <a:pt x="532" y="422"/>
                  <a:pt x="534" y="422"/>
                </a:cubicBezTo>
                <a:cubicBezTo>
                  <a:pt x="534" y="422"/>
                  <a:pt x="534" y="421"/>
                  <a:pt x="534" y="421"/>
                </a:cubicBezTo>
                <a:cubicBezTo>
                  <a:pt x="532" y="421"/>
                  <a:pt x="531" y="421"/>
                  <a:pt x="530" y="421"/>
                </a:cubicBezTo>
                <a:cubicBezTo>
                  <a:pt x="530" y="421"/>
                  <a:pt x="530" y="420"/>
                  <a:pt x="530" y="420"/>
                </a:cubicBezTo>
                <a:cubicBezTo>
                  <a:pt x="530" y="419"/>
                  <a:pt x="530" y="418"/>
                  <a:pt x="530" y="416"/>
                </a:cubicBezTo>
                <a:cubicBezTo>
                  <a:pt x="530" y="416"/>
                  <a:pt x="530" y="415"/>
                  <a:pt x="530" y="415"/>
                </a:cubicBezTo>
                <a:cubicBezTo>
                  <a:pt x="530" y="415"/>
                  <a:pt x="530" y="415"/>
                  <a:pt x="530" y="415"/>
                </a:cubicBezTo>
                <a:cubicBezTo>
                  <a:pt x="531" y="415"/>
                  <a:pt x="531" y="413"/>
                  <a:pt x="530" y="413"/>
                </a:cubicBezTo>
                <a:cubicBezTo>
                  <a:pt x="529" y="412"/>
                  <a:pt x="528" y="414"/>
                  <a:pt x="528" y="415"/>
                </a:cubicBezTo>
                <a:cubicBezTo>
                  <a:pt x="528" y="415"/>
                  <a:pt x="528" y="415"/>
                  <a:pt x="528" y="415"/>
                </a:cubicBezTo>
                <a:cubicBezTo>
                  <a:pt x="528" y="415"/>
                  <a:pt x="528" y="415"/>
                  <a:pt x="528" y="415"/>
                </a:cubicBezTo>
                <a:cubicBezTo>
                  <a:pt x="528" y="414"/>
                  <a:pt x="528" y="412"/>
                  <a:pt x="527" y="412"/>
                </a:cubicBezTo>
                <a:cubicBezTo>
                  <a:pt x="526" y="412"/>
                  <a:pt x="525" y="414"/>
                  <a:pt x="525" y="415"/>
                </a:cubicBezTo>
                <a:cubicBezTo>
                  <a:pt x="525" y="416"/>
                  <a:pt x="526" y="416"/>
                  <a:pt x="526" y="416"/>
                </a:cubicBezTo>
                <a:cubicBezTo>
                  <a:pt x="526" y="416"/>
                  <a:pt x="526" y="417"/>
                  <a:pt x="526" y="417"/>
                </a:cubicBezTo>
                <a:cubicBezTo>
                  <a:pt x="526" y="418"/>
                  <a:pt x="526" y="420"/>
                  <a:pt x="526" y="421"/>
                </a:cubicBezTo>
                <a:cubicBezTo>
                  <a:pt x="522" y="420"/>
                  <a:pt x="519" y="419"/>
                  <a:pt x="515" y="418"/>
                </a:cubicBezTo>
                <a:cubicBezTo>
                  <a:pt x="515" y="415"/>
                  <a:pt x="516" y="412"/>
                  <a:pt x="516" y="409"/>
                </a:cubicBezTo>
                <a:cubicBezTo>
                  <a:pt x="516" y="409"/>
                  <a:pt x="516" y="409"/>
                  <a:pt x="516" y="409"/>
                </a:cubicBezTo>
                <a:cubicBezTo>
                  <a:pt x="516" y="408"/>
                  <a:pt x="516" y="408"/>
                  <a:pt x="516" y="408"/>
                </a:cubicBezTo>
                <a:cubicBezTo>
                  <a:pt x="516" y="408"/>
                  <a:pt x="516" y="408"/>
                  <a:pt x="516" y="408"/>
                </a:cubicBezTo>
                <a:cubicBezTo>
                  <a:pt x="516" y="408"/>
                  <a:pt x="516" y="407"/>
                  <a:pt x="516" y="407"/>
                </a:cubicBezTo>
                <a:cubicBezTo>
                  <a:pt x="516" y="407"/>
                  <a:pt x="516" y="407"/>
                  <a:pt x="516" y="407"/>
                </a:cubicBezTo>
                <a:cubicBezTo>
                  <a:pt x="516" y="407"/>
                  <a:pt x="515" y="407"/>
                  <a:pt x="515" y="407"/>
                </a:cubicBezTo>
                <a:cubicBezTo>
                  <a:pt x="516" y="406"/>
                  <a:pt x="516" y="406"/>
                  <a:pt x="516" y="405"/>
                </a:cubicBezTo>
                <a:cubicBezTo>
                  <a:pt x="520" y="406"/>
                  <a:pt x="525" y="408"/>
                  <a:pt x="530" y="410"/>
                </a:cubicBezTo>
                <a:cubicBezTo>
                  <a:pt x="530" y="410"/>
                  <a:pt x="530" y="409"/>
                  <a:pt x="530" y="409"/>
                </a:cubicBezTo>
                <a:cubicBezTo>
                  <a:pt x="525" y="408"/>
                  <a:pt x="520" y="406"/>
                  <a:pt x="516" y="404"/>
                </a:cubicBezTo>
                <a:cubicBezTo>
                  <a:pt x="516" y="404"/>
                  <a:pt x="515" y="404"/>
                  <a:pt x="515" y="404"/>
                </a:cubicBezTo>
                <a:cubicBezTo>
                  <a:pt x="513" y="403"/>
                  <a:pt x="511" y="403"/>
                  <a:pt x="509" y="402"/>
                </a:cubicBezTo>
                <a:cubicBezTo>
                  <a:pt x="509" y="399"/>
                  <a:pt x="509" y="397"/>
                  <a:pt x="509" y="394"/>
                </a:cubicBezTo>
                <a:cubicBezTo>
                  <a:pt x="509" y="394"/>
                  <a:pt x="510" y="394"/>
                  <a:pt x="510" y="394"/>
                </a:cubicBezTo>
                <a:cubicBezTo>
                  <a:pt x="515" y="397"/>
                  <a:pt x="521" y="398"/>
                  <a:pt x="527" y="399"/>
                </a:cubicBezTo>
                <a:cubicBezTo>
                  <a:pt x="527" y="399"/>
                  <a:pt x="527" y="398"/>
                  <a:pt x="527" y="398"/>
                </a:cubicBezTo>
                <a:cubicBezTo>
                  <a:pt x="521" y="398"/>
                  <a:pt x="516" y="397"/>
                  <a:pt x="512" y="395"/>
                </a:cubicBezTo>
                <a:cubicBezTo>
                  <a:pt x="524" y="397"/>
                  <a:pt x="536" y="399"/>
                  <a:pt x="549" y="399"/>
                </a:cubicBezTo>
                <a:cubicBezTo>
                  <a:pt x="559" y="399"/>
                  <a:pt x="570" y="397"/>
                  <a:pt x="580" y="393"/>
                </a:cubicBezTo>
                <a:cubicBezTo>
                  <a:pt x="580" y="393"/>
                  <a:pt x="581" y="392"/>
                  <a:pt x="582" y="392"/>
                </a:cubicBezTo>
                <a:cubicBezTo>
                  <a:pt x="582" y="393"/>
                  <a:pt x="582" y="394"/>
                  <a:pt x="582" y="394"/>
                </a:cubicBezTo>
                <a:cubicBezTo>
                  <a:pt x="581" y="396"/>
                  <a:pt x="583" y="396"/>
                  <a:pt x="584" y="394"/>
                </a:cubicBezTo>
                <a:close/>
                <a:moveTo>
                  <a:pt x="598" y="382"/>
                </a:moveTo>
                <a:cubicBezTo>
                  <a:pt x="598" y="382"/>
                  <a:pt x="598" y="382"/>
                  <a:pt x="598" y="383"/>
                </a:cubicBezTo>
                <a:cubicBezTo>
                  <a:pt x="598" y="384"/>
                  <a:pt x="598" y="385"/>
                  <a:pt x="598" y="387"/>
                </a:cubicBezTo>
                <a:cubicBezTo>
                  <a:pt x="598" y="394"/>
                  <a:pt x="598" y="401"/>
                  <a:pt x="598" y="408"/>
                </a:cubicBezTo>
                <a:cubicBezTo>
                  <a:pt x="597" y="400"/>
                  <a:pt x="596" y="392"/>
                  <a:pt x="596" y="384"/>
                </a:cubicBezTo>
                <a:cubicBezTo>
                  <a:pt x="596" y="383"/>
                  <a:pt x="597" y="383"/>
                  <a:pt x="598" y="382"/>
                </a:cubicBezTo>
                <a:cubicBezTo>
                  <a:pt x="598" y="382"/>
                  <a:pt x="598" y="382"/>
                  <a:pt x="598" y="382"/>
                </a:cubicBezTo>
                <a:close/>
                <a:moveTo>
                  <a:pt x="616" y="392"/>
                </a:moveTo>
                <a:cubicBezTo>
                  <a:pt x="616" y="393"/>
                  <a:pt x="617" y="393"/>
                  <a:pt x="617" y="392"/>
                </a:cubicBezTo>
                <a:cubicBezTo>
                  <a:pt x="617" y="392"/>
                  <a:pt x="617" y="392"/>
                  <a:pt x="617" y="391"/>
                </a:cubicBezTo>
                <a:cubicBezTo>
                  <a:pt x="617" y="392"/>
                  <a:pt x="618" y="392"/>
                  <a:pt x="618" y="392"/>
                </a:cubicBezTo>
                <a:cubicBezTo>
                  <a:pt x="618" y="393"/>
                  <a:pt x="618" y="394"/>
                  <a:pt x="618" y="395"/>
                </a:cubicBezTo>
                <a:cubicBezTo>
                  <a:pt x="618" y="394"/>
                  <a:pt x="618" y="394"/>
                  <a:pt x="617" y="395"/>
                </a:cubicBezTo>
                <a:cubicBezTo>
                  <a:pt x="617" y="398"/>
                  <a:pt x="616" y="401"/>
                  <a:pt x="616" y="404"/>
                </a:cubicBezTo>
                <a:cubicBezTo>
                  <a:pt x="612" y="401"/>
                  <a:pt x="610" y="399"/>
                  <a:pt x="607" y="396"/>
                </a:cubicBezTo>
                <a:cubicBezTo>
                  <a:pt x="607" y="391"/>
                  <a:pt x="607" y="387"/>
                  <a:pt x="606" y="382"/>
                </a:cubicBezTo>
                <a:cubicBezTo>
                  <a:pt x="609" y="385"/>
                  <a:pt x="613" y="388"/>
                  <a:pt x="616" y="391"/>
                </a:cubicBezTo>
                <a:cubicBezTo>
                  <a:pt x="616" y="391"/>
                  <a:pt x="616" y="392"/>
                  <a:pt x="616" y="392"/>
                </a:cubicBezTo>
                <a:close/>
                <a:moveTo>
                  <a:pt x="625" y="396"/>
                </a:moveTo>
                <a:cubicBezTo>
                  <a:pt x="625" y="399"/>
                  <a:pt x="625" y="402"/>
                  <a:pt x="625" y="406"/>
                </a:cubicBezTo>
                <a:cubicBezTo>
                  <a:pt x="625" y="407"/>
                  <a:pt x="624" y="409"/>
                  <a:pt x="624" y="411"/>
                </a:cubicBezTo>
                <a:cubicBezTo>
                  <a:pt x="624" y="407"/>
                  <a:pt x="624" y="403"/>
                  <a:pt x="624" y="399"/>
                </a:cubicBezTo>
                <a:cubicBezTo>
                  <a:pt x="625" y="398"/>
                  <a:pt x="625" y="397"/>
                  <a:pt x="625" y="396"/>
                </a:cubicBezTo>
                <a:close/>
                <a:moveTo>
                  <a:pt x="618" y="501"/>
                </a:moveTo>
                <a:cubicBezTo>
                  <a:pt x="617" y="500"/>
                  <a:pt x="616" y="499"/>
                  <a:pt x="615" y="499"/>
                </a:cubicBezTo>
                <a:cubicBezTo>
                  <a:pt x="615" y="495"/>
                  <a:pt x="615" y="492"/>
                  <a:pt x="615" y="489"/>
                </a:cubicBezTo>
                <a:cubicBezTo>
                  <a:pt x="616" y="490"/>
                  <a:pt x="617" y="491"/>
                  <a:pt x="619" y="491"/>
                </a:cubicBezTo>
                <a:cubicBezTo>
                  <a:pt x="619" y="492"/>
                  <a:pt x="619" y="491"/>
                  <a:pt x="619" y="491"/>
                </a:cubicBezTo>
                <a:cubicBezTo>
                  <a:pt x="619" y="493"/>
                  <a:pt x="618" y="494"/>
                  <a:pt x="618" y="496"/>
                </a:cubicBezTo>
                <a:cubicBezTo>
                  <a:pt x="618" y="497"/>
                  <a:pt x="618" y="499"/>
                  <a:pt x="618" y="501"/>
                </a:cubicBezTo>
                <a:close/>
                <a:moveTo>
                  <a:pt x="602" y="508"/>
                </a:moveTo>
                <a:cubicBezTo>
                  <a:pt x="601" y="500"/>
                  <a:pt x="601" y="492"/>
                  <a:pt x="601" y="483"/>
                </a:cubicBezTo>
                <a:cubicBezTo>
                  <a:pt x="601" y="481"/>
                  <a:pt x="601" y="479"/>
                  <a:pt x="601" y="477"/>
                </a:cubicBezTo>
                <a:cubicBezTo>
                  <a:pt x="601" y="478"/>
                  <a:pt x="602" y="480"/>
                  <a:pt x="602" y="481"/>
                </a:cubicBezTo>
                <a:cubicBezTo>
                  <a:pt x="603" y="489"/>
                  <a:pt x="604" y="497"/>
                  <a:pt x="605" y="505"/>
                </a:cubicBezTo>
                <a:cubicBezTo>
                  <a:pt x="605" y="510"/>
                  <a:pt x="605" y="514"/>
                  <a:pt x="605" y="518"/>
                </a:cubicBezTo>
                <a:cubicBezTo>
                  <a:pt x="605" y="528"/>
                  <a:pt x="604" y="538"/>
                  <a:pt x="603" y="548"/>
                </a:cubicBezTo>
                <a:cubicBezTo>
                  <a:pt x="603" y="535"/>
                  <a:pt x="602" y="521"/>
                  <a:pt x="602" y="508"/>
                </a:cubicBezTo>
                <a:close/>
                <a:moveTo>
                  <a:pt x="602" y="555"/>
                </a:moveTo>
                <a:cubicBezTo>
                  <a:pt x="602" y="558"/>
                  <a:pt x="602" y="561"/>
                  <a:pt x="601" y="565"/>
                </a:cubicBezTo>
                <a:cubicBezTo>
                  <a:pt x="598" y="552"/>
                  <a:pt x="599" y="538"/>
                  <a:pt x="599" y="525"/>
                </a:cubicBezTo>
                <a:cubicBezTo>
                  <a:pt x="600" y="517"/>
                  <a:pt x="600" y="508"/>
                  <a:pt x="600" y="500"/>
                </a:cubicBezTo>
                <a:cubicBezTo>
                  <a:pt x="601" y="518"/>
                  <a:pt x="602" y="537"/>
                  <a:pt x="602" y="555"/>
                </a:cubicBezTo>
                <a:close/>
                <a:moveTo>
                  <a:pt x="496" y="448"/>
                </a:moveTo>
                <a:cubicBezTo>
                  <a:pt x="495" y="447"/>
                  <a:pt x="493" y="447"/>
                  <a:pt x="492" y="446"/>
                </a:cubicBezTo>
                <a:cubicBezTo>
                  <a:pt x="493" y="447"/>
                  <a:pt x="492" y="446"/>
                  <a:pt x="491" y="446"/>
                </a:cubicBezTo>
                <a:cubicBezTo>
                  <a:pt x="491" y="445"/>
                  <a:pt x="490" y="445"/>
                  <a:pt x="490" y="444"/>
                </a:cubicBezTo>
                <a:cubicBezTo>
                  <a:pt x="491" y="444"/>
                  <a:pt x="491" y="444"/>
                  <a:pt x="492" y="444"/>
                </a:cubicBezTo>
                <a:cubicBezTo>
                  <a:pt x="493" y="444"/>
                  <a:pt x="493" y="444"/>
                  <a:pt x="493" y="444"/>
                </a:cubicBezTo>
                <a:cubicBezTo>
                  <a:pt x="498" y="446"/>
                  <a:pt x="503" y="448"/>
                  <a:pt x="508" y="450"/>
                </a:cubicBezTo>
                <a:cubicBezTo>
                  <a:pt x="515" y="452"/>
                  <a:pt x="523" y="454"/>
                  <a:pt x="530" y="456"/>
                </a:cubicBezTo>
                <a:cubicBezTo>
                  <a:pt x="520" y="454"/>
                  <a:pt x="509" y="452"/>
                  <a:pt x="499" y="449"/>
                </a:cubicBezTo>
                <a:cubicBezTo>
                  <a:pt x="499" y="449"/>
                  <a:pt x="498" y="449"/>
                  <a:pt x="497" y="448"/>
                </a:cubicBezTo>
                <a:cubicBezTo>
                  <a:pt x="497" y="448"/>
                  <a:pt x="497" y="448"/>
                  <a:pt x="496" y="448"/>
                </a:cubicBezTo>
                <a:close/>
                <a:moveTo>
                  <a:pt x="526" y="494"/>
                </a:moveTo>
                <a:cubicBezTo>
                  <a:pt x="526" y="495"/>
                  <a:pt x="526" y="495"/>
                  <a:pt x="526" y="496"/>
                </a:cubicBezTo>
                <a:cubicBezTo>
                  <a:pt x="522" y="495"/>
                  <a:pt x="519" y="494"/>
                  <a:pt x="516" y="493"/>
                </a:cubicBezTo>
                <a:cubicBezTo>
                  <a:pt x="515" y="491"/>
                  <a:pt x="515" y="490"/>
                  <a:pt x="515" y="488"/>
                </a:cubicBezTo>
                <a:cubicBezTo>
                  <a:pt x="515" y="488"/>
                  <a:pt x="516" y="488"/>
                  <a:pt x="516" y="488"/>
                </a:cubicBezTo>
                <a:cubicBezTo>
                  <a:pt x="516" y="488"/>
                  <a:pt x="516" y="488"/>
                  <a:pt x="516" y="488"/>
                </a:cubicBezTo>
                <a:cubicBezTo>
                  <a:pt x="516" y="491"/>
                  <a:pt x="520" y="491"/>
                  <a:pt x="520" y="488"/>
                </a:cubicBezTo>
                <a:cubicBezTo>
                  <a:pt x="520" y="487"/>
                  <a:pt x="520" y="486"/>
                  <a:pt x="520" y="484"/>
                </a:cubicBezTo>
                <a:cubicBezTo>
                  <a:pt x="522" y="485"/>
                  <a:pt x="524" y="486"/>
                  <a:pt x="526" y="486"/>
                </a:cubicBezTo>
                <a:cubicBezTo>
                  <a:pt x="526" y="489"/>
                  <a:pt x="526" y="491"/>
                  <a:pt x="526" y="494"/>
                </a:cubicBezTo>
                <a:close/>
                <a:moveTo>
                  <a:pt x="526" y="505"/>
                </a:moveTo>
                <a:cubicBezTo>
                  <a:pt x="523" y="504"/>
                  <a:pt x="519" y="503"/>
                  <a:pt x="516" y="503"/>
                </a:cubicBezTo>
                <a:cubicBezTo>
                  <a:pt x="516" y="500"/>
                  <a:pt x="516" y="496"/>
                  <a:pt x="516" y="493"/>
                </a:cubicBezTo>
                <a:cubicBezTo>
                  <a:pt x="519" y="494"/>
                  <a:pt x="522" y="496"/>
                  <a:pt x="526" y="497"/>
                </a:cubicBezTo>
                <a:cubicBezTo>
                  <a:pt x="526" y="499"/>
                  <a:pt x="526" y="502"/>
                  <a:pt x="526" y="505"/>
                </a:cubicBezTo>
                <a:close/>
                <a:moveTo>
                  <a:pt x="537" y="529"/>
                </a:moveTo>
                <a:cubicBezTo>
                  <a:pt x="538" y="534"/>
                  <a:pt x="538" y="539"/>
                  <a:pt x="538" y="544"/>
                </a:cubicBezTo>
                <a:cubicBezTo>
                  <a:pt x="534" y="543"/>
                  <a:pt x="529" y="542"/>
                  <a:pt x="525" y="541"/>
                </a:cubicBezTo>
                <a:cubicBezTo>
                  <a:pt x="525" y="538"/>
                  <a:pt x="526" y="534"/>
                  <a:pt x="526" y="531"/>
                </a:cubicBezTo>
                <a:cubicBezTo>
                  <a:pt x="527" y="531"/>
                  <a:pt x="528" y="531"/>
                  <a:pt x="529" y="532"/>
                </a:cubicBezTo>
                <a:cubicBezTo>
                  <a:pt x="529" y="532"/>
                  <a:pt x="529" y="531"/>
                  <a:pt x="529" y="531"/>
                </a:cubicBezTo>
                <a:cubicBezTo>
                  <a:pt x="528" y="531"/>
                  <a:pt x="527" y="531"/>
                  <a:pt x="526" y="530"/>
                </a:cubicBezTo>
                <a:cubicBezTo>
                  <a:pt x="526" y="527"/>
                  <a:pt x="526" y="523"/>
                  <a:pt x="526" y="519"/>
                </a:cubicBezTo>
                <a:cubicBezTo>
                  <a:pt x="529" y="520"/>
                  <a:pt x="532" y="521"/>
                  <a:pt x="535" y="522"/>
                </a:cubicBezTo>
                <a:cubicBezTo>
                  <a:pt x="535" y="523"/>
                  <a:pt x="535" y="525"/>
                  <a:pt x="535" y="527"/>
                </a:cubicBezTo>
                <a:cubicBezTo>
                  <a:pt x="535" y="528"/>
                  <a:pt x="536" y="529"/>
                  <a:pt x="537" y="529"/>
                </a:cubicBezTo>
                <a:close/>
                <a:moveTo>
                  <a:pt x="538" y="554"/>
                </a:moveTo>
                <a:cubicBezTo>
                  <a:pt x="534" y="554"/>
                  <a:pt x="531" y="553"/>
                  <a:pt x="527" y="552"/>
                </a:cubicBezTo>
                <a:cubicBezTo>
                  <a:pt x="526" y="551"/>
                  <a:pt x="525" y="550"/>
                  <a:pt x="524" y="550"/>
                </a:cubicBezTo>
                <a:cubicBezTo>
                  <a:pt x="525" y="547"/>
                  <a:pt x="525" y="545"/>
                  <a:pt x="525" y="542"/>
                </a:cubicBezTo>
                <a:cubicBezTo>
                  <a:pt x="529" y="543"/>
                  <a:pt x="534" y="544"/>
                  <a:pt x="538" y="545"/>
                </a:cubicBezTo>
                <a:cubicBezTo>
                  <a:pt x="538" y="548"/>
                  <a:pt x="538" y="551"/>
                  <a:pt x="538" y="554"/>
                </a:cubicBezTo>
                <a:close/>
                <a:moveTo>
                  <a:pt x="538" y="563"/>
                </a:moveTo>
                <a:cubicBezTo>
                  <a:pt x="534" y="563"/>
                  <a:pt x="530" y="562"/>
                  <a:pt x="527" y="561"/>
                </a:cubicBezTo>
                <a:cubicBezTo>
                  <a:pt x="527" y="558"/>
                  <a:pt x="527" y="555"/>
                  <a:pt x="527" y="552"/>
                </a:cubicBezTo>
                <a:cubicBezTo>
                  <a:pt x="531" y="553"/>
                  <a:pt x="534" y="554"/>
                  <a:pt x="538" y="555"/>
                </a:cubicBezTo>
                <a:cubicBezTo>
                  <a:pt x="538" y="558"/>
                  <a:pt x="538" y="561"/>
                  <a:pt x="538" y="563"/>
                </a:cubicBezTo>
                <a:close/>
                <a:moveTo>
                  <a:pt x="539" y="555"/>
                </a:moveTo>
                <a:cubicBezTo>
                  <a:pt x="540" y="555"/>
                  <a:pt x="541" y="555"/>
                  <a:pt x="542" y="556"/>
                </a:cubicBezTo>
                <a:cubicBezTo>
                  <a:pt x="542" y="558"/>
                  <a:pt x="541" y="561"/>
                  <a:pt x="541" y="564"/>
                </a:cubicBezTo>
                <a:cubicBezTo>
                  <a:pt x="541" y="564"/>
                  <a:pt x="540" y="564"/>
                  <a:pt x="539" y="564"/>
                </a:cubicBezTo>
                <a:cubicBezTo>
                  <a:pt x="539" y="561"/>
                  <a:pt x="539" y="558"/>
                  <a:pt x="539" y="555"/>
                </a:cubicBezTo>
                <a:close/>
                <a:moveTo>
                  <a:pt x="522" y="590"/>
                </a:moveTo>
                <a:cubicBezTo>
                  <a:pt x="522" y="589"/>
                  <a:pt x="522" y="588"/>
                  <a:pt x="522" y="588"/>
                </a:cubicBezTo>
                <a:cubicBezTo>
                  <a:pt x="523" y="588"/>
                  <a:pt x="523" y="588"/>
                  <a:pt x="523" y="588"/>
                </a:cubicBezTo>
                <a:cubicBezTo>
                  <a:pt x="523" y="588"/>
                  <a:pt x="523" y="589"/>
                  <a:pt x="523" y="590"/>
                </a:cubicBezTo>
                <a:cubicBezTo>
                  <a:pt x="522" y="592"/>
                  <a:pt x="522" y="595"/>
                  <a:pt x="523" y="598"/>
                </a:cubicBezTo>
                <a:cubicBezTo>
                  <a:pt x="518" y="597"/>
                  <a:pt x="514" y="596"/>
                  <a:pt x="509" y="595"/>
                </a:cubicBezTo>
                <a:cubicBezTo>
                  <a:pt x="510" y="593"/>
                  <a:pt x="510" y="591"/>
                  <a:pt x="510" y="588"/>
                </a:cubicBezTo>
                <a:cubicBezTo>
                  <a:pt x="511" y="589"/>
                  <a:pt x="512" y="589"/>
                  <a:pt x="514" y="590"/>
                </a:cubicBezTo>
                <a:cubicBezTo>
                  <a:pt x="514" y="590"/>
                  <a:pt x="514" y="589"/>
                  <a:pt x="514" y="589"/>
                </a:cubicBezTo>
                <a:cubicBezTo>
                  <a:pt x="513" y="589"/>
                  <a:pt x="511" y="588"/>
                  <a:pt x="510" y="588"/>
                </a:cubicBezTo>
                <a:cubicBezTo>
                  <a:pt x="510" y="587"/>
                  <a:pt x="510" y="586"/>
                  <a:pt x="511" y="585"/>
                </a:cubicBezTo>
                <a:cubicBezTo>
                  <a:pt x="514" y="586"/>
                  <a:pt x="518" y="587"/>
                  <a:pt x="522" y="587"/>
                </a:cubicBezTo>
                <a:cubicBezTo>
                  <a:pt x="522" y="588"/>
                  <a:pt x="521" y="589"/>
                  <a:pt x="521" y="590"/>
                </a:cubicBezTo>
                <a:cubicBezTo>
                  <a:pt x="521" y="590"/>
                  <a:pt x="522" y="590"/>
                  <a:pt x="522" y="590"/>
                </a:cubicBezTo>
                <a:close/>
                <a:moveTo>
                  <a:pt x="511" y="585"/>
                </a:moveTo>
                <a:cubicBezTo>
                  <a:pt x="511" y="582"/>
                  <a:pt x="511" y="579"/>
                  <a:pt x="512" y="576"/>
                </a:cubicBezTo>
                <a:cubicBezTo>
                  <a:pt x="515" y="577"/>
                  <a:pt x="518" y="578"/>
                  <a:pt x="522" y="579"/>
                </a:cubicBezTo>
                <a:cubicBezTo>
                  <a:pt x="522" y="582"/>
                  <a:pt x="522" y="584"/>
                  <a:pt x="522" y="587"/>
                </a:cubicBezTo>
                <a:cubicBezTo>
                  <a:pt x="518" y="586"/>
                  <a:pt x="514" y="585"/>
                  <a:pt x="511" y="585"/>
                </a:cubicBezTo>
                <a:close/>
                <a:moveTo>
                  <a:pt x="481" y="516"/>
                </a:moveTo>
                <a:cubicBezTo>
                  <a:pt x="481" y="514"/>
                  <a:pt x="481" y="513"/>
                  <a:pt x="481" y="512"/>
                </a:cubicBezTo>
                <a:cubicBezTo>
                  <a:pt x="483" y="513"/>
                  <a:pt x="486" y="515"/>
                  <a:pt x="489" y="516"/>
                </a:cubicBezTo>
                <a:cubicBezTo>
                  <a:pt x="489" y="520"/>
                  <a:pt x="489" y="524"/>
                  <a:pt x="490" y="528"/>
                </a:cubicBezTo>
                <a:cubicBezTo>
                  <a:pt x="487" y="527"/>
                  <a:pt x="484" y="525"/>
                  <a:pt x="481" y="523"/>
                </a:cubicBezTo>
                <a:cubicBezTo>
                  <a:pt x="481" y="523"/>
                  <a:pt x="481" y="523"/>
                  <a:pt x="481" y="523"/>
                </a:cubicBezTo>
                <a:cubicBezTo>
                  <a:pt x="481" y="521"/>
                  <a:pt x="481" y="518"/>
                  <a:pt x="481" y="516"/>
                </a:cubicBezTo>
                <a:close/>
                <a:moveTo>
                  <a:pt x="489" y="516"/>
                </a:moveTo>
                <a:cubicBezTo>
                  <a:pt x="490" y="517"/>
                  <a:pt x="490" y="517"/>
                  <a:pt x="490" y="517"/>
                </a:cubicBezTo>
                <a:cubicBezTo>
                  <a:pt x="490" y="521"/>
                  <a:pt x="490" y="525"/>
                  <a:pt x="490" y="529"/>
                </a:cubicBezTo>
                <a:cubicBezTo>
                  <a:pt x="490" y="529"/>
                  <a:pt x="490" y="529"/>
                  <a:pt x="490" y="529"/>
                </a:cubicBezTo>
                <a:cubicBezTo>
                  <a:pt x="490" y="524"/>
                  <a:pt x="490" y="520"/>
                  <a:pt x="489" y="516"/>
                </a:cubicBezTo>
                <a:close/>
                <a:moveTo>
                  <a:pt x="488" y="463"/>
                </a:moveTo>
                <a:cubicBezTo>
                  <a:pt x="488" y="462"/>
                  <a:pt x="488" y="461"/>
                  <a:pt x="488" y="460"/>
                </a:cubicBezTo>
                <a:cubicBezTo>
                  <a:pt x="489" y="461"/>
                  <a:pt x="490" y="462"/>
                  <a:pt x="492" y="462"/>
                </a:cubicBezTo>
                <a:cubicBezTo>
                  <a:pt x="491" y="466"/>
                  <a:pt x="491" y="470"/>
                  <a:pt x="491" y="473"/>
                </a:cubicBezTo>
                <a:cubicBezTo>
                  <a:pt x="490" y="473"/>
                  <a:pt x="489" y="473"/>
                  <a:pt x="488" y="472"/>
                </a:cubicBezTo>
                <a:cubicBezTo>
                  <a:pt x="488" y="469"/>
                  <a:pt x="488" y="466"/>
                  <a:pt x="488" y="463"/>
                </a:cubicBezTo>
                <a:close/>
                <a:moveTo>
                  <a:pt x="485" y="444"/>
                </a:moveTo>
                <a:cubicBezTo>
                  <a:pt x="485" y="444"/>
                  <a:pt x="485" y="444"/>
                  <a:pt x="485" y="444"/>
                </a:cubicBezTo>
                <a:cubicBezTo>
                  <a:pt x="485" y="444"/>
                  <a:pt x="486" y="444"/>
                  <a:pt x="486" y="444"/>
                </a:cubicBezTo>
                <a:cubicBezTo>
                  <a:pt x="486" y="444"/>
                  <a:pt x="486" y="444"/>
                  <a:pt x="486" y="444"/>
                </a:cubicBezTo>
                <a:cubicBezTo>
                  <a:pt x="485" y="444"/>
                  <a:pt x="485" y="444"/>
                  <a:pt x="485" y="444"/>
                </a:cubicBezTo>
                <a:close/>
                <a:moveTo>
                  <a:pt x="481" y="439"/>
                </a:moveTo>
                <a:cubicBezTo>
                  <a:pt x="481" y="438"/>
                  <a:pt x="481" y="437"/>
                  <a:pt x="482" y="437"/>
                </a:cubicBezTo>
                <a:cubicBezTo>
                  <a:pt x="483" y="437"/>
                  <a:pt x="484" y="437"/>
                  <a:pt x="485" y="437"/>
                </a:cubicBezTo>
                <a:cubicBezTo>
                  <a:pt x="485" y="437"/>
                  <a:pt x="484" y="438"/>
                  <a:pt x="484" y="439"/>
                </a:cubicBezTo>
                <a:cubicBezTo>
                  <a:pt x="484" y="439"/>
                  <a:pt x="484" y="439"/>
                  <a:pt x="484" y="439"/>
                </a:cubicBezTo>
                <a:cubicBezTo>
                  <a:pt x="484" y="439"/>
                  <a:pt x="484" y="439"/>
                  <a:pt x="484" y="439"/>
                </a:cubicBezTo>
                <a:cubicBezTo>
                  <a:pt x="484" y="439"/>
                  <a:pt x="484" y="439"/>
                  <a:pt x="484" y="440"/>
                </a:cubicBezTo>
                <a:cubicBezTo>
                  <a:pt x="483" y="439"/>
                  <a:pt x="482" y="439"/>
                  <a:pt x="481" y="439"/>
                </a:cubicBezTo>
                <a:close/>
                <a:moveTo>
                  <a:pt x="484" y="430"/>
                </a:moveTo>
                <a:cubicBezTo>
                  <a:pt x="484" y="416"/>
                  <a:pt x="484" y="402"/>
                  <a:pt x="484" y="388"/>
                </a:cubicBezTo>
                <a:cubicBezTo>
                  <a:pt x="485" y="388"/>
                  <a:pt x="486" y="388"/>
                  <a:pt x="487" y="389"/>
                </a:cubicBezTo>
                <a:cubicBezTo>
                  <a:pt x="487" y="404"/>
                  <a:pt x="487" y="420"/>
                  <a:pt x="487" y="435"/>
                </a:cubicBezTo>
                <a:cubicBezTo>
                  <a:pt x="487" y="433"/>
                  <a:pt x="487" y="431"/>
                  <a:pt x="486" y="430"/>
                </a:cubicBezTo>
                <a:cubicBezTo>
                  <a:pt x="486" y="429"/>
                  <a:pt x="486" y="429"/>
                  <a:pt x="485" y="430"/>
                </a:cubicBezTo>
                <a:cubicBezTo>
                  <a:pt x="485" y="430"/>
                  <a:pt x="485" y="431"/>
                  <a:pt x="485" y="432"/>
                </a:cubicBezTo>
                <a:cubicBezTo>
                  <a:pt x="484" y="432"/>
                  <a:pt x="483" y="433"/>
                  <a:pt x="482" y="433"/>
                </a:cubicBezTo>
                <a:cubicBezTo>
                  <a:pt x="482" y="432"/>
                  <a:pt x="482" y="432"/>
                  <a:pt x="482" y="432"/>
                </a:cubicBezTo>
                <a:cubicBezTo>
                  <a:pt x="483" y="432"/>
                  <a:pt x="484" y="431"/>
                  <a:pt x="484" y="430"/>
                </a:cubicBezTo>
                <a:close/>
                <a:moveTo>
                  <a:pt x="493" y="443"/>
                </a:moveTo>
                <a:cubicBezTo>
                  <a:pt x="493" y="442"/>
                  <a:pt x="493" y="442"/>
                  <a:pt x="493" y="442"/>
                </a:cubicBezTo>
                <a:cubicBezTo>
                  <a:pt x="493" y="442"/>
                  <a:pt x="493" y="443"/>
                  <a:pt x="493" y="443"/>
                </a:cubicBezTo>
                <a:cubicBezTo>
                  <a:pt x="493" y="443"/>
                  <a:pt x="492" y="443"/>
                  <a:pt x="492" y="443"/>
                </a:cubicBezTo>
                <a:cubicBezTo>
                  <a:pt x="491" y="443"/>
                  <a:pt x="490" y="442"/>
                  <a:pt x="489" y="442"/>
                </a:cubicBezTo>
                <a:cubicBezTo>
                  <a:pt x="489" y="442"/>
                  <a:pt x="489" y="442"/>
                  <a:pt x="489" y="441"/>
                </a:cubicBezTo>
                <a:cubicBezTo>
                  <a:pt x="489" y="441"/>
                  <a:pt x="488" y="441"/>
                  <a:pt x="488" y="441"/>
                </a:cubicBezTo>
                <a:cubicBezTo>
                  <a:pt x="488" y="441"/>
                  <a:pt x="488" y="441"/>
                  <a:pt x="488" y="441"/>
                </a:cubicBezTo>
                <a:cubicBezTo>
                  <a:pt x="488" y="441"/>
                  <a:pt x="488" y="441"/>
                  <a:pt x="488" y="441"/>
                </a:cubicBezTo>
                <a:cubicBezTo>
                  <a:pt x="489" y="441"/>
                  <a:pt x="491" y="442"/>
                  <a:pt x="492" y="442"/>
                </a:cubicBezTo>
                <a:cubicBezTo>
                  <a:pt x="492" y="442"/>
                  <a:pt x="493" y="443"/>
                  <a:pt x="493" y="443"/>
                </a:cubicBezTo>
                <a:close/>
                <a:moveTo>
                  <a:pt x="546" y="452"/>
                </a:moveTo>
                <a:cubicBezTo>
                  <a:pt x="555" y="454"/>
                  <a:pt x="565" y="455"/>
                  <a:pt x="574" y="454"/>
                </a:cubicBezTo>
                <a:cubicBezTo>
                  <a:pt x="561" y="456"/>
                  <a:pt x="547" y="457"/>
                  <a:pt x="533" y="455"/>
                </a:cubicBezTo>
                <a:cubicBezTo>
                  <a:pt x="520" y="453"/>
                  <a:pt x="507" y="448"/>
                  <a:pt x="494" y="444"/>
                </a:cubicBezTo>
                <a:cubicBezTo>
                  <a:pt x="494" y="444"/>
                  <a:pt x="494" y="443"/>
                  <a:pt x="494" y="443"/>
                </a:cubicBezTo>
                <a:cubicBezTo>
                  <a:pt x="494" y="443"/>
                  <a:pt x="494" y="443"/>
                  <a:pt x="494" y="443"/>
                </a:cubicBezTo>
                <a:cubicBezTo>
                  <a:pt x="507" y="447"/>
                  <a:pt x="519" y="452"/>
                  <a:pt x="532" y="455"/>
                </a:cubicBezTo>
                <a:cubicBezTo>
                  <a:pt x="532" y="455"/>
                  <a:pt x="532" y="454"/>
                  <a:pt x="532" y="454"/>
                </a:cubicBezTo>
                <a:cubicBezTo>
                  <a:pt x="518" y="452"/>
                  <a:pt x="506" y="447"/>
                  <a:pt x="494" y="442"/>
                </a:cubicBezTo>
                <a:cubicBezTo>
                  <a:pt x="498" y="441"/>
                  <a:pt x="502" y="441"/>
                  <a:pt x="507" y="442"/>
                </a:cubicBezTo>
                <a:cubicBezTo>
                  <a:pt x="518" y="447"/>
                  <a:pt x="533" y="451"/>
                  <a:pt x="546" y="452"/>
                </a:cubicBezTo>
                <a:close/>
                <a:moveTo>
                  <a:pt x="551" y="453"/>
                </a:moveTo>
                <a:cubicBezTo>
                  <a:pt x="564" y="453"/>
                  <a:pt x="579" y="451"/>
                  <a:pt x="593" y="446"/>
                </a:cubicBezTo>
                <a:cubicBezTo>
                  <a:pt x="580" y="454"/>
                  <a:pt x="565" y="455"/>
                  <a:pt x="551" y="453"/>
                </a:cubicBezTo>
                <a:close/>
                <a:moveTo>
                  <a:pt x="485" y="442"/>
                </a:moveTo>
                <a:cubicBezTo>
                  <a:pt x="486" y="442"/>
                  <a:pt x="486" y="442"/>
                  <a:pt x="486" y="442"/>
                </a:cubicBezTo>
                <a:cubicBezTo>
                  <a:pt x="486" y="442"/>
                  <a:pt x="487" y="442"/>
                  <a:pt x="487" y="442"/>
                </a:cubicBezTo>
                <a:cubicBezTo>
                  <a:pt x="487" y="442"/>
                  <a:pt x="487" y="443"/>
                  <a:pt x="487" y="443"/>
                </a:cubicBezTo>
                <a:cubicBezTo>
                  <a:pt x="487" y="443"/>
                  <a:pt x="487" y="443"/>
                  <a:pt x="487" y="443"/>
                </a:cubicBezTo>
                <a:cubicBezTo>
                  <a:pt x="487" y="444"/>
                  <a:pt x="487" y="444"/>
                  <a:pt x="487" y="444"/>
                </a:cubicBezTo>
                <a:cubicBezTo>
                  <a:pt x="487" y="444"/>
                  <a:pt x="487" y="444"/>
                  <a:pt x="487" y="444"/>
                </a:cubicBezTo>
                <a:cubicBezTo>
                  <a:pt x="486" y="443"/>
                  <a:pt x="485" y="443"/>
                  <a:pt x="485" y="443"/>
                </a:cubicBezTo>
                <a:cubicBezTo>
                  <a:pt x="485" y="443"/>
                  <a:pt x="485" y="443"/>
                  <a:pt x="485" y="442"/>
                </a:cubicBezTo>
                <a:close/>
                <a:moveTo>
                  <a:pt x="486" y="433"/>
                </a:moveTo>
                <a:cubicBezTo>
                  <a:pt x="486" y="433"/>
                  <a:pt x="486" y="433"/>
                  <a:pt x="486" y="433"/>
                </a:cubicBezTo>
                <a:cubicBezTo>
                  <a:pt x="486" y="433"/>
                  <a:pt x="486" y="433"/>
                  <a:pt x="486" y="433"/>
                </a:cubicBezTo>
                <a:cubicBezTo>
                  <a:pt x="486" y="433"/>
                  <a:pt x="486" y="434"/>
                  <a:pt x="487" y="436"/>
                </a:cubicBezTo>
                <a:cubicBezTo>
                  <a:pt x="486" y="436"/>
                  <a:pt x="486" y="436"/>
                  <a:pt x="486" y="436"/>
                </a:cubicBezTo>
                <a:cubicBezTo>
                  <a:pt x="486" y="435"/>
                  <a:pt x="486" y="434"/>
                  <a:pt x="486" y="433"/>
                </a:cubicBezTo>
                <a:cubicBezTo>
                  <a:pt x="486" y="433"/>
                  <a:pt x="486" y="433"/>
                  <a:pt x="486" y="433"/>
                </a:cubicBezTo>
                <a:close/>
                <a:moveTo>
                  <a:pt x="487" y="441"/>
                </a:moveTo>
                <a:cubicBezTo>
                  <a:pt x="487" y="441"/>
                  <a:pt x="487" y="441"/>
                  <a:pt x="487" y="441"/>
                </a:cubicBezTo>
                <a:cubicBezTo>
                  <a:pt x="487" y="441"/>
                  <a:pt x="487" y="441"/>
                  <a:pt x="487" y="441"/>
                </a:cubicBezTo>
                <a:cubicBezTo>
                  <a:pt x="487" y="441"/>
                  <a:pt x="487" y="441"/>
                  <a:pt x="487" y="441"/>
                </a:cubicBezTo>
                <a:close/>
                <a:moveTo>
                  <a:pt x="487" y="437"/>
                </a:moveTo>
                <a:cubicBezTo>
                  <a:pt x="487" y="438"/>
                  <a:pt x="487" y="439"/>
                  <a:pt x="487" y="440"/>
                </a:cubicBezTo>
                <a:cubicBezTo>
                  <a:pt x="486" y="439"/>
                  <a:pt x="486" y="439"/>
                  <a:pt x="485" y="439"/>
                </a:cubicBezTo>
                <a:cubicBezTo>
                  <a:pt x="485" y="438"/>
                  <a:pt x="485" y="437"/>
                  <a:pt x="486" y="437"/>
                </a:cubicBezTo>
                <a:cubicBezTo>
                  <a:pt x="486" y="437"/>
                  <a:pt x="486" y="437"/>
                  <a:pt x="487" y="437"/>
                </a:cubicBezTo>
                <a:close/>
                <a:moveTo>
                  <a:pt x="488" y="444"/>
                </a:moveTo>
                <a:cubicBezTo>
                  <a:pt x="488" y="443"/>
                  <a:pt x="488" y="443"/>
                  <a:pt x="488" y="442"/>
                </a:cubicBezTo>
                <a:cubicBezTo>
                  <a:pt x="488" y="442"/>
                  <a:pt x="488" y="442"/>
                  <a:pt x="488" y="443"/>
                </a:cubicBezTo>
                <a:cubicBezTo>
                  <a:pt x="489" y="443"/>
                  <a:pt x="489" y="443"/>
                  <a:pt x="489" y="443"/>
                </a:cubicBezTo>
                <a:cubicBezTo>
                  <a:pt x="489" y="444"/>
                  <a:pt x="488" y="444"/>
                  <a:pt x="488" y="444"/>
                </a:cubicBezTo>
                <a:close/>
                <a:moveTo>
                  <a:pt x="489" y="444"/>
                </a:moveTo>
                <a:cubicBezTo>
                  <a:pt x="489" y="445"/>
                  <a:pt x="489" y="445"/>
                  <a:pt x="489" y="445"/>
                </a:cubicBezTo>
                <a:cubicBezTo>
                  <a:pt x="489" y="445"/>
                  <a:pt x="489" y="445"/>
                  <a:pt x="489" y="445"/>
                </a:cubicBezTo>
                <a:cubicBezTo>
                  <a:pt x="489" y="445"/>
                  <a:pt x="489" y="445"/>
                  <a:pt x="489" y="444"/>
                </a:cubicBezTo>
                <a:close/>
                <a:moveTo>
                  <a:pt x="490" y="443"/>
                </a:moveTo>
                <a:cubicBezTo>
                  <a:pt x="490" y="443"/>
                  <a:pt x="490" y="443"/>
                  <a:pt x="490" y="443"/>
                </a:cubicBezTo>
                <a:cubicBezTo>
                  <a:pt x="490" y="443"/>
                  <a:pt x="490" y="443"/>
                  <a:pt x="490" y="443"/>
                </a:cubicBezTo>
                <a:cubicBezTo>
                  <a:pt x="490" y="443"/>
                  <a:pt x="490" y="443"/>
                  <a:pt x="490" y="443"/>
                </a:cubicBezTo>
                <a:close/>
                <a:moveTo>
                  <a:pt x="485" y="433"/>
                </a:moveTo>
                <a:cubicBezTo>
                  <a:pt x="485" y="434"/>
                  <a:pt x="485" y="435"/>
                  <a:pt x="485" y="436"/>
                </a:cubicBezTo>
                <a:cubicBezTo>
                  <a:pt x="484" y="436"/>
                  <a:pt x="483" y="436"/>
                  <a:pt x="482" y="436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3" y="434"/>
                  <a:pt x="484" y="433"/>
                  <a:pt x="485" y="433"/>
                </a:cubicBezTo>
                <a:close/>
                <a:moveTo>
                  <a:pt x="490" y="446"/>
                </a:moveTo>
                <a:cubicBezTo>
                  <a:pt x="491" y="448"/>
                  <a:pt x="491" y="451"/>
                  <a:pt x="491" y="453"/>
                </a:cubicBezTo>
                <a:cubicBezTo>
                  <a:pt x="490" y="453"/>
                  <a:pt x="489" y="452"/>
                  <a:pt x="488" y="451"/>
                </a:cubicBezTo>
                <a:cubicBezTo>
                  <a:pt x="488" y="449"/>
                  <a:pt x="488" y="447"/>
                  <a:pt x="488" y="445"/>
                </a:cubicBezTo>
                <a:cubicBezTo>
                  <a:pt x="488" y="445"/>
                  <a:pt x="489" y="446"/>
                  <a:pt x="490" y="446"/>
                </a:cubicBezTo>
                <a:close/>
                <a:moveTo>
                  <a:pt x="491" y="454"/>
                </a:moveTo>
                <a:cubicBezTo>
                  <a:pt x="492" y="456"/>
                  <a:pt x="492" y="459"/>
                  <a:pt x="492" y="462"/>
                </a:cubicBezTo>
                <a:cubicBezTo>
                  <a:pt x="490" y="461"/>
                  <a:pt x="489" y="460"/>
                  <a:pt x="488" y="460"/>
                </a:cubicBezTo>
                <a:cubicBezTo>
                  <a:pt x="488" y="457"/>
                  <a:pt x="488" y="455"/>
                  <a:pt x="488" y="452"/>
                </a:cubicBezTo>
                <a:cubicBezTo>
                  <a:pt x="489" y="453"/>
                  <a:pt x="490" y="453"/>
                  <a:pt x="491" y="454"/>
                </a:cubicBezTo>
                <a:close/>
                <a:moveTo>
                  <a:pt x="515" y="493"/>
                </a:moveTo>
                <a:cubicBezTo>
                  <a:pt x="511" y="491"/>
                  <a:pt x="508" y="490"/>
                  <a:pt x="504" y="489"/>
                </a:cubicBezTo>
                <a:cubicBezTo>
                  <a:pt x="505" y="489"/>
                  <a:pt x="507" y="488"/>
                  <a:pt x="507" y="487"/>
                </a:cubicBezTo>
                <a:cubicBezTo>
                  <a:pt x="507" y="485"/>
                  <a:pt x="507" y="482"/>
                  <a:pt x="507" y="480"/>
                </a:cubicBezTo>
                <a:cubicBezTo>
                  <a:pt x="509" y="481"/>
                  <a:pt x="511" y="482"/>
                  <a:pt x="514" y="482"/>
                </a:cubicBezTo>
                <a:cubicBezTo>
                  <a:pt x="514" y="486"/>
                  <a:pt x="514" y="489"/>
                  <a:pt x="515" y="493"/>
                </a:cubicBezTo>
                <a:close/>
                <a:moveTo>
                  <a:pt x="515" y="494"/>
                </a:moveTo>
                <a:cubicBezTo>
                  <a:pt x="515" y="497"/>
                  <a:pt x="515" y="500"/>
                  <a:pt x="515" y="502"/>
                </a:cubicBezTo>
                <a:cubicBezTo>
                  <a:pt x="511" y="501"/>
                  <a:pt x="508" y="501"/>
                  <a:pt x="504" y="499"/>
                </a:cubicBezTo>
                <a:cubicBezTo>
                  <a:pt x="504" y="496"/>
                  <a:pt x="504" y="493"/>
                  <a:pt x="504" y="489"/>
                </a:cubicBezTo>
                <a:cubicBezTo>
                  <a:pt x="507" y="491"/>
                  <a:pt x="511" y="492"/>
                  <a:pt x="515" y="493"/>
                </a:cubicBezTo>
                <a:cubicBezTo>
                  <a:pt x="515" y="493"/>
                  <a:pt x="515" y="494"/>
                  <a:pt x="515" y="494"/>
                </a:cubicBezTo>
                <a:close/>
                <a:moveTo>
                  <a:pt x="492" y="496"/>
                </a:moveTo>
                <a:cubicBezTo>
                  <a:pt x="493" y="496"/>
                  <a:pt x="493" y="496"/>
                  <a:pt x="494" y="497"/>
                </a:cubicBezTo>
                <a:cubicBezTo>
                  <a:pt x="494" y="498"/>
                  <a:pt x="494" y="499"/>
                  <a:pt x="494" y="499"/>
                </a:cubicBezTo>
                <a:cubicBezTo>
                  <a:pt x="494" y="502"/>
                  <a:pt x="494" y="505"/>
                  <a:pt x="494" y="507"/>
                </a:cubicBezTo>
                <a:cubicBezTo>
                  <a:pt x="493" y="507"/>
                  <a:pt x="492" y="506"/>
                  <a:pt x="492" y="506"/>
                </a:cubicBezTo>
                <a:cubicBezTo>
                  <a:pt x="492" y="504"/>
                  <a:pt x="492" y="502"/>
                  <a:pt x="492" y="500"/>
                </a:cubicBezTo>
                <a:cubicBezTo>
                  <a:pt x="492" y="499"/>
                  <a:pt x="492" y="497"/>
                  <a:pt x="492" y="496"/>
                </a:cubicBezTo>
                <a:close/>
                <a:moveTo>
                  <a:pt x="511" y="526"/>
                </a:moveTo>
                <a:cubicBezTo>
                  <a:pt x="509" y="525"/>
                  <a:pt x="506" y="524"/>
                  <a:pt x="504" y="523"/>
                </a:cubicBezTo>
                <a:cubicBezTo>
                  <a:pt x="504" y="521"/>
                  <a:pt x="504" y="519"/>
                  <a:pt x="504" y="517"/>
                </a:cubicBezTo>
                <a:cubicBezTo>
                  <a:pt x="504" y="516"/>
                  <a:pt x="504" y="514"/>
                  <a:pt x="505" y="512"/>
                </a:cubicBezTo>
                <a:cubicBezTo>
                  <a:pt x="505" y="512"/>
                  <a:pt x="505" y="512"/>
                  <a:pt x="505" y="512"/>
                </a:cubicBezTo>
                <a:cubicBezTo>
                  <a:pt x="507" y="513"/>
                  <a:pt x="510" y="514"/>
                  <a:pt x="512" y="515"/>
                </a:cubicBezTo>
                <a:cubicBezTo>
                  <a:pt x="512" y="515"/>
                  <a:pt x="512" y="515"/>
                  <a:pt x="512" y="515"/>
                </a:cubicBezTo>
                <a:cubicBezTo>
                  <a:pt x="512" y="519"/>
                  <a:pt x="512" y="522"/>
                  <a:pt x="511" y="526"/>
                </a:cubicBezTo>
                <a:close/>
                <a:moveTo>
                  <a:pt x="496" y="497"/>
                </a:moveTo>
                <a:cubicBezTo>
                  <a:pt x="495" y="500"/>
                  <a:pt x="495" y="503"/>
                  <a:pt x="495" y="506"/>
                </a:cubicBezTo>
                <a:cubicBezTo>
                  <a:pt x="495" y="503"/>
                  <a:pt x="495" y="500"/>
                  <a:pt x="495" y="497"/>
                </a:cubicBezTo>
                <a:cubicBezTo>
                  <a:pt x="495" y="497"/>
                  <a:pt x="495" y="497"/>
                  <a:pt x="496" y="497"/>
                </a:cubicBezTo>
                <a:close/>
                <a:moveTo>
                  <a:pt x="495" y="497"/>
                </a:moveTo>
                <a:cubicBezTo>
                  <a:pt x="495" y="493"/>
                  <a:pt x="495" y="489"/>
                  <a:pt x="495" y="485"/>
                </a:cubicBezTo>
                <a:cubicBezTo>
                  <a:pt x="495" y="485"/>
                  <a:pt x="496" y="485"/>
                  <a:pt x="496" y="486"/>
                </a:cubicBezTo>
                <a:cubicBezTo>
                  <a:pt x="496" y="489"/>
                  <a:pt x="496" y="493"/>
                  <a:pt x="496" y="497"/>
                </a:cubicBezTo>
                <a:cubicBezTo>
                  <a:pt x="495" y="497"/>
                  <a:pt x="495" y="497"/>
                  <a:pt x="495" y="497"/>
                </a:cubicBezTo>
                <a:close/>
                <a:moveTo>
                  <a:pt x="500" y="521"/>
                </a:moveTo>
                <a:cubicBezTo>
                  <a:pt x="498" y="520"/>
                  <a:pt x="497" y="520"/>
                  <a:pt x="496" y="519"/>
                </a:cubicBezTo>
                <a:cubicBezTo>
                  <a:pt x="496" y="516"/>
                  <a:pt x="496" y="512"/>
                  <a:pt x="496" y="508"/>
                </a:cubicBezTo>
                <a:cubicBezTo>
                  <a:pt x="497" y="509"/>
                  <a:pt x="498" y="509"/>
                  <a:pt x="500" y="510"/>
                </a:cubicBezTo>
                <a:cubicBezTo>
                  <a:pt x="499" y="511"/>
                  <a:pt x="499" y="512"/>
                  <a:pt x="499" y="513"/>
                </a:cubicBezTo>
                <a:cubicBezTo>
                  <a:pt x="499" y="516"/>
                  <a:pt x="499" y="518"/>
                  <a:pt x="500" y="521"/>
                </a:cubicBezTo>
                <a:close/>
                <a:moveTo>
                  <a:pt x="496" y="520"/>
                </a:moveTo>
                <a:cubicBezTo>
                  <a:pt x="497" y="520"/>
                  <a:pt x="499" y="521"/>
                  <a:pt x="500" y="522"/>
                </a:cubicBezTo>
                <a:cubicBezTo>
                  <a:pt x="500" y="524"/>
                  <a:pt x="501" y="526"/>
                  <a:pt x="501" y="529"/>
                </a:cubicBezTo>
                <a:cubicBezTo>
                  <a:pt x="502" y="529"/>
                  <a:pt x="502" y="530"/>
                  <a:pt x="502" y="530"/>
                </a:cubicBezTo>
                <a:cubicBezTo>
                  <a:pt x="502" y="531"/>
                  <a:pt x="502" y="533"/>
                  <a:pt x="502" y="534"/>
                </a:cubicBezTo>
                <a:cubicBezTo>
                  <a:pt x="500" y="533"/>
                  <a:pt x="498" y="532"/>
                  <a:pt x="496" y="531"/>
                </a:cubicBezTo>
                <a:cubicBezTo>
                  <a:pt x="496" y="528"/>
                  <a:pt x="496" y="524"/>
                  <a:pt x="496" y="520"/>
                </a:cubicBezTo>
                <a:close/>
                <a:moveTo>
                  <a:pt x="501" y="508"/>
                </a:moveTo>
                <a:cubicBezTo>
                  <a:pt x="500" y="509"/>
                  <a:pt x="500" y="509"/>
                  <a:pt x="500" y="509"/>
                </a:cubicBezTo>
                <a:cubicBezTo>
                  <a:pt x="499" y="509"/>
                  <a:pt x="497" y="508"/>
                  <a:pt x="496" y="508"/>
                </a:cubicBezTo>
                <a:cubicBezTo>
                  <a:pt x="496" y="504"/>
                  <a:pt x="496" y="501"/>
                  <a:pt x="497" y="498"/>
                </a:cubicBezTo>
                <a:cubicBezTo>
                  <a:pt x="499" y="498"/>
                  <a:pt x="501" y="499"/>
                  <a:pt x="503" y="500"/>
                </a:cubicBezTo>
                <a:cubicBezTo>
                  <a:pt x="503" y="502"/>
                  <a:pt x="503" y="505"/>
                  <a:pt x="503" y="508"/>
                </a:cubicBezTo>
                <a:cubicBezTo>
                  <a:pt x="502" y="508"/>
                  <a:pt x="501" y="508"/>
                  <a:pt x="501" y="508"/>
                </a:cubicBezTo>
                <a:close/>
                <a:moveTo>
                  <a:pt x="497" y="497"/>
                </a:moveTo>
                <a:cubicBezTo>
                  <a:pt x="497" y="493"/>
                  <a:pt x="497" y="490"/>
                  <a:pt x="497" y="486"/>
                </a:cubicBezTo>
                <a:cubicBezTo>
                  <a:pt x="499" y="487"/>
                  <a:pt x="501" y="488"/>
                  <a:pt x="503" y="489"/>
                </a:cubicBezTo>
                <a:cubicBezTo>
                  <a:pt x="503" y="492"/>
                  <a:pt x="503" y="496"/>
                  <a:pt x="503" y="499"/>
                </a:cubicBezTo>
                <a:cubicBezTo>
                  <a:pt x="501" y="499"/>
                  <a:pt x="499" y="498"/>
                  <a:pt x="497" y="497"/>
                </a:cubicBezTo>
                <a:close/>
                <a:moveTo>
                  <a:pt x="501" y="484"/>
                </a:moveTo>
                <a:cubicBezTo>
                  <a:pt x="501" y="485"/>
                  <a:pt x="502" y="486"/>
                  <a:pt x="503" y="485"/>
                </a:cubicBezTo>
                <a:cubicBezTo>
                  <a:pt x="503" y="486"/>
                  <a:pt x="503" y="486"/>
                  <a:pt x="503" y="487"/>
                </a:cubicBezTo>
                <a:cubicBezTo>
                  <a:pt x="503" y="487"/>
                  <a:pt x="503" y="488"/>
                  <a:pt x="503" y="488"/>
                </a:cubicBezTo>
                <a:cubicBezTo>
                  <a:pt x="503" y="488"/>
                  <a:pt x="503" y="488"/>
                  <a:pt x="503" y="488"/>
                </a:cubicBezTo>
                <a:cubicBezTo>
                  <a:pt x="501" y="487"/>
                  <a:pt x="499" y="487"/>
                  <a:pt x="497" y="486"/>
                </a:cubicBezTo>
                <a:cubicBezTo>
                  <a:pt x="497" y="483"/>
                  <a:pt x="498" y="480"/>
                  <a:pt x="498" y="477"/>
                </a:cubicBezTo>
                <a:cubicBezTo>
                  <a:pt x="499" y="477"/>
                  <a:pt x="500" y="477"/>
                  <a:pt x="501" y="478"/>
                </a:cubicBezTo>
                <a:cubicBezTo>
                  <a:pt x="501" y="480"/>
                  <a:pt x="501" y="482"/>
                  <a:pt x="501" y="484"/>
                </a:cubicBezTo>
                <a:close/>
                <a:moveTo>
                  <a:pt x="496" y="485"/>
                </a:moveTo>
                <a:cubicBezTo>
                  <a:pt x="496" y="485"/>
                  <a:pt x="495" y="485"/>
                  <a:pt x="495" y="484"/>
                </a:cubicBezTo>
                <a:cubicBezTo>
                  <a:pt x="495" y="482"/>
                  <a:pt x="495" y="479"/>
                  <a:pt x="494" y="476"/>
                </a:cubicBezTo>
                <a:cubicBezTo>
                  <a:pt x="494" y="476"/>
                  <a:pt x="494" y="476"/>
                  <a:pt x="494" y="475"/>
                </a:cubicBezTo>
                <a:cubicBezTo>
                  <a:pt x="495" y="476"/>
                  <a:pt x="496" y="476"/>
                  <a:pt x="497" y="476"/>
                </a:cubicBezTo>
                <a:cubicBezTo>
                  <a:pt x="497" y="479"/>
                  <a:pt x="497" y="482"/>
                  <a:pt x="496" y="485"/>
                </a:cubicBezTo>
                <a:close/>
                <a:moveTo>
                  <a:pt x="494" y="484"/>
                </a:moveTo>
                <a:cubicBezTo>
                  <a:pt x="493" y="483"/>
                  <a:pt x="493" y="483"/>
                  <a:pt x="493" y="483"/>
                </a:cubicBezTo>
                <a:cubicBezTo>
                  <a:pt x="493" y="483"/>
                  <a:pt x="492" y="483"/>
                  <a:pt x="493" y="483"/>
                </a:cubicBezTo>
                <a:cubicBezTo>
                  <a:pt x="493" y="484"/>
                  <a:pt x="493" y="484"/>
                  <a:pt x="494" y="484"/>
                </a:cubicBezTo>
                <a:cubicBezTo>
                  <a:pt x="494" y="488"/>
                  <a:pt x="494" y="492"/>
                  <a:pt x="494" y="496"/>
                </a:cubicBezTo>
                <a:cubicBezTo>
                  <a:pt x="493" y="496"/>
                  <a:pt x="493" y="496"/>
                  <a:pt x="492" y="495"/>
                </a:cubicBezTo>
                <a:cubicBezTo>
                  <a:pt x="492" y="488"/>
                  <a:pt x="492" y="481"/>
                  <a:pt x="492" y="474"/>
                </a:cubicBezTo>
                <a:cubicBezTo>
                  <a:pt x="493" y="475"/>
                  <a:pt x="493" y="475"/>
                  <a:pt x="493" y="475"/>
                </a:cubicBezTo>
                <a:cubicBezTo>
                  <a:pt x="494" y="478"/>
                  <a:pt x="494" y="481"/>
                  <a:pt x="494" y="484"/>
                </a:cubicBezTo>
                <a:close/>
                <a:moveTo>
                  <a:pt x="494" y="508"/>
                </a:moveTo>
                <a:cubicBezTo>
                  <a:pt x="494" y="511"/>
                  <a:pt x="494" y="515"/>
                  <a:pt x="495" y="519"/>
                </a:cubicBezTo>
                <a:cubicBezTo>
                  <a:pt x="493" y="518"/>
                  <a:pt x="492" y="518"/>
                  <a:pt x="491" y="517"/>
                </a:cubicBezTo>
                <a:cubicBezTo>
                  <a:pt x="491" y="513"/>
                  <a:pt x="492" y="510"/>
                  <a:pt x="492" y="506"/>
                </a:cubicBezTo>
                <a:cubicBezTo>
                  <a:pt x="492" y="507"/>
                  <a:pt x="493" y="507"/>
                  <a:pt x="494" y="508"/>
                </a:cubicBezTo>
                <a:close/>
                <a:moveTo>
                  <a:pt x="495" y="519"/>
                </a:moveTo>
                <a:cubicBezTo>
                  <a:pt x="495" y="523"/>
                  <a:pt x="495" y="527"/>
                  <a:pt x="495" y="531"/>
                </a:cubicBezTo>
                <a:cubicBezTo>
                  <a:pt x="493" y="530"/>
                  <a:pt x="492" y="530"/>
                  <a:pt x="491" y="529"/>
                </a:cubicBezTo>
                <a:cubicBezTo>
                  <a:pt x="491" y="525"/>
                  <a:pt x="491" y="521"/>
                  <a:pt x="491" y="517"/>
                </a:cubicBezTo>
                <a:cubicBezTo>
                  <a:pt x="492" y="518"/>
                  <a:pt x="493" y="518"/>
                  <a:pt x="495" y="519"/>
                </a:cubicBezTo>
                <a:close/>
                <a:moveTo>
                  <a:pt x="495" y="531"/>
                </a:moveTo>
                <a:cubicBezTo>
                  <a:pt x="495" y="536"/>
                  <a:pt x="495" y="540"/>
                  <a:pt x="495" y="545"/>
                </a:cubicBezTo>
                <a:cubicBezTo>
                  <a:pt x="493" y="544"/>
                  <a:pt x="492" y="544"/>
                  <a:pt x="491" y="543"/>
                </a:cubicBezTo>
                <a:cubicBezTo>
                  <a:pt x="491" y="539"/>
                  <a:pt x="491" y="534"/>
                  <a:pt x="491" y="530"/>
                </a:cubicBezTo>
                <a:cubicBezTo>
                  <a:pt x="492" y="530"/>
                  <a:pt x="493" y="531"/>
                  <a:pt x="495" y="531"/>
                </a:cubicBezTo>
                <a:close/>
                <a:moveTo>
                  <a:pt x="496" y="542"/>
                </a:moveTo>
                <a:cubicBezTo>
                  <a:pt x="496" y="542"/>
                  <a:pt x="496" y="542"/>
                  <a:pt x="496" y="542"/>
                </a:cubicBezTo>
                <a:cubicBezTo>
                  <a:pt x="496" y="538"/>
                  <a:pt x="496" y="535"/>
                  <a:pt x="496" y="532"/>
                </a:cubicBezTo>
                <a:cubicBezTo>
                  <a:pt x="498" y="533"/>
                  <a:pt x="500" y="534"/>
                  <a:pt x="502" y="534"/>
                </a:cubicBezTo>
                <a:cubicBezTo>
                  <a:pt x="502" y="539"/>
                  <a:pt x="502" y="543"/>
                  <a:pt x="501" y="547"/>
                </a:cubicBezTo>
                <a:cubicBezTo>
                  <a:pt x="500" y="546"/>
                  <a:pt x="498" y="546"/>
                  <a:pt x="496" y="545"/>
                </a:cubicBezTo>
                <a:cubicBezTo>
                  <a:pt x="496" y="544"/>
                  <a:pt x="496" y="543"/>
                  <a:pt x="496" y="542"/>
                </a:cubicBezTo>
                <a:close/>
                <a:moveTo>
                  <a:pt x="503" y="535"/>
                </a:moveTo>
                <a:cubicBezTo>
                  <a:pt x="507" y="536"/>
                  <a:pt x="510" y="537"/>
                  <a:pt x="514" y="538"/>
                </a:cubicBezTo>
                <a:cubicBezTo>
                  <a:pt x="514" y="542"/>
                  <a:pt x="514" y="546"/>
                  <a:pt x="513" y="550"/>
                </a:cubicBezTo>
                <a:cubicBezTo>
                  <a:pt x="510" y="549"/>
                  <a:pt x="506" y="548"/>
                  <a:pt x="502" y="547"/>
                </a:cubicBezTo>
                <a:cubicBezTo>
                  <a:pt x="503" y="543"/>
                  <a:pt x="503" y="539"/>
                  <a:pt x="503" y="535"/>
                </a:cubicBezTo>
                <a:close/>
                <a:moveTo>
                  <a:pt x="501" y="547"/>
                </a:moveTo>
                <a:cubicBezTo>
                  <a:pt x="501" y="550"/>
                  <a:pt x="501" y="552"/>
                  <a:pt x="501" y="554"/>
                </a:cubicBezTo>
                <a:cubicBezTo>
                  <a:pt x="499" y="554"/>
                  <a:pt x="497" y="553"/>
                  <a:pt x="496" y="553"/>
                </a:cubicBezTo>
                <a:cubicBezTo>
                  <a:pt x="496" y="550"/>
                  <a:pt x="496" y="548"/>
                  <a:pt x="496" y="546"/>
                </a:cubicBezTo>
                <a:cubicBezTo>
                  <a:pt x="498" y="546"/>
                  <a:pt x="499" y="547"/>
                  <a:pt x="501" y="547"/>
                </a:cubicBezTo>
                <a:close/>
                <a:moveTo>
                  <a:pt x="501" y="555"/>
                </a:moveTo>
                <a:cubicBezTo>
                  <a:pt x="501" y="558"/>
                  <a:pt x="500" y="562"/>
                  <a:pt x="500" y="566"/>
                </a:cubicBezTo>
                <a:cubicBezTo>
                  <a:pt x="498" y="566"/>
                  <a:pt x="497" y="565"/>
                  <a:pt x="496" y="564"/>
                </a:cubicBezTo>
                <a:cubicBezTo>
                  <a:pt x="496" y="561"/>
                  <a:pt x="496" y="557"/>
                  <a:pt x="496" y="553"/>
                </a:cubicBezTo>
                <a:cubicBezTo>
                  <a:pt x="497" y="554"/>
                  <a:pt x="499" y="554"/>
                  <a:pt x="501" y="555"/>
                </a:cubicBezTo>
                <a:close/>
                <a:moveTo>
                  <a:pt x="504" y="567"/>
                </a:moveTo>
                <a:cubicBezTo>
                  <a:pt x="504" y="567"/>
                  <a:pt x="504" y="568"/>
                  <a:pt x="504" y="568"/>
                </a:cubicBezTo>
                <a:cubicBezTo>
                  <a:pt x="503" y="567"/>
                  <a:pt x="502" y="567"/>
                  <a:pt x="501" y="567"/>
                </a:cubicBezTo>
                <a:cubicBezTo>
                  <a:pt x="501" y="563"/>
                  <a:pt x="502" y="559"/>
                  <a:pt x="502" y="555"/>
                </a:cubicBezTo>
                <a:cubicBezTo>
                  <a:pt x="502" y="555"/>
                  <a:pt x="503" y="555"/>
                  <a:pt x="503" y="555"/>
                </a:cubicBezTo>
                <a:cubicBezTo>
                  <a:pt x="503" y="559"/>
                  <a:pt x="504" y="563"/>
                  <a:pt x="504" y="567"/>
                </a:cubicBezTo>
                <a:close/>
                <a:moveTo>
                  <a:pt x="500" y="567"/>
                </a:moveTo>
                <a:cubicBezTo>
                  <a:pt x="500" y="568"/>
                  <a:pt x="499" y="570"/>
                  <a:pt x="499" y="572"/>
                </a:cubicBezTo>
                <a:cubicBezTo>
                  <a:pt x="498" y="572"/>
                  <a:pt x="497" y="571"/>
                  <a:pt x="496" y="571"/>
                </a:cubicBezTo>
                <a:cubicBezTo>
                  <a:pt x="496" y="569"/>
                  <a:pt x="496" y="567"/>
                  <a:pt x="496" y="565"/>
                </a:cubicBezTo>
                <a:cubicBezTo>
                  <a:pt x="497" y="565"/>
                  <a:pt x="498" y="566"/>
                  <a:pt x="500" y="567"/>
                </a:cubicBezTo>
                <a:close/>
                <a:moveTo>
                  <a:pt x="501" y="567"/>
                </a:moveTo>
                <a:cubicBezTo>
                  <a:pt x="502" y="567"/>
                  <a:pt x="503" y="568"/>
                  <a:pt x="505" y="568"/>
                </a:cubicBezTo>
                <a:cubicBezTo>
                  <a:pt x="505" y="569"/>
                  <a:pt x="505" y="569"/>
                  <a:pt x="506" y="569"/>
                </a:cubicBezTo>
                <a:cubicBezTo>
                  <a:pt x="508" y="570"/>
                  <a:pt x="509" y="570"/>
                  <a:pt x="511" y="571"/>
                </a:cubicBezTo>
                <a:cubicBezTo>
                  <a:pt x="511" y="572"/>
                  <a:pt x="511" y="574"/>
                  <a:pt x="511" y="576"/>
                </a:cubicBezTo>
                <a:cubicBezTo>
                  <a:pt x="510" y="575"/>
                  <a:pt x="509" y="575"/>
                  <a:pt x="508" y="575"/>
                </a:cubicBezTo>
                <a:cubicBezTo>
                  <a:pt x="506" y="574"/>
                  <a:pt x="504" y="573"/>
                  <a:pt x="500" y="572"/>
                </a:cubicBezTo>
                <a:cubicBezTo>
                  <a:pt x="500" y="571"/>
                  <a:pt x="500" y="569"/>
                  <a:pt x="501" y="567"/>
                </a:cubicBezTo>
                <a:close/>
                <a:moveTo>
                  <a:pt x="507" y="569"/>
                </a:moveTo>
                <a:cubicBezTo>
                  <a:pt x="507" y="569"/>
                  <a:pt x="508" y="568"/>
                  <a:pt x="508" y="567"/>
                </a:cubicBezTo>
                <a:cubicBezTo>
                  <a:pt x="508" y="564"/>
                  <a:pt x="508" y="562"/>
                  <a:pt x="507" y="559"/>
                </a:cubicBezTo>
                <a:cubicBezTo>
                  <a:pt x="507" y="558"/>
                  <a:pt x="507" y="557"/>
                  <a:pt x="507" y="556"/>
                </a:cubicBezTo>
                <a:cubicBezTo>
                  <a:pt x="509" y="557"/>
                  <a:pt x="511" y="557"/>
                  <a:pt x="512" y="558"/>
                </a:cubicBezTo>
                <a:cubicBezTo>
                  <a:pt x="512" y="562"/>
                  <a:pt x="512" y="566"/>
                  <a:pt x="511" y="570"/>
                </a:cubicBezTo>
                <a:cubicBezTo>
                  <a:pt x="510" y="570"/>
                  <a:pt x="508" y="569"/>
                  <a:pt x="507" y="569"/>
                </a:cubicBezTo>
                <a:close/>
                <a:moveTo>
                  <a:pt x="507" y="556"/>
                </a:moveTo>
                <a:cubicBezTo>
                  <a:pt x="507" y="556"/>
                  <a:pt x="507" y="556"/>
                  <a:pt x="507" y="556"/>
                </a:cubicBezTo>
                <a:cubicBezTo>
                  <a:pt x="509" y="556"/>
                  <a:pt x="510" y="554"/>
                  <a:pt x="509" y="552"/>
                </a:cubicBezTo>
                <a:cubicBezTo>
                  <a:pt x="508" y="551"/>
                  <a:pt x="506" y="550"/>
                  <a:pt x="505" y="551"/>
                </a:cubicBezTo>
                <a:cubicBezTo>
                  <a:pt x="503" y="552"/>
                  <a:pt x="503" y="553"/>
                  <a:pt x="503" y="555"/>
                </a:cubicBezTo>
                <a:cubicBezTo>
                  <a:pt x="503" y="555"/>
                  <a:pt x="503" y="555"/>
                  <a:pt x="503" y="555"/>
                </a:cubicBezTo>
                <a:cubicBezTo>
                  <a:pt x="503" y="555"/>
                  <a:pt x="502" y="555"/>
                  <a:pt x="502" y="555"/>
                </a:cubicBezTo>
                <a:cubicBezTo>
                  <a:pt x="502" y="552"/>
                  <a:pt x="502" y="550"/>
                  <a:pt x="502" y="548"/>
                </a:cubicBezTo>
                <a:cubicBezTo>
                  <a:pt x="506" y="548"/>
                  <a:pt x="510" y="549"/>
                  <a:pt x="513" y="550"/>
                </a:cubicBezTo>
                <a:cubicBezTo>
                  <a:pt x="513" y="553"/>
                  <a:pt x="513" y="555"/>
                  <a:pt x="513" y="558"/>
                </a:cubicBezTo>
                <a:cubicBezTo>
                  <a:pt x="511" y="557"/>
                  <a:pt x="509" y="557"/>
                  <a:pt x="507" y="556"/>
                </a:cubicBezTo>
                <a:close/>
                <a:moveTo>
                  <a:pt x="514" y="550"/>
                </a:moveTo>
                <a:cubicBezTo>
                  <a:pt x="517" y="551"/>
                  <a:pt x="520" y="551"/>
                  <a:pt x="523" y="552"/>
                </a:cubicBezTo>
                <a:cubicBezTo>
                  <a:pt x="523" y="552"/>
                  <a:pt x="523" y="552"/>
                  <a:pt x="523" y="552"/>
                </a:cubicBezTo>
                <a:cubicBezTo>
                  <a:pt x="523" y="555"/>
                  <a:pt x="523" y="557"/>
                  <a:pt x="523" y="560"/>
                </a:cubicBezTo>
                <a:cubicBezTo>
                  <a:pt x="520" y="559"/>
                  <a:pt x="517" y="559"/>
                  <a:pt x="514" y="558"/>
                </a:cubicBezTo>
                <a:cubicBezTo>
                  <a:pt x="514" y="555"/>
                  <a:pt x="514" y="553"/>
                  <a:pt x="514" y="550"/>
                </a:cubicBezTo>
                <a:close/>
                <a:moveTo>
                  <a:pt x="523" y="551"/>
                </a:moveTo>
                <a:cubicBezTo>
                  <a:pt x="520" y="551"/>
                  <a:pt x="517" y="550"/>
                  <a:pt x="514" y="550"/>
                </a:cubicBezTo>
                <a:cubicBezTo>
                  <a:pt x="515" y="546"/>
                  <a:pt x="515" y="542"/>
                  <a:pt x="515" y="539"/>
                </a:cubicBezTo>
                <a:cubicBezTo>
                  <a:pt x="518" y="540"/>
                  <a:pt x="521" y="541"/>
                  <a:pt x="524" y="541"/>
                </a:cubicBezTo>
                <a:cubicBezTo>
                  <a:pt x="524" y="544"/>
                  <a:pt x="524" y="548"/>
                  <a:pt x="523" y="551"/>
                </a:cubicBezTo>
                <a:cubicBezTo>
                  <a:pt x="523" y="551"/>
                  <a:pt x="523" y="551"/>
                  <a:pt x="523" y="551"/>
                </a:cubicBezTo>
                <a:close/>
                <a:moveTo>
                  <a:pt x="515" y="538"/>
                </a:moveTo>
                <a:cubicBezTo>
                  <a:pt x="515" y="535"/>
                  <a:pt x="516" y="531"/>
                  <a:pt x="516" y="528"/>
                </a:cubicBezTo>
                <a:cubicBezTo>
                  <a:pt x="519" y="529"/>
                  <a:pt x="522" y="530"/>
                  <a:pt x="525" y="530"/>
                </a:cubicBezTo>
                <a:cubicBezTo>
                  <a:pt x="525" y="534"/>
                  <a:pt x="524" y="537"/>
                  <a:pt x="524" y="541"/>
                </a:cubicBezTo>
                <a:cubicBezTo>
                  <a:pt x="521" y="540"/>
                  <a:pt x="518" y="539"/>
                  <a:pt x="515" y="538"/>
                </a:cubicBezTo>
                <a:close/>
                <a:moveTo>
                  <a:pt x="514" y="533"/>
                </a:moveTo>
                <a:cubicBezTo>
                  <a:pt x="514" y="535"/>
                  <a:pt x="514" y="536"/>
                  <a:pt x="514" y="538"/>
                </a:cubicBezTo>
                <a:cubicBezTo>
                  <a:pt x="510" y="537"/>
                  <a:pt x="507" y="536"/>
                  <a:pt x="503" y="534"/>
                </a:cubicBezTo>
                <a:cubicBezTo>
                  <a:pt x="503" y="533"/>
                  <a:pt x="503" y="532"/>
                  <a:pt x="503" y="530"/>
                </a:cubicBezTo>
                <a:cubicBezTo>
                  <a:pt x="504" y="530"/>
                  <a:pt x="506" y="529"/>
                  <a:pt x="505" y="528"/>
                </a:cubicBezTo>
                <a:cubicBezTo>
                  <a:pt x="505" y="526"/>
                  <a:pt x="505" y="525"/>
                  <a:pt x="504" y="523"/>
                </a:cubicBezTo>
                <a:cubicBezTo>
                  <a:pt x="506" y="524"/>
                  <a:pt x="508" y="525"/>
                  <a:pt x="511" y="526"/>
                </a:cubicBezTo>
                <a:cubicBezTo>
                  <a:pt x="510" y="526"/>
                  <a:pt x="510" y="526"/>
                  <a:pt x="510" y="527"/>
                </a:cubicBezTo>
                <a:cubicBezTo>
                  <a:pt x="510" y="528"/>
                  <a:pt x="512" y="528"/>
                  <a:pt x="512" y="527"/>
                </a:cubicBezTo>
                <a:cubicBezTo>
                  <a:pt x="512" y="527"/>
                  <a:pt x="512" y="527"/>
                  <a:pt x="512" y="527"/>
                </a:cubicBezTo>
                <a:cubicBezTo>
                  <a:pt x="513" y="527"/>
                  <a:pt x="514" y="527"/>
                  <a:pt x="515" y="527"/>
                </a:cubicBezTo>
                <a:cubicBezTo>
                  <a:pt x="515" y="529"/>
                  <a:pt x="515" y="531"/>
                  <a:pt x="514" y="533"/>
                </a:cubicBezTo>
                <a:close/>
                <a:moveTo>
                  <a:pt x="513" y="526"/>
                </a:moveTo>
                <a:cubicBezTo>
                  <a:pt x="513" y="523"/>
                  <a:pt x="514" y="519"/>
                  <a:pt x="514" y="515"/>
                </a:cubicBezTo>
                <a:cubicBezTo>
                  <a:pt x="514" y="515"/>
                  <a:pt x="515" y="515"/>
                  <a:pt x="515" y="516"/>
                </a:cubicBezTo>
                <a:cubicBezTo>
                  <a:pt x="515" y="519"/>
                  <a:pt x="515" y="523"/>
                  <a:pt x="515" y="527"/>
                </a:cubicBezTo>
                <a:cubicBezTo>
                  <a:pt x="514" y="527"/>
                  <a:pt x="513" y="526"/>
                  <a:pt x="513" y="526"/>
                </a:cubicBezTo>
                <a:close/>
                <a:moveTo>
                  <a:pt x="515" y="515"/>
                </a:moveTo>
                <a:cubicBezTo>
                  <a:pt x="515" y="515"/>
                  <a:pt x="514" y="515"/>
                  <a:pt x="514" y="515"/>
                </a:cubicBezTo>
                <a:cubicBezTo>
                  <a:pt x="513" y="514"/>
                  <a:pt x="513" y="514"/>
                  <a:pt x="512" y="514"/>
                </a:cubicBezTo>
                <a:cubicBezTo>
                  <a:pt x="510" y="513"/>
                  <a:pt x="507" y="512"/>
                  <a:pt x="505" y="512"/>
                </a:cubicBezTo>
                <a:cubicBezTo>
                  <a:pt x="505" y="511"/>
                  <a:pt x="505" y="511"/>
                  <a:pt x="505" y="510"/>
                </a:cubicBezTo>
                <a:cubicBezTo>
                  <a:pt x="506" y="510"/>
                  <a:pt x="505" y="508"/>
                  <a:pt x="504" y="509"/>
                </a:cubicBezTo>
                <a:cubicBezTo>
                  <a:pt x="504" y="509"/>
                  <a:pt x="504" y="509"/>
                  <a:pt x="504" y="509"/>
                </a:cubicBezTo>
                <a:cubicBezTo>
                  <a:pt x="504" y="509"/>
                  <a:pt x="504" y="509"/>
                  <a:pt x="504" y="509"/>
                </a:cubicBezTo>
                <a:cubicBezTo>
                  <a:pt x="504" y="506"/>
                  <a:pt x="504" y="503"/>
                  <a:pt x="504" y="500"/>
                </a:cubicBezTo>
                <a:cubicBezTo>
                  <a:pt x="508" y="501"/>
                  <a:pt x="511" y="502"/>
                  <a:pt x="515" y="503"/>
                </a:cubicBezTo>
                <a:cubicBezTo>
                  <a:pt x="515" y="507"/>
                  <a:pt x="515" y="511"/>
                  <a:pt x="515" y="515"/>
                </a:cubicBezTo>
                <a:close/>
                <a:moveTo>
                  <a:pt x="501" y="473"/>
                </a:moveTo>
                <a:cubicBezTo>
                  <a:pt x="501" y="475"/>
                  <a:pt x="501" y="476"/>
                  <a:pt x="501" y="477"/>
                </a:cubicBezTo>
                <a:cubicBezTo>
                  <a:pt x="500" y="477"/>
                  <a:pt x="499" y="477"/>
                  <a:pt x="498" y="476"/>
                </a:cubicBezTo>
                <a:cubicBezTo>
                  <a:pt x="498" y="473"/>
                  <a:pt x="499" y="469"/>
                  <a:pt x="499" y="466"/>
                </a:cubicBezTo>
                <a:cubicBezTo>
                  <a:pt x="499" y="466"/>
                  <a:pt x="500" y="466"/>
                  <a:pt x="500" y="466"/>
                </a:cubicBezTo>
                <a:cubicBezTo>
                  <a:pt x="500" y="468"/>
                  <a:pt x="500" y="470"/>
                  <a:pt x="500" y="472"/>
                </a:cubicBezTo>
                <a:cubicBezTo>
                  <a:pt x="500" y="473"/>
                  <a:pt x="500" y="473"/>
                  <a:pt x="501" y="473"/>
                </a:cubicBezTo>
                <a:close/>
                <a:moveTo>
                  <a:pt x="497" y="476"/>
                </a:moveTo>
                <a:cubicBezTo>
                  <a:pt x="496" y="476"/>
                  <a:pt x="495" y="475"/>
                  <a:pt x="494" y="475"/>
                </a:cubicBezTo>
                <a:cubicBezTo>
                  <a:pt x="494" y="471"/>
                  <a:pt x="494" y="467"/>
                  <a:pt x="494" y="463"/>
                </a:cubicBezTo>
                <a:cubicBezTo>
                  <a:pt x="495" y="464"/>
                  <a:pt x="497" y="465"/>
                  <a:pt x="498" y="466"/>
                </a:cubicBezTo>
                <a:cubicBezTo>
                  <a:pt x="498" y="469"/>
                  <a:pt x="497" y="472"/>
                  <a:pt x="497" y="476"/>
                </a:cubicBezTo>
                <a:close/>
                <a:moveTo>
                  <a:pt x="493" y="466"/>
                </a:moveTo>
                <a:cubicBezTo>
                  <a:pt x="493" y="469"/>
                  <a:pt x="493" y="472"/>
                  <a:pt x="493" y="474"/>
                </a:cubicBezTo>
                <a:cubicBezTo>
                  <a:pt x="493" y="474"/>
                  <a:pt x="493" y="474"/>
                  <a:pt x="492" y="474"/>
                </a:cubicBezTo>
                <a:cubicBezTo>
                  <a:pt x="492" y="471"/>
                  <a:pt x="492" y="468"/>
                  <a:pt x="492" y="465"/>
                </a:cubicBezTo>
                <a:cubicBezTo>
                  <a:pt x="492" y="464"/>
                  <a:pt x="492" y="463"/>
                  <a:pt x="492" y="463"/>
                </a:cubicBezTo>
                <a:cubicBezTo>
                  <a:pt x="493" y="463"/>
                  <a:pt x="493" y="463"/>
                  <a:pt x="493" y="463"/>
                </a:cubicBezTo>
                <a:cubicBezTo>
                  <a:pt x="493" y="464"/>
                  <a:pt x="493" y="465"/>
                  <a:pt x="493" y="466"/>
                </a:cubicBezTo>
                <a:close/>
                <a:moveTo>
                  <a:pt x="491" y="474"/>
                </a:moveTo>
                <a:cubicBezTo>
                  <a:pt x="491" y="481"/>
                  <a:pt x="491" y="488"/>
                  <a:pt x="491" y="495"/>
                </a:cubicBezTo>
                <a:cubicBezTo>
                  <a:pt x="490" y="495"/>
                  <a:pt x="489" y="494"/>
                  <a:pt x="489" y="494"/>
                </a:cubicBezTo>
                <a:cubicBezTo>
                  <a:pt x="489" y="494"/>
                  <a:pt x="489" y="494"/>
                  <a:pt x="489" y="494"/>
                </a:cubicBezTo>
                <a:cubicBezTo>
                  <a:pt x="488" y="487"/>
                  <a:pt x="488" y="480"/>
                  <a:pt x="488" y="473"/>
                </a:cubicBezTo>
                <a:cubicBezTo>
                  <a:pt x="489" y="473"/>
                  <a:pt x="490" y="473"/>
                  <a:pt x="491" y="474"/>
                </a:cubicBezTo>
                <a:close/>
                <a:moveTo>
                  <a:pt x="491" y="495"/>
                </a:moveTo>
                <a:cubicBezTo>
                  <a:pt x="491" y="499"/>
                  <a:pt x="491" y="502"/>
                  <a:pt x="491" y="505"/>
                </a:cubicBezTo>
                <a:cubicBezTo>
                  <a:pt x="490" y="505"/>
                  <a:pt x="490" y="505"/>
                  <a:pt x="489" y="505"/>
                </a:cubicBezTo>
                <a:cubicBezTo>
                  <a:pt x="489" y="501"/>
                  <a:pt x="489" y="498"/>
                  <a:pt x="489" y="495"/>
                </a:cubicBezTo>
                <a:cubicBezTo>
                  <a:pt x="489" y="495"/>
                  <a:pt x="490" y="495"/>
                  <a:pt x="491" y="495"/>
                </a:cubicBezTo>
                <a:close/>
                <a:moveTo>
                  <a:pt x="491" y="506"/>
                </a:moveTo>
                <a:cubicBezTo>
                  <a:pt x="491" y="507"/>
                  <a:pt x="491" y="507"/>
                  <a:pt x="491" y="508"/>
                </a:cubicBezTo>
                <a:cubicBezTo>
                  <a:pt x="491" y="511"/>
                  <a:pt x="490" y="514"/>
                  <a:pt x="490" y="516"/>
                </a:cubicBezTo>
                <a:cubicBezTo>
                  <a:pt x="490" y="516"/>
                  <a:pt x="490" y="516"/>
                  <a:pt x="489" y="516"/>
                </a:cubicBezTo>
                <a:cubicBezTo>
                  <a:pt x="489" y="512"/>
                  <a:pt x="489" y="509"/>
                  <a:pt x="489" y="505"/>
                </a:cubicBezTo>
                <a:cubicBezTo>
                  <a:pt x="490" y="505"/>
                  <a:pt x="490" y="506"/>
                  <a:pt x="491" y="506"/>
                </a:cubicBezTo>
                <a:close/>
                <a:moveTo>
                  <a:pt x="490" y="529"/>
                </a:moveTo>
                <a:cubicBezTo>
                  <a:pt x="490" y="530"/>
                  <a:pt x="490" y="531"/>
                  <a:pt x="490" y="532"/>
                </a:cubicBezTo>
                <a:cubicBezTo>
                  <a:pt x="490" y="531"/>
                  <a:pt x="490" y="530"/>
                  <a:pt x="490" y="529"/>
                </a:cubicBezTo>
                <a:cubicBezTo>
                  <a:pt x="490" y="529"/>
                  <a:pt x="490" y="529"/>
                  <a:pt x="490" y="529"/>
                </a:cubicBezTo>
                <a:close/>
                <a:moveTo>
                  <a:pt x="491" y="545"/>
                </a:moveTo>
                <a:cubicBezTo>
                  <a:pt x="491" y="545"/>
                  <a:pt x="491" y="544"/>
                  <a:pt x="491" y="544"/>
                </a:cubicBezTo>
                <a:cubicBezTo>
                  <a:pt x="492" y="544"/>
                  <a:pt x="493" y="545"/>
                  <a:pt x="495" y="545"/>
                </a:cubicBezTo>
                <a:cubicBezTo>
                  <a:pt x="495" y="548"/>
                  <a:pt x="495" y="550"/>
                  <a:pt x="495" y="552"/>
                </a:cubicBezTo>
                <a:cubicBezTo>
                  <a:pt x="494" y="552"/>
                  <a:pt x="492" y="551"/>
                  <a:pt x="491" y="551"/>
                </a:cubicBezTo>
                <a:cubicBezTo>
                  <a:pt x="491" y="549"/>
                  <a:pt x="491" y="547"/>
                  <a:pt x="491" y="545"/>
                </a:cubicBezTo>
                <a:close/>
                <a:moveTo>
                  <a:pt x="491" y="551"/>
                </a:moveTo>
                <a:cubicBezTo>
                  <a:pt x="491" y="551"/>
                  <a:pt x="491" y="551"/>
                  <a:pt x="491" y="551"/>
                </a:cubicBezTo>
                <a:cubicBezTo>
                  <a:pt x="491" y="551"/>
                  <a:pt x="491" y="550"/>
                  <a:pt x="491" y="550"/>
                </a:cubicBezTo>
                <a:cubicBezTo>
                  <a:pt x="491" y="550"/>
                  <a:pt x="491" y="551"/>
                  <a:pt x="491" y="551"/>
                </a:cubicBezTo>
                <a:close/>
                <a:moveTo>
                  <a:pt x="495" y="553"/>
                </a:moveTo>
                <a:cubicBezTo>
                  <a:pt x="495" y="556"/>
                  <a:pt x="495" y="560"/>
                  <a:pt x="495" y="564"/>
                </a:cubicBezTo>
                <a:cubicBezTo>
                  <a:pt x="494" y="563"/>
                  <a:pt x="493" y="563"/>
                  <a:pt x="492" y="563"/>
                </a:cubicBezTo>
                <a:cubicBezTo>
                  <a:pt x="492" y="559"/>
                  <a:pt x="492" y="555"/>
                  <a:pt x="491" y="551"/>
                </a:cubicBezTo>
                <a:cubicBezTo>
                  <a:pt x="492" y="552"/>
                  <a:pt x="494" y="552"/>
                  <a:pt x="495" y="553"/>
                </a:cubicBezTo>
                <a:close/>
                <a:moveTo>
                  <a:pt x="495" y="564"/>
                </a:moveTo>
                <a:cubicBezTo>
                  <a:pt x="495" y="566"/>
                  <a:pt x="495" y="569"/>
                  <a:pt x="495" y="571"/>
                </a:cubicBezTo>
                <a:cubicBezTo>
                  <a:pt x="494" y="570"/>
                  <a:pt x="494" y="570"/>
                  <a:pt x="493" y="570"/>
                </a:cubicBezTo>
                <a:cubicBezTo>
                  <a:pt x="493" y="568"/>
                  <a:pt x="492" y="565"/>
                  <a:pt x="492" y="563"/>
                </a:cubicBezTo>
                <a:cubicBezTo>
                  <a:pt x="493" y="564"/>
                  <a:pt x="494" y="564"/>
                  <a:pt x="495" y="564"/>
                </a:cubicBezTo>
                <a:close/>
                <a:moveTo>
                  <a:pt x="499" y="572"/>
                </a:moveTo>
                <a:cubicBezTo>
                  <a:pt x="499" y="573"/>
                  <a:pt x="499" y="574"/>
                  <a:pt x="499" y="575"/>
                </a:cubicBezTo>
                <a:cubicBezTo>
                  <a:pt x="499" y="576"/>
                  <a:pt x="500" y="576"/>
                  <a:pt x="500" y="575"/>
                </a:cubicBezTo>
                <a:cubicBezTo>
                  <a:pt x="500" y="574"/>
                  <a:pt x="500" y="573"/>
                  <a:pt x="500" y="572"/>
                </a:cubicBezTo>
                <a:cubicBezTo>
                  <a:pt x="504" y="574"/>
                  <a:pt x="507" y="575"/>
                  <a:pt x="511" y="576"/>
                </a:cubicBezTo>
                <a:cubicBezTo>
                  <a:pt x="510" y="579"/>
                  <a:pt x="510" y="582"/>
                  <a:pt x="510" y="584"/>
                </a:cubicBezTo>
                <a:cubicBezTo>
                  <a:pt x="505" y="583"/>
                  <a:pt x="500" y="582"/>
                  <a:pt x="496" y="580"/>
                </a:cubicBezTo>
                <a:cubicBezTo>
                  <a:pt x="496" y="580"/>
                  <a:pt x="496" y="580"/>
                  <a:pt x="496" y="580"/>
                </a:cubicBezTo>
                <a:cubicBezTo>
                  <a:pt x="496" y="577"/>
                  <a:pt x="496" y="574"/>
                  <a:pt x="496" y="571"/>
                </a:cubicBezTo>
                <a:cubicBezTo>
                  <a:pt x="497" y="571"/>
                  <a:pt x="498" y="572"/>
                  <a:pt x="499" y="572"/>
                </a:cubicBezTo>
                <a:close/>
                <a:moveTo>
                  <a:pt x="512" y="576"/>
                </a:moveTo>
                <a:cubicBezTo>
                  <a:pt x="512" y="574"/>
                  <a:pt x="512" y="573"/>
                  <a:pt x="512" y="571"/>
                </a:cubicBezTo>
                <a:cubicBezTo>
                  <a:pt x="515" y="572"/>
                  <a:pt x="519" y="573"/>
                  <a:pt x="522" y="574"/>
                </a:cubicBezTo>
                <a:cubicBezTo>
                  <a:pt x="522" y="576"/>
                  <a:pt x="522" y="577"/>
                  <a:pt x="522" y="579"/>
                </a:cubicBezTo>
                <a:cubicBezTo>
                  <a:pt x="518" y="578"/>
                  <a:pt x="515" y="577"/>
                  <a:pt x="512" y="576"/>
                </a:cubicBezTo>
                <a:close/>
                <a:moveTo>
                  <a:pt x="512" y="571"/>
                </a:moveTo>
                <a:cubicBezTo>
                  <a:pt x="513" y="566"/>
                  <a:pt x="513" y="562"/>
                  <a:pt x="514" y="558"/>
                </a:cubicBezTo>
                <a:cubicBezTo>
                  <a:pt x="517" y="559"/>
                  <a:pt x="520" y="560"/>
                  <a:pt x="523" y="560"/>
                </a:cubicBezTo>
                <a:cubicBezTo>
                  <a:pt x="523" y="561"/>
                  <a:pt x="523" y="561"/>
                  <a:pt x="523" y="562"/>
                </a:cubicBezTo>
                <a:cubicBezTo>
                  <a:pt x="522" y="566"/>
                  <a:pt x="522" y="570"/>
                  <a:pt x="522" y="574"/>
                </a:cubicBezTo>
                <a:cubicBezTo>
                  <a:pt x="519" y="573"/>
                  <a:pt x="515" y="572"/>
                  <a:pt x="512" y="571"/>
                </a:cubicBezTo>
                <a:close/>
                <a:moveTo>
                  <a:pt x="525" y="527"/>
                </a:moveTo>
                <a:cubicBezTo>
                  <a:pt x="525" y="528"/>
                  <a:pt x="525" y="529"/>
                  <a:pt x="525" y="530"/>
                </a:cubicBezTo>
                <a:cubicBezTo>
                  <a:pt x="522" y="529"/>
                  <a:pt x="519" y="528"/>
                  <a:pt x="516" y="527"/>
                </a:cubicBezTo>
                <a:cubicBezTo>
                  <a:pt x="516" y="526"/>
                  <a:pt x="516" y="524"/>
                  <a:pt x="516" y="523"/>
                </a:cubicBezTo>
                <a:cubicBezTo>
                  <a:pt x="516" y="524"/>
                  <a:pt x="516" y="525"/>
                  <a:pt x="516" y="526"/>
                </a:cubicBezTo>
                <a:cubicBezTo>
                  <a:pt x="516" y="528"/>
                  <a:pt x="520" y="528"/>
                  <a:pt x="520" y="526"/>
                </a:cubicBezTo>
                <a:cubicBezTo>
                  <a:pt x="520" y="523"/>
                  <a:pt x="520" y="520"/>
                  <a:pt x="520" y="517"/>
                </a:cubicBezTo>
                <a:cubicBezTo>
                  <a:pt x="522" y="518"/>
                  <a:pt x="524" y="518"/>
                  <a:pt x="525" y="519"/>
                </a:cubicBezTo>
                <a:cubicBezTo>
                  <a:pt x="525" y="522"/>
                  <a:pt x="525" y="524"/>
                  <a:pt x="525" y="527"/>
                </a:cubicBezTo>
                <a:close/>
                <a:moveTo>
                  <a:pt x="520" y="517"/>
                </a:moveTo>
                <a:cubicBezTo>
                  <a:pt x="520" y="514"/>
                  <a:pt x="520" y="510"/>
                  <a:pt x="520" y="507"/>
                </a:cubicBezTo>
                <a:cubicBezTo>
                  <a:pt x="520" y="505"/>
                  <a:pt x="517" y="504"/>
                  <a:pt x="516" y="506"/>
                </a:cubicBezTo>
                <a:cubicBezTo>
                  <a:pt x="516" y="505"/>
                  <a:pt x="516" y="504"/>
                  <a:pt x="516" y="503"/>
                </a:cubicBezTo>
                <a:cubicBezTo>
                  <a:pt x="519" y="504"/>
                  <a:pt x="523" y="505"/>
                  <a:pt x="526" y="506"/>
                </a:cubicBezTo>
                <a:cubicBezTo>
                  <a:pt x="526" y="510"/>
                  <a:pt x="526" y="514"/>
                  <a:pt x="525" y="519"/>
                </a:cubicBezTo>
                <a:cubicBezTo>
                  <a:pt x="524" y="518"/>
                  <a:pt x="522" y="517"/>
                  <a:pt x="520" y="517"/>
                </a:cubicBezTo>
                <a:close/>
                <a:moveTo>
                  <a:pt x="515" y="481"/>
                </a:moveTo>
                <a:cubicBezTo>
                  <a:pt x="514" y="478"/>
                  <a:pt x="514" y="475"/>
                  <a:pt x="513" y="472"/>
                </a:cubicBezTo>
                <a:cubicBezTo>
                  <a:pt x="514" y="472"/>
                  <a:pt x="515" y="472"/>
                  <a:pt x="515" y="473"/>
                </a:cubicBezTo>
                <a:cubicBezTo>
                  <a:pt x="515" y="476"/>
                  <a:pt x="515" y="478"/>
                  <a:pt x="515" y="481"/>
                </a:cubicBezTo>
                <a:close/>
                <a:moveTo>
                  <a:pt x="513" y="473"/>
                </a:moveTo>
                <a:cubicBezTo>
                  <a:pt x="513" y="476"/>
                  <a:pt x="513" y="479"/>
                  <a:pt x="514" y="482"/>
                </a:cubicBezTo>
                <a:cubicBezTo>
                  <a:pt x="511" y="481"/>
                  <a:pt x="509" y="480"/>
                  <a:pt x="507" y="480"/>
                </a:cubicBezTo>
                <a:cubicBezTo>
                  <a:pt x="507" y="479"/>
                  <a:pt x="507" y="478"/>
                  <a:pt x="507" y="478"/>
                </a:cubicBezTo>
                <a:cubicBezTo>
                  <a:pt x="507" y="477"/>
                  <a:pt x="507" y="476"/>
                  <a:pt x="507" y="475"/>
                </a:cubicBezTo>
                <a:cubicBezTo>
                  <a:pt x="507" y="473"/>
                  <a:pt x="505" y="473"/>
                  <a:pt x="504" y="473"/>
                </a:cubicBezTo>
                <a:cubicBezTo>
                  <a:pt x="504" y="471"/>
                  <a:pt x="504" y="470"/>
                  <a:pt x="504" y="468"/>
                </a:cubicBezTo>
                <a:cubicBezTo>
                  <a:pt x="507" y="469"/>
                  <a:pt x="510" y="471"/>
                  <a:pt x="512" y="472"/>
                </a:cubicBezTo>
                <a:cubicBezTo>
                  <a:pt x="512" y="472"/>
                  <a:pt x="513" y="473"/>
                  <a:pt x="513" y="473"/>
                </a:cubicBezTo>
                <a:close/>
                <a:moveTo>
                  <a:pt x="503" y="474"/>
                </a:moveTo>
                <a:cubicBezTo>
                  <a:pt x="503" y="474"/>
                  <a:pt x="503" y="474"/>
                  <a:pt x="503" y="474"/>
                </a:cubicBezTo>
                <a:cubicBezTo>
                  <a:pt x="503" y="472"/>
                  <a:pt x="502" y="470"/>
                  <a:pt x="502" y="467"/>
                </a:cubicBezTo>
                <a:cubicBezTo>
                  <a:pt x="502" y="467"/>
                  <a:pt x="503" y="468"/>
                  <a:pt x="503" y="468"/>
                </a:cubicBezTo>
                <a:cubicBezTo>
                  <a:pt x="503" y="470"/>
                  <a:pt x="503" y="472"/>
                  <a:pt x="503" y="474"/>
                </a:cubicBezTo>
                <a:close/>
                <a:moveTo>
                  <a:pt x="502" y="467"/>
                </a:moveTo>
                <a:cubicBezTo>
                  <a:pt x="502" y="466"/>
                  <a:pt x="502" y="466"/>
                  <a:pt x="502" y="465"/>
                </a:cubicBezTo>
                <a:cubicBezTo>
                  <a:pt x="501" y="464"/>
                  <a:pt x="500" y="465"/>
                  <a:pt x="500" y="466"/>
                </a:cubicBezTo>
                <a:cubicBezTo>
                  <a:pt x="500" y="466"/>
                  <a:pt x="500" y="466"/>
                  <a:pt x="500" y="466"/>
                </a:cubicBezTo>
                <a:cubicBezTo>
                  <a:pt x="500" y="466"/>
                  <a:pt x="499" y="466"/>
                  <a:pt x="499" y="466"/>
                </a:cubicBezTo>
                <a:cubicBezTo>
                  <a:pt x="500" y="463"/>
                  <a:pt x="500" y="460"/>
                  <a:pt x="500" y="458"/>
                </a:cubicBezTo>
                <a:cubicBezTo>
                  <a:pt x="501" y="458"/>
                  <a:pt x="502" y="459"/>
                  <a:pt x="503" y="459"/>
                </a:cubicBezTo>
                <a:cubicBezTo>
                  <a:pt x="503" y="462"/>
                  <a:pt x="503" y="464"/>
                  <a:pt x="503" y="467"/>
                </a:cubicBezTo>
                <a:cubicBezTo>
                  <a:pt x="503" y="467"/>
                  <a:pt x="502" y="467"/>
                  <a:pt x="502" y="467"/>
                </a:cubicBezTo>
                <a:close/>
                <a:moveTo>
                  <a:pt x="498" y="465"/>
                </a:moveTo>
                <a:cubicBezTo>
                  <a:pt x="497" y="464"/>
                  <a:pt x="495" y="464"/>
                  <a:pt x="494" y="463"/>
                </a:cubicBezTo>
                <a:cubicBezTo>
                  <a:pt x="494" y="460"/>
                  <a:pt x="494" y="458"/>
                  <a:pt x="494" y="455"/>
                </a:cubicBezTo>
                <a:cubicBezTo>
                  <a:pt x="496" y="456"/>
                  <a:pt x="498" y="457"/>
                  <a:pt x="500" y="458"/>
                </a:cubicBezTo>
                <a:cubicBezTo>
                  <a:pt x="499" y="460"/>
                  <a:pt x="499" y="463"/>
                  <a:pt x="498" y="465"/>
                </a:cubicBezTo>
                <a:close/>
                <a:moveTo>
                  <a:pt x="493" y="463"/>
                </a:moveTo>
                <a:cubicBezTo>
                  <a:pt x="493" y="462"/>
                  <a:pt x="493" y="462"/>
                  <a:pt x="492" y="462"/>
                </a:cubicBezTo>
                <a:cubicBezTo>
                  <a:pt x="493" y="460"/>
                  <a:pt x="492" y="457"/>
                  <a:pt x="492" y="454"/>
                </a:cubicBezTo>
                <a:cubicBezTo>
                  <a:pt x="493" y="454"/>
                  <a:pt x="493" y="455"/>
                  <a:pt x="494" y="455"/>
                </a:cubicBezTo>
                <a:cubicBezTo>
                  <a:pt x="493" y="457"/>
                  <a:pt x="493" y="460"/>
                  <a:pt x="493" y="463"/>
                </a:cubicBezTo>
                <a:close/>
                <a:moveTo>
                  <a:pt x="492" y="454"/>
                </a:moveTo>
                <a:cubicBezTo>
                  <a:pt x="492" y="451"/>
                  <a:pt x="492" y="449"/>
                  <a:pt x="491" y="446"/>
                </a:cubicBezTo>
                <a:cubicBezTo>
                  <a:pt x="493" y="447"/>
                  <a:pt x="494" y="448"/>
                  <a:pt x="496" y="448"/>
                </a:cubicBezTo>
                <a:cubicBezTo>
                  <a:pt x="495" y="450"/>
                  <a:pt x="494" y="452"/>
                  <a:pt x="494" y="454"/>
                </a:cubicBezTo>
                <a:cubicBezTo>
                  <a:pt x="493" y="454"/>
                  <a:pt x="493" y="454"/>
                  <a:pt x="492" y="454"/>
                </a:cubicBezTo>
                <a:close/>
                <a:moveTo>
                  <a:pt x="591" y="449"/>
                </a:moveTo>
                <a:cubicBezTo>
                  <a:pt x="588" y="450"/>
                  <a:pt x="585" y="451"/>
                  <a:pt x="582" y="452"/>
                </a:cubicBezTo>
                <a:cubicBezTo>
                  <a:pt x="587" y="450"/>
                  <a:pt x="591" y="448"/>
                  <a:pt x="595" y="446"/>
                </a:cubicBezTo>
                <a:cubicBezTo>
                  <a:pt x="596" y="445"/>
                  <a:pt x="597" y="445"/>
                  <a:pt x="598" y="445"/>
                </a:cubicBezTo>
                <a:cubicBezTo>
                  <a:pt x="598" y="445"/>
                  <a:pt x="598" y="445"/>
                  <a:pt x="598" y="446"/>
                </a:cubicBezTo>
                <a:cubicBezTo>
                  <a:pt x="598" y="446"/>
                  <a:pt x="598" y="447"/>
                  <a:pt x="598" y="448"/>
                </a:cubicBezTo>
                <a:cubicBezTo>
                  <a:pt x="589" y="452"/>
                  <a:pt x="579" y="454"/>
                  <a:pt x="570" y="456"/>
                </a:cubicBezTo>
                <a:cubicBezTo>
                  <a:pt x="577" y="454"/>
                  <a:pt x="584" y="452"/>
                  <a:pt x="591" y="450"/>
                </a:cubicBezTo>
                <a:cubicBezTo>
                  <a:pt x="592" y="450"/>
                  <a:pt x="592" y="449"/>
                  <a:pt x="591" y="449"/>
                </a:cubicBezTo>
                <a:close/>
                <a:moveTo>
                  <a:pt x="599" y="381"/>
                </a:moveTo>
                <a:cubicBezTo>
                  <a:pt x="599" y="381"/>
                  <a:pt x="599" y="381"/>
                  <a:pt x="599" y="381"/>
                </a:cubicBezTo>
                <a:cubicBezTo>
                  <a:pt x="599" y="383"/>
                  <a:pt x="599" y="385"/>
                  <a:pt x="599" y="387"/>
                </a:cubicBezTo>
                <a:cubicBezTo>
                  <a:pt x="599" y="387"/>
                  <a:pt x="599" y="386"/>
                  <a:pt x="599" y="386"/>
                </a:cubicBezTo>
                <a:cubicBezTo>
                  <a:pt x="599" y="384"/>
                  <a:pt x="599" y="383"/>
                  <a:pt x="599" y="381"/>
                </a:cubicBezTo>
                <a:close/>
                <a:moveTo>
                  <a:pt x="601" y="381"/>
                </a:moveTo>
                <a:cubicBezTo>
                  <a:pt x="602" y="380"/>
                  <a:pt x="602" y="380"/>
                  <a:pt x="603" y="379"/>
                </a:cubicBezTo>
                <a:cubicBezTo>
                  <a:pt x="603" y="383"/>
                  <a:pt x="603" y="387"/>
                  <a:pt x="602" y="391"/>
                </a:cubicBezTo>
                <a:cubicBezTo>
                  <a:pt x="602" y="391"/>
                  <a:pt x="602" y="390"/>
                  <a:pt x="602" y="390"/>
                </a:cubicBezTo>
                <a:cubicBezTo>
                  <a:pt x="602" y="390"/>
                  <a:pt x="601" y="390"/>
                  <a:pt x="601" y="390"/>
                </a:cubicBezTo>
                <a:cubicBezTo>
                  <a:pt x="602" y="391"/>
                  <a:pt x="602" y="391"/>
                  <a:pt x="602" y="392"/>
                </a:cubicBezTo>
                <a:cubicBezTo>
                  <a:pt x="602" y="394"/>
                  <a:pt x="602" y="397"/>
                  <a:pt x="601" y="400"/>
                </a:cubicBezTo>
                <a:cubicBezTo>
                  <a:pt x="601" y="400"/>
                  <a:pt x="602" y="400"/>
                  <a:pt x="602" y="400"/>
                </a:cubicBezTo>
                <a:cubicBezTo>
                  <a:pt x="601" y="400"/>
                  <a:pt x="601" y="399"/>
                  <a:pt x="600" y="399"/>
                </a:cubicBezTo>
                <a:cubicBezTo>
                  <a:pt x="600" y="398"/>
                  <a:pt x="600" y="397"/>
                  <a:pt x="600" y="397"/>
                </a:cubicBezTo>
                <a:cubicBezTo>
                  <a:pt x="600" y="393"/>
                  <a:pt x="600" y="389"/>
                  <a:pt x="600" y="385"/>
                </a:cubicBezTo>
                <a:cubicBezTo>
                  <a:pt x="600" y="384"/>
                  <a:pt x="600" y="383"/>
                  <a:pt x="599" y="381"/>
                </a:cubicBezTo>
                <a:cubicBezTo>
                  <a:pt x="600" y="381"/>
                  <a:pt x="600" y="381"/>
                  <a:pt x="600" y="380"/>
                </a:cubicBezTo>
                <a:cubicBezTo>
                  <a:pt x="600" y="380"/>
                  <a:pt x="600" y="380"/>
                  <a:pt x="600" y="380"/>
                </a:cubicBezTo>
                <a:cubicBezTo>
                  <a:pt x="602" y="379"/>
                  <a:pt x="603" y="378"/>
                  <a:pt x="600" y="380"/>
                </a:cubicBezTo>
                <a:cubicBezTo>
                  <a:pt x="600" y="380"/>
                  <a:pt x="600" y="381"/>
                  <a:pt x="601" y="381"/>
                </a:cubicBezTo>
                <a:close/>
                <a:moveTo>
                  <a:pt x="619" y="439"/>
                </a:moveTo>
                <a:cubicBezTo>
                  <a:pt x="617" y="438"/>
                  <a:pt x="616" y="437"/>
                  <a:pt x="614" y="436"/>
                </a:cubicBezTo>
                <a:cubicBezTo>
                  <a:pt x="614" y="435"/>
                  <a:pt x="614" y="435"/>
                  <a:pt x="615" y="435"/>
                </a:cubicBezTo>
                <a:cubicBezTo>
                  <a:pt x="615" y="434"/>
                  <a:pt x="616" y="434"/>
                  <a:pt x="617" y="433"/>
                </a:cubicBezTo>
                <a:cubicBezTo>
                  <a:pt x="617" y="433"/>
                  <a:pt x="617" y="432"/>
                  <a:pt x="617" y="432"/>
                </a:cubicBezTo>
                <a:cubicBezTo>
                  <a:pt x="617" y="432"/>
                  <a:pt x="617" y="432"/>
                  <a:pt x="617" y="432"/>
                </a:cubicBezTo>
                <a:cubicBezTo>
                  <a:pt x="617" y="432"/>
                  <a:pt x="616" y="432"/>
                  <a:pt x="616" y="432"/>
                </a:cubicBezTo>
                <a:cubicBezTo>
                  <a:pt x="616" y="433"/>
                  <a:pt x="616" y="433"/>
                  <a:pt x="615" y="434"/>
                </a:cubicBezTo>
                <a:cubicBezTo>
                  <a:pt x="615" y="432"/>
                  <a:pt x="615" y="431"/>
                  <a:pt x="615" y="429"/>
                </a:cubicBezTo>
                <a:cubicBezTo>
                  <a:pt x="616" y="430"/>
                  <a:pt x="617" y="432"/>
                  <a:pt x="619" y="433"/>
                </a:cubicBezTo>
                <a:cubicBezTo>
                  <a:pt x="619" y="435"/>
                  <a:pt x="619" y="437"/>
                  <a:pt x="619" y="439"/>
                </a:cubicBezTo>
                <a:close/>
                <a:moveTo>
                  <a:pt x="613" y="458"/>
                </a:moveTo>
                <a:cubicBezTo>
                  <a:pt x="613" y="458"/>
                  <a:pt x="612" y="457"/>
                  <a:pt x="611" y="456"/>
                </a:cubicBezTo>
                <a:cubicBezTo>
                  <a:pt x="612" y="457"/>
                  <a:pt x="613" y="457"/>
                  <a:pt x="614" y="457"/>
                </a:cubicBezTo>
                <a:cubicBezTo>
                  <a:pt x="614" y="458"/>
                  <a:pt x="614" y="458"/>
                  <a:pt x="614" y="458"/>
                </a:cubicBezTo>
                <a:cubicBezTo>
                  <a:pt x="613" y="458"/>
                  <a:pt x="613" y="458"/>
                  <a:pt x="613" y="458"/>
                </a:cubicBezTo>
                <a:close/>
                <a:moveTo>
                  <a:pt x="615" y="458"/>
                </a:moveTo>
                <a:cubicBezTo>
                  <a:pt x="615" y="458"/>
                  <a:pt x="615" y="458"/>
                  <a:pt x="615" y="458"/>
                </a:cubicBezTo>
                <a:cubicBezTo>
                  <a:pt x="615" y="458"/>
                  <a:pt x="615" y="458"/>
                  <a:pt x="615" y="458"/>
                </a:cubicBezTo>
                <a:cubicBezTo>
                  <a:pt x="615" y="458"/>
                  <a:pt x="615" y="458"/>
                  <a:pt x="615" y="458"/>
                </a:cubicBezTo>
                <a:close/>
                <a:moveTo>
                  <a:pt x="615" y="456"/>
                </a:moveTo>
                <a:cubicBezTo>
                  <a:pt x="615" y="456"/>
                  <a:pt x="615" y="455"/>
                  <a:pt x="614" y="455"/>
                </a:cubicBezTo>
                <a:cubicBezTo>
                  <a:pt x="616" y="455"/>
                  <a:pt x="618" y="456"/>
                  <a:pt x="619" y="456"/>
                </a:cubicBezTo>
                <a:cubicBezTo>
                  <a:pt x="620" y="456"/>
                  <a:pt x="620" y="456"/>
                  <a:pt x="621" y="457"/>
                </a:cubicBezTo>
                <a:cubicBezTo>
                  <a:pt x="621" y="457"/>
                  <a:pt x="621" y="457"/>
                  <a:pt x="621" y="457"/>
                </a:cubicBezTo>
                <a:cubicBezTo>
                  <a:pt x="620" y="457"/>
                  <a:pt x="619" y="457"/>
                  <a:pt x="618" y="457"/>
                </a:cubicBezTo>
                <a:cubicBezTo>
                  <a:pt x="617" y="457"/>
                  <a:pt x="616" y="457"/>
                  <a:pt x="615" y="456"/>
                </a:cubicBezTo>
                <a:close/>
                <a:moveTo>
                  <a:pt x="603" y="398"/>
                </a:moveTo>
                <a:cubicBezTo>
                  <a:pt x="603" y="399"/>
                  <a:pt x="603" y="401"/>
                  <a:pt x="603" y="402"/>
                </a:cubicBezTo>
                <a:cubicBezTo>
                  <a:pt x="603" y="402"/>
                  <a:pt x="602" y="401"/>
                  <a:pt x="602" y="401"/>
                </a:cubicBezTo>
                <a:cubicBezTo>
                  <a:pt x="602" y="401"/>
                  <a:pt x="602" y="401"/>
                  <a:pt x="602" y="400"/>
                </a:cubicBezTo>
                <a:cubicBezTo>
                  <a:pt x="603" y="399"/>
                  <a:pt x="603" y="397"/>
                  <a:pt x="603" y="396"/>
                </a:cubicBezTo>
                <a:cubicBezTo>
                  <a:pt x="603" y="396"/>
                  <a:pt x="603" y="397"/>
                  <a:pt x="603" y="398"/>
                </a:cubicBezTo>
                <a:close/>
                <a:moveTo>
                  <a:pt x="603" y="403"/>
                </a:moveTo>
                <a:cubicBezTo>
                  <a:pt x="604" y="415"/>
                  <a:pt x="604" y="426"/>
                  <a:pt x="604" y="438"/>
                </a:cubicBezTo>
                <a:cubicBezTo>
                  <a:pt x="603" y="438"/>
                  <a:pt x="602" y="438"/>
                  <a:pt x="601" y="438"/>
                </a:cubicBezTo>
                <a:cubicBezTo>
                  <a:pt x="601" y="437"/>
                  <a:pt x="601" y="437"/>
                  <a:pt x="601" y="436"/>
                </a:cubicBezTo>
                <a:cubicBezTo>
                  <a:pt x="601" y="429"/>
                  <a:pt x="601" y="423"/>
                  <a:pt x="601" y="416"/>
                </a:cubicBezTo>
                <a:cubicBezTo>
                  <a:pt x="601" y="410"/>
                  <a:pt x="601" y="405"/>
                  <a:pt x="600" y="399"/>
                </a:cubicBezTo>
                <a:cubicBezTo>
                  <a:pt x="601" y="401"/>
                  <a:pt x="602" y="402"/>
                  <a:pt x="603" y="403"/>
                </a:cubicBezTo>
                <a:close/>
                <a:moveTo>
                  <a:pt x="606" y="406"/>
                </a:moveTo>
                <a:cubicBezTo>
                  <a:pt x="606" y="407"/>
                  <a:pt x="606" y="408"/>
                  <a:pt x="606" y="409"/>
                </a:cubicBezTo>
                <a:cubicBezTo>
                  <a:pt x="606" y="413"/>
                  <a:pt x="606" y="417"/>
                  <a:pt x="606" y="421"/>
                </a:cubicBezTo>
                <a:cubicBezTo>
                  <a:pt x="606" y="421"/>
                  <a:pt x="606" y="420"/>
                  <a:pt x="606" y="420"/>
                </a:cubicBezTo>
                <a:cubicBezTo>
                  <a:pt x="606" y="415"/>
                  <a:pt x="606" y="411"/>
                  <a:pt x="606" y="406"/>
                </a:cubicBezTo>
                <a:cubicBezTo>
                  <a:pt x="606" y="406"/>
                  <a:pt x="606" y="406"/>
                  <a:pt x="606" y="406"/>
                </a:cubicBezTo>
                <a:close/>
                <a:moveTo>
                  <a:pt x="606" y="406"/>
                </a:moveTo>
                <a:cubicBezTo>
                  <a:pt x="606" y="405"/>
                  <a:pt x="606" y="405"/>
                  <a:pt x="606" y="405"/>
                </a:cubicBezTo>
                <a:cubicBezTo>
                  <a:pt x="606" y="405"/>
                  <a:pt x="606" y="405"/>
                  <a:pt x="606" y="406"/>
                </a:cubicBezTo>
                <a:cubicBezTo>
                  <a:pt x="606" y="406"/>
                  <a:pt x="606" y="406"/>
                  <a:pt x="606" y="406"/>
                </a:cubicBezTo>
                <a:close/>
                <a:moveTo>
                  <a:pt x="610" y="421"/>
                </a:moveTo>
                <a:cubicBezTo>
                  <a:pt x="610" y="422"/>
                  <a:pt x="610" y="423"/>
                  <a:pt x="610" y="424"/>
                </a:cubicBezTo>
                <a:cubicBezTo>
                  <a:pt x="609" y="423"/>
                  <a:pt x="608" y="423"/>
                  <a:pt x="608" y="422"/>
                </a:cubicBezTo>
                <a:cubicBezTo>
                  <a:pt x="607" y="420"/>
                  <a:pt x="607" y="418"/>
                  <a:pt x="607" y="415"/>
                </a:cubicBezTo>
                <a:cubicBezTo>
                  <a:pt x="607" y="415"/>
                  <a:pt x="608" y="415"/>
                  <a:pt x="608" y="415"/>
                </a:cubicBezTo>
                <a:cubicBezTo>
                  <a:pt x="610" y="413"/>
                  <a:pt x="610" y="420"/>
                  <a:pt x="610" y="421"/>
                </a:cubicBezTo>
                <a:close/>
                <a:moveTo>
                  <a:pt x="606" y="420"/>
                </a:moveTo>
                <a:cubicBezTo>
                  <a:pt x="606" y="421"/>
                  <a:pt x="606" y="421"/>
                  <a:pt x="607" y="421"/>
                </a:cubicBezTo>
                <a:cubicBezTo>
                  <a:pt x="607" y="424"/>
                  <a:pt x="607" y="426"/>
                  <a:pt x="607" y="429"/>
                </a:cubicBezTo>
                <a:cubicBezTo>
                  <a:pt x="606" y="428"/>
                  <a:pt x="606" y="428"/>
                  <a:pt x="605" y="428"/>
                </a:cubicBezTo>
                <a:cubicBezTo>
                  <a:pt x="605" y="425"/>
                  <a:pt x="605" y="423"/>
                  <a:pt x="606" y="420"/>
                </a:cubicBezTo>
                <a:close/>
                <a:moveTo>
                  <a:pt x="605" y="419"/>
                </a:moveTo>
                <a:cubicBezTo>
                  <a:pt x="604" y="419"/>
                  <a:pt x="604" y="419"/>
                  <a:pt x="604" y="419"/>
                </a:cubicBezTo>
                <a:cubicBezTo>
                  <a:pt x="605" y="419"/>
                  <a:pt x="605" y="420"/>
                  <a:pt x="605" y="420"/>
                </a:cubicBezTo>
                <a:cubicBezTo>
                  <a:pt x="604" y="426"/>
                  <a:pt x="604" y="432"/>
                  <a:pt x="604" y="438"/>
                </a:cubicBezTo>
                <a:cubicBezTo>
                  <a:pt x="604" y="438"/>
                  <a:pt x="604" y="438"/>
                  <a:pt x="604" y="438"/>
                </a:cubicBezTo>
                <a:cubicBezTo>
                  <a:pt x="604" y="428"/>
                  <a:pt x="604" y="416"/>
                  <a:pt x="604" y="404"/>
                </a:cubicBezTo>
                <a:cubicBezTo>
                  <a:pt x="604" y="404"/>
                  <a:pt x="605" y="405"/>
                  <a:pt x="605" y="405"/>
                </a:cubicBezTo>
                <a:cubicBezTo>
                  <a:pt x="605" y="410"/>
                  <a:pt x="605" y="414"/>
                  <a:pt x="605" y="419"/>
                </a:cubicBezTo>
                <a:close/>
                <a:moveTo>
                  <a:pt x="604" y="443"/>
                </a:moveTo>
                <a:cubicBezTo>
                  <a:pt x="604" y="444"/>
                  <a:pt x="605" y="444"/>
                  <a:pt x="605" y="443"/>
                </a:cubicBezTo>
                <a:cubicBezTo>
                  <a:pt x="605" y="443"/>
                  <a:pt x="605" y="443"/>
                  <a:pt x="605" y="444"/>
                </a:cubicBezTo>
                <a:cubicBezTo>
                  <a:pt x="605" y="445"/>
                  <a:pt x="605" y="446"/>
                  <a:pt x="605" y="447"/>
                </a:cubicBezTo>
                <a:cubicBezTo>
                  <a:pt x="606" y="447"/>
                  <a:pt x="606" y="447"/>
                  <a:pt x="606" y="447"/>
                </a:cubicBezTo>
                <a:cubicBezTo>
                  <a:pt x="606" y="448"/>
                  <a:pt x="606" y="448"/>
                  <a:pt x="606" y="449"/>
                </a:cubicBezTo>
                <a:cubicBezTo>
                  <a:pt x="605" y="448"/>
                  <a:pt x="604" y="447"/>
                  <a:pt x="603" y="446"/>
                </a:cubicBezTo>
                <a:cubicBezTo>
                  <a:pt x="603" y="445"/>
                  <a:pt x="604" y="445"/>
                  <a:pt x="605" y="444"/>
                </a:cubicBezTo>
                <a:cubicBezTo>
                  <a:pt x="605" y="444"/>
                  <a:pt x="605" y="444"/>
                  <a:pt x="605" y="444"/>
                </a:cubicBezTo>
                <a:cubicBezTo>
                  <a:pt x="604" y="445"/>
                  <a:pt x="603" y="445"/>
                  <a:pt x="602" y="445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2" y="444"/>
                  <a:pt x="602" y="444"/>
                  <a:pt x="602" y="443"/>
                </a:cubicBezTo>
                <a:cubicBezTo>
                  <a:pt x="603" y="442"/>
                  <a:pt x="603" y="442"/>
                  <a:pt x="604" y="442"/>
                </a:cubicBezTo>
                <a:cubicBezTo>
                  <a:pt x="604" y="442"/>
                  <a:pt x="604" y="443"/>
                  <a:pt x="604" y="443"/>
                </a:cubicBezTo>
                <a:close/>
                <a:moveTo>
                  <a:pt x="601" y="439"/>
                </a:moveTo>
                <a:cubicBezTo>
                  <a:pt x="601" y="440"/>
                  <a:pt x="601" y="441"/>
                  <a:pt x="601" y="441"/>
                </a:cubicBezTo>
                <a:cubicBezTo>
                  <a:pt x="601" y="441"/>
                  <a:pt x="601" y="441"/>
                  <a:pt x="601" y="441"/>
                </a:cubicBezTo>
                <a:cubicBezTo>
                  <a:pt x="600" y="440"/>
                  <a:pt x="601" y="440"/>
                  <a:pt x="601" y="439"/>
                </a:cubicBezTo>
                <a:close/>
                <a:moveTo>
                  <a:pt x="601" y="444"/>
                </a:moveTo>
                <a:cubicBezTo>
                  <a:pt x="601" y="444"/>
                  <a:pt x="601" y="443"/>
                  <a:pt x="601" y="443"/>
                </a:cubicBezTo>
                <a:cubicBezTo>
                  <a:pt x="601" y="443"/>
                  <a:pt x="601" y="443"/>
                  <a:pt x="602" y="443"/>
                </a:cubicBezTo>
                <a:cubicBezTo>
                  <a:pt x="602" y="443"/>
                  <a:pt x="602" y="444"/>
                  <a:pt x="602" y="444"/>
                </a:cubicBezTo>
                <a:cubicBezTo>
                  <a:pt x="602" y="444"/>
                  <a:pt x="601" y="444"/>
                  <a:pt x="601" y="444"/>
                </a:cubicBezTo>
                <a:close/>
                <a:moveTo>
                  <a:pt x="601" y="441"/>
                </a:moveTo>
                <a:cubicBezTo>
                  <a:pt x="601" y="441"/>
                  <a:pt x="601" y="440"/>
                  <a:pt x="601" y="440"/>
                </a:cubicBezTo>
                <a:cubicBezTo>
                  <a:pt x="601" y="440"/>
                  <a:pt x="601" y="441"/>
                  <a:pt x="601" y="441"/>
                </a:cubicBezTo>
                <a:cubicBezTo>
                  <a:pt x="601" y="441"/>
                  <a:pt x="601" y="441"/>
                  <a:pt x="601" y="441"/>
                </a:cubicBezTo>
                <a:close/>
                <a:moveTo>
                  <a:pt x="601" y="443"/>
                </a:moveTo>
                <a:cubicBezTo>
                  <a:pt x="601" y="443"/>
                  <a:pt x="601" y="443"/>
                  <a:pt x="601" y="444"/>
                </a:cubicBezTo>
                <a:cubicBezTo>
                  <a:pt x="601" y="444"/>
                  <a:pt x="601" y="443"/>
                  <a:pt x="601" y="443"/>
                </a:cubicBezTo>
                <a:cubicBezTo>
                  <a:pt x="601" y="443"/>
                  <a:pt x="601" y="443"/>
                  <a:pt x="601" y="443"/>
                </a:cubicBezTo>
                <a:close/>
                <a:moveTo>
                  <a:pt x="601" y="446"/>
                </a:moveTo>
                <a:cubicBezTo>
                  <a:pt x="601" y="446"/>
                  <a:pt x="601" y="446"/>
                  <a:pt x="601" y="446"/>
                </a:cubicBezTo>
                <a:cubicBezTo>
                  <a:pt x="601" y="446"/>
                  <a:pt x="601" y="446"/>
                  <a:pt x="601" y="446"/>
                </a:cubicBezTo>
                <a:cubicBezTo>
                  <a:pt x="601" y="446"/>
                  <a:pt x="601" y="446"/>
                  <a:pt x="601" y="446"/>
                </a:cubicBezTo>
                <a:close/>
                <a:moveTo>
                  <a:pt x="602" y="441"/>
                </a:moveTo>
                <a:cubicBezTo>
                  <a:pt x="602" y="440"/>
                  <a:pt x="602" y="439"/>
                  <a:pt x="601" y="439"/>
                </a:cubicBezTo>
                <a:cubicBezTo>
                  <a:pt x="602" y="438"/>
                  <a:pt x="603" y="438"/>
                  <a:pt x="604" y="439"/>
                </a:cubicBezTo>
                <a:cubicBezTo>
                  <a:pt x="604" y="439"/>
                  <a:pt x="604" y="439"/>
                  <a:pt x="604" y="440"/>
                </a:cubicBezTo>
                <a:cubicBezTo>
                  <a:pt x="603" y="440"/>
                  <a:pt x="602" y="440"/>
                  <a:pt x="602" y="441"/>
                </a:cubicBezTo>
                <a:close/>
                <a:moveTo>
                  <a:pt x="604" y="439"/>
                </a:moveTo>
                <a:cubicBezTo>
                  <a:pt x="604" y="439"/>
                  <a:pt x="604" y="439"/>
                  <a:pt x="604" y="439"/>
                </a:cubicBezTo>
                <a:cubicBezTo>
                  <a:pt x="604" y="439"/>
                  <a:pt x="604" y="439"/>
                  <a:pt x="604" y="439"/>
                </a:cubicBezTo>
                <a:cubicBezTo>
                  <a:pt x="604" y="439"/>
                  <a:pt x="604" y="439"/>
                  <a:pt x="604" y="439"/>
                </a:cubicBezTo>
                <a:close/>
                <a:moveTo>
                  <a:pt x="600" y="404"/>
                </a:moveTo>
                <a:cubicBezTo>
                  <a:pt x="600" y="408"/>
                  <a:pt x="600" y="412"/>
                  <a:pt x="601" y="416"/>
                </a:cubicBezTo>
                <a:cubicBezTo>
                  <a:pt x="601" y="421"/>
                  <a:pt x="601" y="427"/>
                  <a:pt x="601" y="433"/>
                </a:cubicBezTo>
                <a:cubicBezTo>
                  <a:pt x="601" y="430"/>
                  <a:pt x="600" y="427"/>
                  <a:pt x="600" y="424"/>
                </a:cubicBezTo>
                <a:cubicBezTo>
                  <a:pt x="600" y="419"/>
                  <a:pt x="600" y="413"/>
                  <a:pt x="600" y="408"/>
                </a:cubicBezTo>
                <a:cubicBezTo>
                  <a:pt x="600" y="406"/>
                  <a:pt x="600" y="405"/>
                  <a:pt x="600" y="404"/>
                </a:cubicBezTo>
                <a:close/>
                <a:moveTo>
                  <a:pt x="601" y="437"/>
                </a:moveTo>
                <a:cubicBezTo>
                  <a:pt x="601" y="437"/>
                  <a:pt x="601" y="438"/>
                  <a:pt x="601" y="439"/>
                </a:cubicBezTo>
                <a:cubicBezTo>
                  <a:pt x="600" y="439"/>
                  <a:pt x="600" y="440"/>
                  <a:pt x="600" y="441"/>
                </a:cubicBezTo>
                <a:cubicBezTo>
                  <a:pt x="600" y="442"/>
                  <a:pt x="600" y="442"/>
                  <a:pt x="600" y="442"/>
                </a:cubicBezTo>
                <a:cubicBezTo>
                  <a:pt x="599" y="442"/>
                  <a:pt x="599" y="441"/>
                  <a:pt x="599" y="441"/>
                </a:cubicBezTo>
                <a:cubicBezTo>
                  <a:pt x="599" y="436"/>
                  <a:pt x="600" y="432"/>
                  <a:pt x="600" y="427"/>
                </a:cubicBezTo>
                <a:cubicBezTo>
                  <a:pt x="600" y="430"/>
                  <a:pt x="601" y="433"/>
                  <a:pt x="601" y="437"/>
                </a:cubicBezTo>
                <a:close/>
                <a:moveTo>
                  <a:pt x="599" y="444"/>
                </a:moveTo>
                <a:cubicBezTo>
                  <a:pt x="599" y="444"/>
                  <a:pt x="599" y="444"/>
                  <a:pt x="599" y="444"/>
                </a:cubicBezTo>
                <a:cubicBezTo>
                  <a:pt x="600" y="444"/>
                  <a:pt x="600" y="444"/>
                  <a:pt x="600" y="445"/>
                </a:cubicBezTo>
                <a:cubicBezTo>
                  <a:pt x="600" y="445"/>
                  <a:pt x="600" y="445"/>
                  <a:pt x="600" y="445"/>
                </a:cubicBezTo>
                <a:cubicBezTo>
                  <a:pt x="601" y="445"/>
                  <a:pt x="601" y="445"/>
                  <a:pt x="601" y="445"/>
                </a:cubicBezTo>
                <a:cubicBezTo>
                  <a:pt x="601" y="445"/>
                  <a:pt x="601" y="445"/>
                  <a:pt x="601" y="445"/>
                </a:cubicBezTo>
                <a:cubicBezTo>
                  <a:pt x="601" y="445"/>
                  <a:pt x="600" y="445"/>
                  <a:pt x="600" y="446"/>
                </a:cubicBezTo>
                <a:cubicBezTo>
                  <a:pt x="600" y="446"/>
                  <a:pt x="600" y="446"/>
                  <a:pt x="600" y="447"/>
                </a:cubicBezTo>
                <a:cubicBezTo>
                  <a:pt x="600" y="447"/>
                  <a:pt x="599" y="447"/>
                  <a:pt x="599" y="447"/>
                </a:cubicBezTo>
                <a:cubicBezTo>
                  <a:pt x="599" y="446"/>
                  <a:pt x="599" y="445"/>
                  <a:pt x="599" y="444"/>
                </a:cubicBezTo>
                <a:close/>
                <a:moveTo>
                  <a:pt x="601" y="446"/>
                </a:moveTo>
                <a:cubicBezTo>
                  <a:pt x="601" y="446"/>
                  <a:pt x="602" y="446"/>
                  <a:pt x="602" y="446"/>
                </a:cubicBezTo>
                <a:cubicBezTo>
                  <a:pt x="602" y="446"/>
                  <a:pt x="602" y="446"/>
                  <a:pt x="602" y="446"/>
                </a:cubicBezTo>
                <a:cubicBezTo>
                  <a:pt x="602" y="447"/>
                  <a:pt x="602" y="448"/>
                  <a:pt x="602" y="449"/>
                </a:cubicBezTo>
                <a:cubicBezTo>
                  <a:pt x="602" y="449"/>
                  <a:pt x="601" y="449"/>
                  <a:pt x="601" y="449"/>
                </a:cubicBezTo>
                <a:cubicBezTo>
                  <a:pt x="601" y="448"/>
                  <a:pt x="601" y="447"/>
                  <a:pt x="601" y="446"/>
                </a:cubicBezTo>
                <a:close/>
                <a:moveTo>
                  <a:pt x="602" y="447"/>
                </a:moveTo>
                <a:cubicBezTo>
                  <a:pt x="603" y="448"/>
                  <a:pt x="605" y="449"/>
                  <a:pt x="606" y="450"/>
                </a:cubicBezTo>
                <a:cubicBezTo>
                  <a:pt x="606" y="450"/>
                  <a:pt x="606" y="450"/>
                  <a:pt x="606" y="451"/>
                </a:cubicBezTo>
                <a:cubicBezTo>
                  <a:pt x="605" y="450"/>
                  <a:pt x="604" y="450"/>
                  <a:pt x="603" y="449"/>
                </a:cubicBezTo>
                <a:cubicBezTo>
                  <a:pt x="602" y="448"/>
                  <a:pt x="602" y="448"/>
                  <a:pt x="602" y="447"/>
                </a:cubicBezTo>
                <a:close/>
                <a:moveTo>
                  <a:pt x="607" y="451"/>
                </a:moveTo>
                <a:cubicBezTo>
                  <a:pt x="607" y="451"/>
                  <a:pt x="607" y="451"/>
                  <a:pt x="607" y="451"/>
                </a:cubicBezTo>
                <a:cubicBezTo>
                  <a:pt x="607" y="451"/>
                  <a:pt x="607" y="451"/>
                  <a:pt x="607" y="451"/>
                </a:cubicBezTo>
                <a:cubicBezTo>
                  <a:pt x="607" y="451"/>
                  <a:pt x="607" y="451"/>
                  <a:pt x="607" y="451"/>
                </a:cubicBezTo>
                <a:close/>
                <a:moveTo>
                  <a:pt x="623" y="456"/>
                </a:moveTo>
                <a:cubicBezTo>
                  <a:pt x="623" y="453"/>
                  <a:pt x="623" y="451"/>
                  <a:pt x="623" y="449"/>
                </a:cubicBezTo>
                <a:cubicBezTo>
                  <a:pt x="623" y="449"/>
                  <a:pt x="623" y="449"/>
                  <a:pt x="623" y="449"/>
                </a:cubicBezTo>
                <a:cubicBezTo>
                  <a:pt x="623" y="451"/>
                  <a:pt x="623" y="453"/>
                  <a:pt x="623" y="456"/>
                </a:cubicBezTo>
                <a:cubicBezTo>
                  <a:pt x="623" y="456"/>
                  <a:pt x="623" y="456"/>
                  <a:pt x="623" y="456"/>
                </a:cubicBezTo>
                <a:close/>
                <a:moveTo>
                  <a:pt x="623" y="448"/>
                </a:moveTo>
                <a:cubicBezTo>
                  <a:pt x="623" y="448"/>
                  <a:pt x="623" y="448"/>
                  <a:pt x="623" y="448"/>
                </a:cubicBezTo>
                <a:cubicBezTo>
                  <a:pt x="623" y="445"/>
                  <a:pt x="623" y="442"/>
                  <a:pt x="623" y="440"/>
                </a:cubicBezTo>
                <a:cubicBezTo>
                  <a:pt x="623" y="440"/>
                  <a:pt x="623" y="440"/>
                  <a:pt x="623" y="439"/>
                </a:cubicBezTo>
                <a:cubicBezTo>
                  <a:pt x="623" y="442"/>
                  <a:pt x="623" y="445"/>
                  <a:pt x="623" y="448"/>
                </a:cubicBezTo>
                <a:close/>
                <a:moveTo>
                  <a:pt x="623" y="416"/>
                </a:moveTo>
                <a:cubicBezTo>
                  <a:pt x="624" y="412"/>
                  <a:pt x="624" y="407"/>
                  <a:pt x="624" y="403"/>
                </a:cubicBezTo>
                <a:cubicBezTo>
                  <a:pt x="624" y="407"/>
                  <a:pt x="624" y="411"/>
                  <a:pt x="623" y="415"/>
                </a:cubicBezTo>
                <a:cubicBezTo>
                  <a:pt x="623" y="415"/>
                  <a:pt x="623" y="416"/>
                  <a:pt x="623" y="416"/>
                </a:cubicBezTo>
                <a:close/>
                <a:moveTo>
                  <a:pt x="621" y="453"/>
                </a:moveTo>
                <a:cubicBezTo>
                  <a:pt x="621" y="454"/>
                  <a:pt x="621" y="455"/>
                  <a:pt x="621" y="455"/>
                </a:cubicBezTo>
                <a:cubicBezTo>
                  <a:pt x="620" y="455"/>
                  <a:pt x="620" y="455"/>
                  <a:pt x="620" y="455"/>
                </a:cubicBezTo>
                <a:cubicBezTo>
                  <a:pt x="618" y="455"/>
                  <a:pt x="616" y="454"/>
                  <a:pt x="615" y="454"/>
                </a:cubicBezTo>
                <a:cubicBezTo>
                  <a:pt x="615" y="454"/>
                  <a:pt x="615" y="453"/>
                  <a:pt x="614" y="453"/>
                </a:cubicBezTo>
                <a:cubicBezTo>
                  <a:pt x="614" y="453"/>
                  <a:pt x="614" y="452"/>
                  <a:pt x="614" y="452"/>
                </a:cubicBezTo>
                <a:cubicBezTo>
                  <a:pt x="616" y="452"/>
                  <a:pt x="619" y="453"/>
                  <a:pt x="621" y="453"/>
                </a:cubicBezTo>
                <a:cubicBezTo>
                  <a:pt x="621" y="453"/>
                  <a:pt x="621" y="452"/>
                  <a:pt x="621" y="452"/>
                </a:cubicBezTo>
                <a:cubicBezTo>
                  <a:pt x="619" y="452"/>
                  <a:pt x="616" y="452"/>
                  <a:pt x="614" y="451"/>
                </a:cubicBezTo>
                <a:cubicBezTo>
                  <a:pt x="614" y="451"/>
                  <a:pt x="614" y="450"/>
                  <a:pt x="614" y="449"/>
                </a:cubicBezTo>
                <a:cubicBezTo>
                  <a:pt x="615" y="450"/>
                  <a:pt x="616" y="451"/>
                  <a:pt x="618" y="451"/>
                </a:cubicBezTo>
                <a:cubicBezTo>
                  <a:pt x="618" y="452"/>
                  <a:pt x="618" y="451"/>
                  <a:pt x="618" y="451"/>
                </a:cubicBezTo>
                <a:cubicBezTo>
                  <a:pt x="617" y="450"/>
                  <a:pt x="616" y="449"/>
                  <a:pt x="614" y="449"/>
                </a:cubicBezTo>
                <a:cubicBezTo>
                  <a:pt x="614" y="448"/>
                  <a:pt x="614" y="447"/>
                  <a:pt x="614" y="446"/>
                </a:cubicBezTo>
                <a:cubicBezTo>
                  <a:pt x="614" y="445"/>
                  <a:pt x="613" y="445"/>
                  <a:pt x="613" y="446"/>
                </a:cubicBezTo>
                <a:cubicBezTo>
                  <a:pt x="613" y="446"/>
                  <a:pt x="613" y="447"/>
                  <a:pt x="613" y="448"/>
                </a:cubicBezTo>
                <a:cubicBezTo>
                  <a:pt x="611" y="446"/>
                  <a:pt x="608" y="444"/>
                  <a:pt x="606" y="441"/>
                </a:cubicBezTo>
                <a:cubicBezTo>
                  <a:pt x="606" y="441"/>
                  <a:pt x="605" y="441"/>
                  <a:pt x="605" y="441"/>
                </a:cubicBezTo>
                <a:cubicBezTo>
                  <a:pt x="608" y="444"/>
                  <a:pt x="611" y="446"/>
                  <a:pt x="613" y="448"/>
                </a:cubicBezTo>
                <a:cubicBezTo>
                  <a:pt x="613" y="449"/>
                  <a:pt x="613" y="450"/>
                  <a:pt x="613" y="451"/>
                </a:cubicBezTo>
                <a:cubicBezTo>
                  <a:pt x="613" y="450"/>
                  <a:pt x="613" y="450"/>
                  <a:pt x="613" y="450"/>
                </a:cubicBezTo>
                <a:cubicBezTo>
                  <a:pt x="613" y="450"/>
                  <a:pt x="612" y="450"/>
                  <a:pt x="612" y="450"/>
                </a:cubicBezTo>
                <a:cubicBezTo>
                  <a:pt x="613" y="451"/>
                  <a:pt x="613" y="451"/>
                  <a:pt x="613" y="451"/>
                </a:cubicBezTo>
                <a:cubicBezTo>
                  <a:pt x="613" y="452"/>
                  <a:pt x="613" y="452"/>
                  <a:pt x="613" y="453"/>
                </a:cubicBezTo>
                <a:cubicBezTo>
                  <a:pt x="611" y="452"/>
                  <a:pt x="609" y="451"/>
                  <a:pt x="607" y="449"/>
                </a:cubicBezTo>
                <a:cubicBezTo>
                  <a:pt x="607" y="447"/>
                  <a:pt x="607" y="445"/>
                  <a:pt x="606" y="443"/>
                </a:cubicBezTo>
                <a:cubicBezTo>
                  <a:pt x="606" y="443"/>
                  <a:pt x="606" y="442"/>
                  <a:pt x="606" y="443"/>
                </a:cubicBezTo>
                <a:cubicBezTo>
                  <a:pt x="606" y="443"/>
                  <a:pt x="605" y="443"/>
                  <a:pt x="605" y="443"/>
                </a:cubicBezTo>
                <a:cubicBezTo>
                  <a:pt x="605" y="443"/>
                  <a:pt x="605" y="443"/>
                  <a:pt x="605" y="443"/>
                </a:cubicBezTo>
                <a:cubicBezTo>
                  <a:pt x="605" y="442"/>
                  <a:pt x="605" y="442"/>
                  <a:pt x="605" y="441"/>
                </a:cubicBezTo>
                <a:cubicBezTo>
                  <a:pt x="606" y="441"/>
                  <a:pt x="607" y="440"/>
                  <a:pt x="608" y="440"/>
                </a:cubicBezTo>
                <a:cubicBezTo>
                  <a:pt x="610" y="440"/>
                  <a:pt x="612" y="441"/>
                  <a:pt x="613" y="441"/>
                </a:cubicBezTo>
                <a:cubicBezTo>
                  <a:pt x="615" y="443"/>
                  <a:pt x="618" y="445"/>
                  <a:pt x="621" y="447"/>
                </a:cubicBezTo>
                <a:cubicBezTo>
                  <a:pt x="621" y="449"/>
                  <a:pt x="621" y="451"/>
                  <a:pt x="621" y="453"/>
                </a:cubicBezTo>
                <a:close/>
                <a:moveTo>
                  <a:pt x="605" y="439"/>
                </a:moveTo>
                <a:cubicBezTo>
                  <a:pt x="605" y="439"/>
                  <a:pt x="605" y="439"/>
                  <a:pt x="605" y="439"/>
                </a:cubicBezTo>
                <a:cubicBezTo>
                  <a:pt x="605" y="439"/>
                  <a:pt x="606" y="439"/>
                  <a:pt x="606" y="439"/>
                </a:cubicBezTo>
                <a:cubicBezTo>
                  <a:pt x="606" y="439"/>
                  <a:pt x="605" y="439"/>
                  <a:pt x="605" y="439"/>
                </a:cubicBezTo>
                <a:close/>
                <a:moveTo>
                  <a:pt x="606" y="438"/>
                </a:moveTo>
                <a:cubicBezTo>
                  <a:pt x="606" y="438"/>
                  <a:pt x="606" y="438"/>
                  <a:pt x="605" y="438"/>
                </a:cubicBezTo>
                <a:cubicBezTo>
                  <a:pt x="605" y="435"/>
                  <a:pt x="605" y="432"/>
                  <a:pt x="605" y="428"/>
                </a:cubicBezTo>
                <a:cubicBezTo>
                  <a:pt x="606" y="429"/>
                  <a:pt x="606" y="429"/>
                  <a:pt x="607" y="429"/>
                </a:cubicBezTo>
                <a:cubicBezTo>
                  <a:pt x="607" y="432"/>
                  <a:pt x="607" y="435"/>
                  <a:pt x="607" y="438"/>
                </a:cubicBezTo>
                <a:cubicBezTo>
                  <a:pt x="607" y="438"/>
                  <a:pt x="607" y="438"/>
                  <a:pt x="607" y="438"/>
                </a:cubicBezTo>
                <a:cubicBezTo>
                  <a:pt x="607" y="438"/>
                  <a:pt x="607" y="438"/>
                  <a:pt x="606" y="439"/>
                </a:cubicBezTo>
                <a:cubicBezTo>
                  <a:pt x="606" y="439"/>
                  <a:pt x="606" y="438"/>
                  <a:pt x="606" y="438"/>
                </a:cubicBezTo>
                <a:close/>
                <a:moveTo>
                  <a:pt x="608" y="430"/>
                </a:moveTo>
                <a:cubicBezTo>
                  <a:pt x="609" y="432"/>
                  <a:pt x="611" y="434"/>
                  <a:pt x="613" y="435"/>
                </a:cubicBezTo>
                <a:cubicBezTo>
                  <a:pt x="612" y="436"/>
                  <a:pt x="610" y="437"/>
                  <a:pt x="608" y="438"/>
                </a:cubicBezTo>
                <a:cubicBezTo>
                  <a:pt x="608" y="438"/>
                  <a:pt x="608" y="438"/>
                  <a:pt x="608" y="438"/>
                </a:cubicBezTo>
                <a:cubicBezTo>
                  <a:pt x="608" y="435"/>
                  <a:pt x="608" y="433"/>
                  <a:pt x="608" y="430"/>
                </a:cubicBezTo>
                <a:close/>
                <a:moveTo>
                  <a:pt x="614" y="435"/>
                </a:moveTo>
                <a:cubicBezTo>
                  <a:pt x="613" y="435"/>
                  <a:pt x="613" y="435"/>
                  <a:pt x="613" y="435"/>
                </a:cubicBezTo>
                <a:cubicBezTo>
                  <a:pt x="611" y="433"/>
                  <a:pt x="610" y="432"/>
                  <a:pt x="608" y="430"/>
                </a:cubicBezTo>
                <a:cubicBezTo>
                  <a:pt x="608" y="427"/>
                  <a:pt x="608" y="425"/>
                  <a:pt x="608" y="422"/>
                </a:cubicBezTo>
                <a:cubicBezTo>
                  <a:pt x="608" y="423"/>
                  <a:pt x="609" y="424"/>
                  <a:pt x="610" y="424"/>
                </a:cubicBezTo>
                <a:cubicBezTo>
                  <a:pt x="610" y="427"/>
                  <a:pt x="609" y="429"/>
                  <a:pt x="609" y="431"/>
                </a:cubicBezTo>
                <a:cubicBezTo>
                  <a:pt x="609" y="432"/>
                  <a:pt x="610" y="432"/>
                  <a:pt x="610" y="431"/>
                </a:cubicBezTo>
                <a:cubicBezTo>
                  <a:pt x="610" y="429"/>
                  <a:pt x="611" y="427"/>
                  <a:pt x="611" y="425"/>
                </a:cubicBezTo>
                <a:cubicBezTo>
                  <a:pt x="612" y="426"/>
                  <a:pt x="613" y="427"/>
                  <a:pt x="614" y="428"/>
                </a:cubicBezTo>
                <a:cubicBezTo>
                  <a:pt x="614" y="430"/>
                  <a:pt x="614" y="433"/>
                  <a:pt x="614" y="435"/>
                </a:cubicBezTo>
                <a:close/>
                <a:moveTo>
                  <a:pt x="611" y="425"/>
                </a:moveTo>
                <a:cubicBezTo>
                  <a:pt x="611" y="422"/>
                  <a:pt x="611" y="419"/>
                  <a:pt x="610" y="417"/>
                </a:cubicBezTo>
                <a:cubicBezTo>
                  <a:pt x="610" y="415"/>
                  <a:pt x="609" y="413"/>
                  <a:pt x="607" y="414"/>
                </a:cubicBezTo>
                <a:cubicBezTo>
                  <a:pt x="607" y="412"/>
                  <a:pt x="607" y="410"/>
                  <a:pt x="607" y="407"/>
                </a:cubicBezTo>
                <a:cubicBezTo>
                  <a:pt x="609" y="410"/>
                  <a:pt x="612" y="412"/>
                  <a:pt x="614" y="414"/>
                </a:cubicBezTo>
                <a:cubicBezTo>
                  <a:pt x="614" y="419"/>
                  <a:pt x="614" y="423"/>
                  <a:pt x="614" y="428"/>
                </a:cubicBezTo>
                <a:cubicBezTo>
                  <a:pt x="613" y="427"/>
                  <a:pt x="612" y="426"/>
                  <a:pt x="611" y="425"/>
                </a:cubicBezTo>
                <a:close/>
                <a:moveTo>
                  <a:pt x="607" y="407"/>
                </a:moveTo>
                <a:cubicBezTo>
                  <a:pt x="607" y="403"/>
                  <a:pt x="607" y="400"/>
                  <a:pt x="607" y="396"/>
                </a:cubicBezTo>
                <a:cubicBezTo>
                  <a:pt x="610" y="399"/>
                  <a:pt x="612" y="402"/>
                  <a:pt x="615" y="405"/>
                </a:cubicBezTo>
                <a:cubicBezTo>
                  <a:pt x="615" y="408"/>
                  <a:pt x="615" y="411"/>
                  <a:pt x="614" y="414"/>
                </a:cubicBezTo>
                <a:cubicBezTo>
                  <a:pt x="612" y="412"/>
                  <a:pt x="609" y="409"/>
                  <a:pt x="607" y="407"/>
                </a:cubicBezTo>
                <a:close/>
                <a:moveTo>
                  <a:pt x="605" y="405"/>
                </a:moveTo>
                <a:cubicBezTo>
                  <a:pt x="605" y="404"/>
                  <a:pt x="604" y="404"/>
                  <a:pt x="604" y="403"/>
                </a:cubicBezTo>
                <a:cubicBezTo>
                  <a:pt x="604" y="400"/>
                  <a:pt x="604" y="396"/>
                  <a:pt x="604" y="393"/>
                </a:cubicBezTo>
                <a:cubicBezTo>
                  <a:pt x="604" y="394"/>
                  <a:pt x="605" y="394"/>
                  <a:pt x="605" y="395"/>
                </a:cubicBezTo>
                <a:cubicBezTo>
                  <a:pt x="605" y="398"/>
                  <a:pt x="605" y="401"/>
                  <a:pt x="605" y="405"/>
                </a:cubicBezTo>
                <a:close/>
                <a:moveTo>
                  <a:pt x="599" y="380"/>
                </a:moveTo>
                <a:cubicBezTo>
                  <a:pt x="599" y="380"/>
                  <a:pt x="599" y="380"/>
                  <a:pt x="599" y="380"/>
                </a:cubicBezTo>
                <a:cubicBezTo>
                  <a:pt x="599" y="379"/>
                  <a:pt x="599" y="377"/>
                  <a:pt x="599" y="376"/>
                </a:cubicBezTo>
                <a:cubicBezTo>
                  <a:pt x="599" y="377"/>
                  <a:pt x="599" y="379"/>
                  <a:pt x="599" y="380"/>
                </a:cubicBezTo>
                <a:close/>
                <a:moveTo>
                  <a:pt x="599" y="391"/>
                </a:moveTo>
                <a:cubicBezTo>
                  <a:pt x="599" y="399"/>
                  <a:pt x="599" y="407"/>
                  <a:pt x="599" y="416"/>
                </a:cubicBezTo>
                <a:cubicBezTo>
                  <a:pt x="599" y="414"/>
                  <a:pt x="599" y="413"/>
                  <a:pt x="599" y="412"/>
                </a:cubicBezTo>
                <a:cubicBezTo>
                  <a:pt x="599" y="404"/>
                  <a:pt x="599" y="397"/>
                  <a:pt x="599" y="389"/>
                </a:cubicBezTo>
                <a:cubicBezTo>
                  <a:pt x="599" y="390"/>
                  <a:pt x="599" y="390"/>
                  <a:pt x="599" y="391"/>
                </a:cubicBezTo>
                <a:close/>
                <a:moveTo>
                  <a:pt x="599" y="419"/>
                </a:moveTo>
                <a:cubicBezTo>
                  <a:pt x="599" y="426"/>
                  <a:pt x="599" y="432"/>
                  <a:pt x="598" y="439"/>
                </a:cubicBezTo>
                <a:cubicBezTo>
                  <a:pt x="598" y="431"/>
                  <a:pt x="598" y="423"/>
                  <a:pt x="599" y="415"/>
                </a:cubicBezTo>
                <a:cubicBezTo>
                  <a:pt x="599" y="416"/>
                  <a:pt x="599" y="418"/>
                  <a:pt x="599" y="419"/>
                </a:cubicBezTo>
                <a:close/>
                <a:moveTo>
                  <a:pt x="599" y="448"/>
                </a:moveTo>
                <a:cubicBezTo>
                  <a:pt x="599" y="448"/>
                  <a:pt x="600" y="447"/>
                  <a:pt x="600" y="447"/>
                </a:cubicBezTo>
                <a:cubicBezTo>
                  <a:pt x="600" y="447"/>
                  <a:pt x="600" y="448"/>
                  <a:pt x="600" y="449"/>
                </a:cubicBezTo>
                <a:cubicBezTo>
                  <a:pt x="600" y="448"/>
                  <a:pt x="599" y="448"/>
                  <a:pt x="599" y="448"/>
                </a:cubicBezTo>
                <a:cubicBezTo>
                  <a:pt x="599" y="448"/>
                  <a:pt x="599" y="448"/>
                  <a:pt x="599" y="448"/>
                </a:cubicBezTo>
                <a:close/>
                <a:moveTo>
                  <a:pt x="601" y="473"/>
                </a:moveTo>
                <a:cubicBezTo>
                  <a:pt x="601" y="473"/>
                  <a:pt x="601" y="473"/>
                  <a:pt x="601" y="472"/>
                </a:cubicBezTo>
                <a:cubicBezTo>
                  <a:pt x="601" y="466"/>
                  <a:pt x="601" y="459"/>
                  <a:pt x="601" y="452"/>
                </a:cubicBezTo>
                <a:cubicBezTo>
                  <a:pt x="602" y="452"/>
                  <a:pt x="602" y="453"/>
                  <a:pt x="602" y="453"/>
                </a:cubicBezTo>
                <a:cubicBezTo>
                  <a:pt x="604" y="469"/>
                  <a:pt x="605" y="486"/>
                  <a:pt x="605" y="502"/>
                </a:cubicBezTo>
                <a:cubicBezTo>
                  <a:pt x="604" y="493"/>
                  <a:pt x="603" y="483"/>
                  <a:pt x="601" y="473"/>
                </a:cubicBezTo>
                <a:close/>
                <a:moveTo>
                  <a:pt x="601" y="451"/>
                </a:moveTo>
                <a:cubicBezTo>
                  <a:pt x="601" y="451"/>
                  <a:pt x="601" y="450"/>
                  <a:pt x="601" y="450"/>
                </a:cubicBezTo>
                <a:cubicBezTo>
                  <a:pt x="602" y="450"/>
                  <a:pt x="602" y="450"/>
                  <a:pt x="602" y="450"/>
                </a:cubicBezTo>
                <a:cubicBezTo>
                  <a:pt x="602" y="451"/>
                  <a:pt x="602" y="451"/>
                  <a:pt x="602" y="452"/>
                </a:cubicBezTo>
                <a:cubicBezTo>
                  <a:pt x="602" y="451"/>
                  <a:pt x="602" y="451"/>
                  <a:pt x="601" y="451"/>
                </a:cubicBezTo>
                <a:close/>
                <a:moveTo>
                  <a:pt x="603" y="450"/>
                </a:moveTo>
                <a:cubicBezTo>
                  <a:pt x="604" y="451"/>
                  <a:pt x="605" y="451"/>
                  <a:pt x="606" y="452"/>
                </a:cubicBezTo>
                <a:cubicBezTo>
                  <a:pt x="606" y="452"/>
                  <a:pt x="606" y="453"/>
                  <a:pt x="606" y="453"/>
                </a:cubicBezTo>
                <a:cubicBezTo>
                  <a:pt x="606" y="453"/>
                  <a:pt x="606" y="453"/>
                  <a:pt x="605" y="453"/>
                </a:cubicBezTo>
                <a:cubicBezTo>
                  <a:pt x="605" y="453"/>
                  <a:pt x="604" y="452"/>
                  <a:pt x="603" y="452"/>
                </a:cubicBezTo>
                <a:cubicBezTo>
                  <a:pt x="603" y="451"/>
                  <a:pt x="603" y="451"/>
                  <a:pt x="603" y="450"/>
                </a:cubicBezTo>
                <a:close/>
                <a:moveTo>
                  <a:pt x="607" y="452"/>
                </a:moveTo>
                <a:cubicBezTo>
                  <a:pt x="609" y="453"/>
                  <a:pt x="611" y="453"/>
                  <a:pt x="613" y="454"/>
                </a:cubicBezTo>
                <a:cubicBezTo>
                  <a:pt x="613" y="454"/>
                  <a:pt x="613" y="454"/>
                  <a:pt x="613" y="454"/>
                </a:cubicBezTo>
                <a:cubicBezTo>
                  <a:pt x="613" y="455"/>
                  <a:pt x="614" y="455"/>
                  <a:pt x="614" y="456"/>
                </a:cubicBezTo>
                <a:cubicBezTo>
                  <a:pt x="611" y="455"/>
                  <a:pt x="609" y="455"/>
                  <a:pt x="607" y="454"/>
                </a:cubicBezTo>
                <a:cubicBezTo>
                  <a:pt x="607" y="453"/>
                  <a:pt x="607" y="453"/>
                  <a:pt x="607" y="452"/>
                </a:cubicBezTo>
                <a:close/>
                <a:moveTo>
                  <a:pt x="610" y="456"/>
                </a:moveTo>
                <a:cubicBezTo>
                  <a:pt x="611" y="457"/>
                  <a:pt x="612" y="458"/>
                  <a:pt x="613" y="458"/>
                </a:cubicBezTo>
                <a:cubicBezTo>
                  <a:pt x="612" y="458"/>
                  <a:pt x="612" y="458"/>
                  <a:pt x="611" y="458"/>
                </a:cubicBezTo>
                <a:cubicBezTo>
                  <a:pt x="611" y="459"/>
                  <a:pt x="611" y="460"/>
                  <a:pt x="611" y="459"/>
                </a:cubicBezTo>
                <a:cubicBezTo>
                  <a:pt x="612" y="459"/>
                  <a:pt x="613" y="459"/>
                  <a:pt x="614" y="459"/>
                </a:cubicBezTo>
                <a:cubicBezTo>
                  <a:pt x="614" y="462"/>
                  <a:pt x="614" y="464"/>
                  <a:pt x="614" y="467"/>
                </a:cubicBezTo>
                <a:cubicBezTo>
                  <a:pt x="611" y="466"/>
                  <a:pt x="609" y="464"/>
                  <a:pt x="608" y="463"/>
                </a:cubicBezTo>
                <a:cubicBezTo>
                  <a:pt x="608" y="460"/>
                  <a:pt x="607" y="458"/>
                  <a:pt x="607" y="455"/>
                </a:cubicBezTo>
                <a:cubicBezTo>
                  <a:pt x="608" y="455"/>
                  <a:pt x="609" y="456"/>
                  <a:pt x="610" y="456"/>
                </a:cubicBezTo>
                <a:close/>
                <a:moveTo>
                  <a:pt x="614" y="467"/>
                </a:moveTo>
                <a:cubicBezTo>
                  <a:pt x="614" y="471"/>
                  <a:pt x="614" y="475"/>
                  <a:pt x="614" y="479"/>
                </a:cubicBezTo>
                <a:cubicBezTo>
                  <a:pt x="612" y="478"/>
                  <a:pt x="610" y="477"/>
                  <a:pt x="609" y="475"/>
                </a:cubicBezTo>
                <a:cubicBezTo>
                  <a:pt x="609" y="475"/>
                  <a:pt x="608" y="475"/>
                  <a:pt x="608" y="475"/>
                </a:cubicBezTo>
                <a:cubicBezTo>
                  <a:pt x="610" y="477"/>
                  <a:pt x="612" y="479"/>
                  <a:pt x="614" y="480"/>
                </a:cubicBezTo>
                <a:cubicBezTo>
                  <a:pt x="614" y="483"/>
                  <a:pt x="614" y="485"/>
                  <a:pt x="614" y="488"/>
                </a:cubicBezTo>
                <a:cubicBezTo>
                  <a:pt x="612" y="487"/>
                  <a:pt x="610" y="486"/>
                  <a:pt x="609" y="485"/>
                </a:cubicBezTo>
                <a:cubicBezTo>
                  <a:pt x="608" y="478"/>
                  <a:pt x="608" y="471"/>
                  <a:pt x="608" y="463"/>
                </a:cubicBezTo>
                <a:cubicBezTo>
                  <a:pt x="610" y="465"/>
                  <a:pt x="611" y="466"/>
                  <a:pt x="614" y="467"/>
                </a:cubicBezTo>
                <a:close/>
                <a:moveTo>
                  <a:pt x="614" y="489"/>
                </a:moveTo>
                <a:cubicBezTo>
                  <a:pt x="614" y="492"/>
                  <a:pt x="614" y="495"/>
                  <a:pt x="614" y="498"/>
                </a:cubicBezTo>
                <a:cubicBezTo>
                  <a:pt x="612" y="497"/>
                  <a:pt x="610" y="496"/>
                  <a:pt x="609" y="495"/>
                </a:cubicBezTo>
                <a:cubicBezTo>
                  <a:pt x="609" y="491"/>
                  <a:pt x="609" y="488"/>
                  <a:pt x="609" y="485"/>
                </a:cubicBezTo>
                <a:cubicBezTo>
                  <a:pt x="610" y="486"/>
                  <a:pt x="612" y="488"/>
                  <a:pt x="614" y="489"/>
                </a:cubicBezTo>
                <a:close/>
                <a:moveTo>
                  <a:pt x="614" y="498"/>
                </a:moveTo>
                <a:cubicBezTo>
                  <a:pt x="614" y="501"/>
                  <a:pt x="614" y="504"/>
                  <a:pt x="614" y="506"/>
                </a:cubicBezTo>
                <a:cubicBezTo>
                  <a:pt x="612" y="505"/>
                  <a:pt x="611" y="504"/>
                  <a:pt x="609" y="503"/>
                </a:cubicBezTo>
                <a:cubicBezTo>
                  <a:pt x="609" y="501"/>
                  <a:pt x="609" y="498"/>
                  <a:pt x="609" y="495"/>
                </a:cubicBezTo>
                <a:cubicBezTo>
                  <a:pt x="610" y="496"/>
                  <a:pt x="612" y="497"/>
                  <a:pt x="614" y="498"/>
                </a:cubicBezTo>
                <a:close/>
                <a:moveTo>
                  <a:pt x="609" y="504"/>
                </a:moveTo>
                <a:cubicBezTo>
                  <a:pt x="611" y="505"/>
                  <a:pt x="612" y="506"/>
                  <a:pt x="614" y="507"/>
                </a:cubicBezTo>
                <a:cubicBezTo>
                  <a:pt x="614" y="509"/>
                  <a:pt x="614" y="512"/>
                  <a:pt x="614" y="515"/>
                </a:cubicBezTo>
                <a:cubicBezTo>
                  <a:pt x="613" y="514"/>
                  <a:pt x="611" y="512"/>
                  <a:pt x="610" y="511"/>
                </a:cubicBezTo>
                <a:cubicBezTo>
                  <a:pt x="610" y="511"/>
                  <a:pt x="609" y="511"/>
                  <a:pt x="609" y="511"/>
                </a:cubicBezTo>
                <a:cubicBezTo>
                  <a:pt x="611" y="513"/>
                  <a:pt x="612" y="514"/>
                  <a:pt x="614" y="515"/>
                </a:cubicBezTo>
                <a:cubicBezTo>
                  <a:pt x="614" y="519"/>
                  <a:pt x="614" y="523"/>
                  <a:pt x="614" y="527"/>
                </a:cubicBezTo>
                <a:cubicBezTo>
                  <a:pt x="612" y="526"/>
                  <a:pt x="611" y="525"/>
                  <a:pt x="609" y="523"/>
                </a:cubicBezTo>
                <a:cubicBezTo>
                  <a:pt x="609" y="517"/>
                  <a:pt x="609" y="510"/>
                  <a:pt x="609" y="504"/>
                </a:cubicBezTo>
                <a:close/>
                <a:moveTo>
                  <a:pt x="614" y="527"/>
                </a:moveTo>
                <a:cubicBezTo>
                  <a:pt x="614" y="530"/>
                  <a:pt x="614" y="533"/>
                  <a:pt x="614" y="536"/>
                </a:cubicBezTo>
                <a:cubicBezTo>
                  <a:pt x="612" y="535"/>
                  <a:pt x="611" y="534"/>
                  <a:pt x="609" y="533"/>
                </a:cubicBezTo>
                <a:cubicBezTo>
                  <a:pt x="609" y="530"/>
                  <a:pt x="609" y="527"/>
                  <a:pt x="609" y="524"/>
                </a:cubicBezTo>
                <a:cubicBezTo>
                  <a:pt x="611" y="525"/>
                  <a:pt x="612" y="526"/>
                  <a:pt x="614" y="527"/>
                </a:cubicBezTo>
                <a:close/>
                <a:moveTo>
                  <a:pt x="614" y="536"/>
                </a:moveTo>
                <a:cubicBezTo>
                  <a:pt x="614" y="540"/>
                  <a:pt x="614" y="543"/>
                  <a:pt x="614" y="547"/>
                </a:cubicBezTo>
                <a:cubicBezTo>
                  <a:pt x="612" y="546"/>
                  <a:pt x="611" y="545"/>
                  <a:pt x="609" y="544"/>
                </a:cubicBezTo>
                <a:cubicBezTo>
                  <a:pt x="609" y="540"/>
                  <a:pt x="609" y="537"/>
                  <a:pt x="609" y="533"/>
                </a:cubicBezTo>
                <a:cubicBezTo>
                  <a:pt x="611" y="534"/>
                  <a:pt x="612" y="535"/>
                  <a:pt x="614" y="536"/>
                </a:cubicBezTo>
                <a:close/>
                <a:moveTo>
                  <a:pt x="615" y="537"/>
                </a:moveTo>
                <a:cubicBezTo>
                  <a:pt x="616" y="537"/>
                  <a:pt x="616" y="538"/>
                  <a:pt x="617" y="538"/>
                </a:cubicBezTo>
                <a:cubicBezTo>
                  <a:pt x="617" y="541"/>
                  <a:pt x="617" y="545"/>
                  <a:pt x="617" y="548"/>
                </a:cubicBezTo>
                <a:cubicBezTo>
                  <a:pt x="616" y="548"/>
                  <a:pt x="615" y="548"/>
                  <a:pt x="615" y="547"/>
                </a:cubicBezTo>
                <a:cubicBezTo>
                  <a:pt x="615" y="544"/>
                  <a:pt x="615" y="540"/>
                  <a:pt x="615" y="537"/>
                </a:cubicBezTo>
                <a:close/>
                <a:moveTo>
                  <a:pt x="615" y="536"/>
                </a:moveTo>
                <a:cubicBezTo>
                  <a:pt x="615" y="534"/>
                  <a:pt x="615" y="531"/>
                  <a:pt x="615" y="528"/>
                </a:cubicBezTo>
                <a:cubicBezTo>
                  <a:pt x="616" y="528"/>
                  <a:pt x="616" y="529"/>
                  <a:pt x="617" y="529"/>
                </a:cubicBezTo>
                <a:cubicBezTo>
                  <a:pt x="617" y="532"/>
                  <a:pt x="617" y="535"/>
                  <a:pt x="617" y="538"/>
                </a:cubicBezTo>
                <a:cubicBezTo>
                  <a:pt x="616" y="537"/>
                  <a:pt x="616" y="537"/>
                  <a:pt x="615" y="536"/>
                </a:cubicBezTo>
                <a:close/>
                <a:moveTo>
                  <a:pt x="615" y="528"/>
                </a:moveTo>
                <a:cubicBezTo>
                  <a:pt x="615" y="524"/>
                  <a:pt x="615" y="520"/>
                  <a:pt x="615" y="516"/>
                </a:cubicBezTo>
                <a:cubicBezTo>
                  <a:pt x="616" y="517"/>
                  <a:pt x="616" y="517"/>
                  <a:pt x="617" y="518"/>
                </a:cubicBezTo>
                <a:cubicBezTo>
                  <a:pt x="617" y="521"/>
                  <a:pt x="617" y="525"/>
                  <a:pt x="617" y="529"/>
                </a:cubicBezTo>
                <a:cubicBezTo>
                  <a:pt x="616" y="528"/>
                  <a:pt x="616" y="528"/>
                  <a:pt x="615" y="528"/>
                </a:cubicBezTo>
                <a:close/>
                <a:moveTo>
                  <a:pt x="615" y="515"/>
                </a:moveTo>
                <a:cubicBezTo>
                  <a:pt x="615" y="513"/>
                  <a:pt x="615" y="510"/>
                  <a:pt x="615" y="507"/>
                </a:cubicBezTo>
                <a:cubicBezTo>
                  <a:pt x="616" y="508"/>
                  <a:pt x="617" y="508"/>
                  <a:pt x="618" y="509"/>
                </a:cubicBezTo>
                <a:cubicBezTo>
                  <a:pt x="618" y="512"/>
                  <a:pt x="617" y="514"/>
                  <a:pt x="617" y="517"/>
                </a:cubicBezTo>
                <a:cubicBezTo>
                  <a:pt x="616" y="517"/>
                  <a:pt x="616" y="516"/>
                  <a:pt x="615" y="515"/>
                </a:cubicBezTo>
                <a:close/>
                <a:moveTo>
                  <a:pt x="615" y="507"/>
                </a:moveTo>
                <a:cubicBezTo>
                  <a:pt x="615" y="504"/>
                  <a:pt x="615" y="502"/>
                  <a:pt x="615" y="499"/>
                </a:cubicBezTo>
                <a:cubicBezTo>
                  <a:pt x="616" y="500"/>
                  <a:pt x="617" y="500"/>
                  <a:pt x="618" y="501"/>
                </a:cubicBezTo>
                <a:cubicBezTo>
                  <a:pt x="618" y="503"/>
                  <a:pt x="618" y="506"/>
                  <a:pt x="618" y="508"/>
                </a:cubicBezTo>
                <a:cubicBezTo>
                  <a:pt x="617" y="508"/>
                  <a:pt x="616" y="507"/>
                  <a:pt x="615" y="507"/>
                </a:cubicBezTo>
                <a:close/>
                <a:moveTo>
                  <a:pt x="619" y="491"/>
                </a:moveTo>
                <a:cubicBezTo>
                  <a:pt x="617" y="490"/>
                  <a:pt x="616" y="490"/>
                  <a:pt x="615" y="489"/>
                </a:cubicBezTo>
                <a:cubicBezTo>
                  <a:pt x="615" y="486"/>
                  <a:pt x="615" y="483"/>
                  <a:pt x="615" y="481"/>
                </a:cubicBezTo>
                <a:cubicBezTo>
                  <a:pt x="616" y="482"/>
                  <a:pt x="617" y="483"/>
                  <a:pt x="619" y="483"/>
                </a:cubicBezTo>
                <a:cubicBezTo>
                  <a:pt x="619" y="484"/>
                  <a:pt x="619" y="483"/>
                  <a:pt x="619" y="483"/>
                </a:cubicBezTo>
                <a:cubicBezTo>
                  <a:pt x="617" y="482"/>
                  <a:pt x="616" y="481"/>
                  <a:pt x="615" y="480"/>
                </a:cubicBezTo>
                <a:cubicBezTo>
                  <a:pt x="615" y="476"/>
                  <a:pt x="615" y="472"/>
                  <a:pt x="615" y="468"/>
                </a:cubicBezTo>
                <a:cubicBezTo>
                  <a:pt x="616" y="468"/>
                  <a:pt x="617" y="469"/>
                  <a:pt x="618" y="469"/>
                </a:cubicBezTo>
                <a:cubicBezTo>
                  <a:pt x="618" y="470"/>
                  <a:pt x="618" y="469"/>
                  <a:pt x="618" y="469"/>
                </a:cubicBezTo>
                <a:cubicBezTo>
                  <a:pt x="617" y="469"/>
                  <a:pt x="616" y="468"/>
                  <a:pt x="615" y="468"/>
                </a:cubicBezTo>
                <a:cubicBezTo>
                  <a:pt x="615" y="465"/>
                  <a:pt x="615" y="462"/>
                  <a:pt x="615" y="459"/>
                </a:cubicBezTo>
                <a:cubicBezTo>
                  <a:pt x="616" y="460"/>
                  <a:pt x="617" y="461"/>
                  <a:pt x="618" y="461"/>
                </a:cubicBezTo>
                <a:cubicBezTo>
                  <a:pt x="618" y="462"/>
                  <a:pt x="618" y="461"/>
                  <a:pt x="618" y="461"/>
                </a:cubicBezTo>
                <a:cubicBezTo>
                  <a:pt x="617" y="460"/>
                  <a:pt x="616" y="460"/>
                  <a:pt x="615" y="459"/>
                </a:cubicBezTo>
                <a:cubicBezTo>
                  <a:pt x="615" y="459"/>
                  <a:pt x="615" y="459"/>
                  <a:pt x="615" y="459"/>
                </a:cubicBezTo>
                <a:cubicBezTo>
                  <a:pt x="615" y="459"/>
                  <a:pt x="616" y="459"/>
                  <a:pt x="617" y="458"/>
                </a:cubicBezTo>
                <a:cubicBezTo>
                  <a:pt x="618" y="459"/>
                  <a:pt x="619" y="459"/>
                  <a:pt x="621" y="460"/>
                </a:cubicBezTo>
                <a:cubicBezTo>
                  <a:pt x="620" y="470"/>
                  <a:pt x="619" y="481"/>
                  <a:pt x="619" y="491"/>
                </a:cubicBezTo>
                <a:close/>
                <a:moveTo>
                  <a:pt x="620" y="458"/>
                </a:moveTo>
                <a:cubicBezTo>
                  <a:pt x="620" y="458"/>
                  <a:pt x="620" y="458"/>
                  <a:pt x="621" y="458"/>
                </a:cubicBezTo>
                <a:cubicBezTo>
                  <a:pt x="621" y="458"/>
                  <a:pt x="621" y="458"/>
                  <a:pt x="621" y="458"/>
                </a:cubicBezTo>
                <a:cubicBezTo>
                  <a:pt x="620" y="458"/>
                  <a:pt x="620" y="458"/>
                  <a:pt x="620" y="458"/>
                </a:cubicBezTo>
                <a:close/>
                <a:moveTo>
                  <a:pt x="621" y="458"/>
                </a:moveTo>
                <a:cubicBezTo>
                  <a:pt x="621" y="458"/>
                  <a:pt x="621" y="458"/>
                  <a:pt x="621" y="458"/>
                </a:cubicBezTo>
                <a:cubicBezTo>
                  <a:pt x="621" y="458"/>
                  <a:pt x="621" y="458"/>
                  <a:pt x="621" y="458"/>
                </a:cubicBezTo>
                <a:cubicBezTo>
                  <a:pt x="621" y="458"/>
                  <a:pt x="621" y="458"/>
                  <a:pt x="621" y="459"/>
                </a:cubicBezTo>
                <a:cubicBezTo>
                  <a:pt x="621" y="459"/>
                  <a:pt x="621" y="459"/>
                  <a:pt x="621" y="459"/>
                </a:cubicBezTo>
                <a:cubicBezTo>
                  <a:pt x="621" y="458"/>
                  <a:pt x="621" y="458"/>
                  <a:pt x="621" y="458"/>
                </a:cubicBezTo>
                <a:close/>
                <a:moveTo>
                  <a:pt x="624" y="456"/>
                </a:moveTo>
                <a:cubicBezTo>
                  <a:pt x="624" y="456"/>
                  <a:pt x="624" y="456"/>
                  <a:pt x="623" y="456"/>
                </a:cubicBezTo>
                <a:cubicBezTo>
                  <a:pt x="623" y="454"/>
                  <a:pt x="623" y="451"/>
                  <a:pt x="623" y="449"/>
                </a:cubicBezTo>
                <a:cubicBezTo>
                  <a:pt x="624" y="450"/>
                  <a:pt x="624" y="450"/>
                  <a:pt x="624" y="450"/>
                </a:cubicBezTo>
                <a:cubicBezTo>
                  <a:pt x="624" y="451"/>
                  <a:pt x="624" y="452"/>
                  <a:pt x="624" y="453"/>
                </a:cubicBezTo>
                <a:cubicBezTo>
                  <a:pt x="624" y="454"/>
                  <a:pt x="624" y="455"/>
                  <a:pt x="624" y="456"/>
                </a:cubicBezTo>
                <a:cubicBezTo>
                  <a:pt x="624" y="456"/>
                  <a:pt x="624" y="456"/>
                  <a:pt x="624" y="456"/>
                </a:cubicBezTo>
                <a:cubicBezTo>
                  <a:pt x="624" y="456"/>
                  <a:pt x="624" y="456"/>
                  <a:pt x="624" y="456"/>
                </a:cubicBezTo>
                <a:close/>
                <a:moveTo>
                  <a:pt x="623" y="449"/>
                </a:moveTo>
                <a:cubicBezTo>
                  <a:pt x="623" y="445"/>
                  <a:pt x="623" y="442"/>
                  <a:pt x="623" y="438"/>
                </a:cubicBezTo>
                <a:cubicBezTo>
                  <a:pt x="623" y="438"/>
                  <a:pt x="623" y="438"/>
                  <a:pt x="623" y="438"/>
                </a:cubicBezTo>
                <a:cubicBezTo>
                  <a:pt x="623" y="442"/>
                  <a:pt x="624" y="446"/>
                  <a:pt x="624" y="449"/>
                </a:cubicBezTo>
                <a:cubicBezTo>
                  <a:pt x="624" y="449"/>
                  <a:pt x="624" y="449"/>
                  <a:pt x="623" y="449"/>
                </a:cubicBezTo>
                <a:close/>
                <a:moveTo>
                  <a:pt x="623" y="406"/>
                </a:moveTo>
                <a:cubicBezTo>
                  <a:pt x="623" y="400"/>
                  <a:pt x="623" y="394"/>
                  <a:pt x="623" y="388"/>
                </a:cubicBezTo>
                <a:cubicBezTo>
                  <a:pt x="623" y="391"/>
                  <a:pt x="624" y="393"/>
                  <a:pt x="624" y="395"/>
                </a:cubicBezTo>
                <a:cubicBezTo>
                  <a:pt x="624" y="399"/>
                  <a:pt x="623" y="402"/>
                  <a:pt x="623" y="406"/>
                </a:cubicBezTo>
                <a:close/>
                <a:moveTo>
                  <a:pt x="622" y="439"/>
                </a:moveTo>
                <a:cubicBezTo>
                  <a:pt x="622" y="439"/>
                  <a:pt x="622" y="439"/>
                  <a:pt x="622" y="439"/>
                </a:cubicBezTo>
                <a:cubicBezTo>
                  <a:pt x="621" y="442"/>
                  <a:pt x="621" y="444"/>
                  <a:pt x="621" y="446"/>
                </a:cubicBezTo>
                <a:cubicBezTo>
                  <a:pt x="617" y="443"/>
                  <a:pt x="613" y="441"/>
                  <a:pt x="608" y="439"/>
                </a:cubicBezTo>
                <a:cubicBezTo>
                  <a:pt x="610" y="438"/>
                  <a:pt x="612" y="437"/>
                  <a:pt x="613" y="436"/>
                </a:cubicBezTo>
                <a:cubicBezTo>
                  <a:pt x="613" y="437"/>
                  <a:pt x="613" y="439"/>
                  <a:pt x="613" y="440"/>
                </a:cubicBezTo>
                <a:cubicBezTo>
                  <a:pt x="613" y="441"/>
                  <a:pt x="614" y="441"/>
                  <a:pt x="614" y="440"/>
                </a:cubicBezTo>
                <a:cubicBezTo>
                  <a:pt x="614" y="439"/>
                  <a:pt x="614" y="438"/>
                  <a:pt x="614" y="436"/>
                </a:cubicBezTo>
                <a:cubicBezTo>
                  <a:pt x="616" y="437"/>
                  <a:pt x="617" y="438"/>
                  <a:pt x="618" y="439"/>
                </a:cubicBezTo>
                <a:cubicBezTo>
                  <a:pt x="619" y="440"/>
                  <a:pt x="619" y="439"/>
                  <a:pt x="619" y="439"/>
                </a:cubicBezTo>
                <a:cubicBezTo>
                  <a:pt x="619" y="441"/>
                  <a:pt x="619" y="442"/>
                  <a:pt x="619" y="443"/>
                </a:cubicBezTo>
                <a:cubicBezTo>
                  <a:pt x="619" y="444"/>
                  <a:pt x="620" y="444"/>
                  <a:pt x="620" y="443"/>
                </a:cubicBezTo>
                <a:cubicBezTo>
                  <a:pt x="620" y="440"/>
                  <a:pt x="620" y="437"/>
                  <a:pt x="620" y="434"/>
                </a:cubicBezTo>
                <a:cubicBezTo>
                  <a:pt x="620" y="434"/>
                  <a:pt x="620" y="434"/>
                  <a:pt x="620" y="434"/>
                </a:cubicBezTo>
                <a:cubicBezTo>
                  <a:pt x="621" y="435"/>
                  <a:pt x="621" y="434"/>
                  <a:pt x="621" y="434"/>
                </a:cubicBezTo>
                <a:cubicBezTo>
                  <a:pt x="620" y="434"/>
                  <a:pt x="620" y="434"/>
                  <a:pt x="620" y="433"/>
                </a:cubicBezTo>
                <a:cubicBezTo>
                  <a:pt x="620" y="428"/>
                  <a:pt x="620" y="424"/>
                  <a:pt x="620" y="419"/>
                </a:cubicBezTo>
                <a:cubicBezTo>
                  <a:pt x="620" y="420"/>
                  <a:pt x="621" y="421"/>
                  <a:pt x="622" y="421"/>
                </a:cubicBezTo>
                <a:cubicBezTo>
                  <a:pt x="622" y="427"/>
                  <a:pt x="622" y="433"/>
                  <a:pt x="622" y="439"/>
                </a:cubicBezTo>
                <a:close/>
                <a:moveTo>
                  <a:pt x="619" y="432"/>
                </a:moveTo>
                <a:cubicBezTo>
                  <a:pt x="617" y="431"/>
                  <a:pt x="616" y="430"/>
                  <a:pt x="615" y="429"/>
                </a:cubicBezTo>
                <a:cubicBezTo>
                  <a:pt x="615" y="424"/>
                  <a:pt x="615" y="420"/>
                  <a:pt x="615" y="415"/>
                </a:cubicBezTo>
                <a:cubicBezTo>
                  <a:pt x="616" y="416"/>
                  <a:pt x="617" y="417"/>
                  <a:pt x="619" y="418"/>
                </a:cubicBezTo>
                <a:cubicBezTo>
                  <a:pt x="619" y="423"/>
                  <a:pt x="619" y="428"/>
                  <a:pt x="619" y="432"/>
                </a:cubicBezTo>
                <a:close/>
                <a:moveTo>
                  <a:pt x="615" y="415"/>
                </a:moveTo>
                <a:cubicBezTo>
                  <a:pt x="616" y="412"/>
                  <a:pt x="616" y="409"/>
                  <a:pt x="616" y="406"/>
                </a:cubicBezTo>
                <a:cubicBezTo>
                  <a:pt x="617" y="406"/>
                  <a:pt x="618" y="407"/>
                  <a:pt x="618" y="407"/>
                </a:cubicBezTo>
                <a:cubicBezTo>
                  <a:pt x="618" y="408"/>
                  <a:pt x="618" y="408"/>
                  <a:pt x="618" y="408"/>
                </a:cubicBezTo>
                <a:cubicBezTo>
                  <a:pt x="618" y="411"/>
                  <a:pt x="619" y="415"/>
                  <a:pt x="619" y="418"/>
                </a:cubicBezTo>
                <a:cubicBezTo>
                  <a:pt x="617" y="417"/>
                  <a:pt x="616" y="416"/>
                  <a:pt x="615" y="415"/>
                </a:cubicBezTo>
                <a:close/>
                <a:moveTo>
                  <a:pt x="618" y="396"/>
                </a:moveTo>
                <a:cubicBezTo>
                  <a:pt x="618" y="400"/>
                  <a:pt x="618" y="404"/>
                  <a:pt x="618" y="407"/>
                </a:cubicBezTo>
                <a:cubicBezTo>
                  <a:pt x="618" y="406"/>
                  <a:pt x="617" y="406"/>
                  <a:pt x="616" y="405"/>
                </a:cubicBezTo>
                <a:cubicBezTo>
                  <a:pt x="617" y="402"/>
                  <a:pt x="617" y="399"/>
                  <a:pt x="618" y="396"/>
                </a:cubicBezTo>
                <a:close/>
                <a:moveTo>
                  <a:pt x="605" y="384"/>
                </a:moveTo>
                <a:cubicBezTo>
                  <a:pt x="605" y="384"/>
                  <a:pt x="605" y="385"/>
                  <a:pt x="605" y="387"/>
                </a:cubicBezTo>
                <a:cubicBezTo>
                  <a:pt x="605" y="389"/>
                  <a:pt x="605" y="392"/>
                  <a:pt x="605" y="394"/>
                </a:cubicBezTo>
                <a:cubicBezTo>
                  <a:pt x="605" y="393"/>
                  <a:pt x="604" y="393"/>
                  <a:pt x="604" y="392"/>
                </a:cubicBezTo>
                <a:cubicBezTo>
                  <a:pt x="604" y="388"/>
                  <a:pt x="604" y="384"/>
                  <a:pt x="604" y="379"/>
                </a:cubicBezTo>
                <a:cubicBezTo>
                  <a:pt x="604" y="380"/>
                  <a:pt x="605" y="380"/>
                  <a:pt x="605" y="381"/>
                </a:cubicBezTo>
                <a:cubicBezTo>
                  <a:pt x="605" y="382"/>
                  <a:pt x="605" y="383"/>
                  <a:pt x="605" y="384"/>
                </a:cubicBezTo>
                <a:close/>
                <a:moveTo>
                  <a:pt x="602" y="377"/>
                </a:moveTo>
                <a:cubicBezTo>
                  <a:pt x="601" y="378"/>
                  <a:pt x="601" y="378"/>
                  <a:pt x="600" y="378"/>
                </a:cubicBezTo>
                <a:cubicBezTo>
                  <a:pt x="601" y="378"/>
                  <a:pt x="601" y="377"/>
                  <a:pt x="601" y="376"/>
                </a:cubicBezTo>
                <a:cubicBezTo>
                  <a:pt x="601" y="376"/>
                  <a:pt x="601" y="377"/>
                  <a:pt x="602" y="377"/>
                </a:cubicBezTo>
                <a:cubicBezTo>
                  <a:pt x="602" y="377"/>
                  <a:pt x="602" y="377"/>
                  <a:pt x="602" y="377"/>
                </a:cubicBezTo>
                <a:cubicBezTo>
                  <a:pt x="602" y="377"/>
                  <a:pt x="602" y="377"/>
                  <a:pt x="602" y="377"/>
                </a:cubicBezTo>
                <a:close/>
                <a:moveTo>
                  <a:pt x="598" y="380"/>
                </a:moveTo>
                <a:cubicBezTo>
                  <a:pt x="598" y="380"/>
                  <a:pt x="598" y="380"/>
                  <a:pt x="598" y="380"/>
                </a:cubicBezTo>
                <a:cubicBezTo>
                  <a:pt x="598" y="378"/>
                  <a:pt x="598" y="376"/>
                  <a:pt x="597" y="374"/>
                </a:cubicBezTo>
                <a:cubicBezTo>
                  <a:pt x="598" y="375"/>
                  <a:pt x="598" y="375"/>
                  <a:pt x="598" y="375"/>
                </a:cubicBezTo>
                <a:cubicBezTo>
                  <a:pt x="598" y="377"/>
                  <a:pt x="598" y="378"/>
                  <a:pt x="598" y="380"/>
                </a:cubicBezTo>
                <a:close/>
                <a:moveTo>
                  <a:pt x="499" y="388"/>
                </a:moveTo>
                <a:cubicBezTo>
                  <a:pt x="499" y="389"/>
                  <a:pt x="499" y="390"/>
                  <a:pt x="499" y="391"/>
                </a:cubicBezTo>
                <a:cubicBezTo>
                  <a:pt x="499" y="391"/>
                  <a:pt x="499" y="391"/>
                  <a:pt x="498" y="390"/>
                </a:cubicBezTo>
                <a:cubicBezTo>
                  <a:pt x="498" y="390"/>
                  <a:pt x="498" y="389"/>
                  <a:pt x="498" y="388"/>
                </a:cubicBezTo>
                <a:cubicBezTo>
                  <a:pt x="499" y="388"/>
                  <a:pt x="499" y="388"/>
                  <a:pt x="499" y="388"/>
                </a:cubicBezTo>
                <a:close/>
                <a:moveTo>
                  <a:pt x="498" y="388"/>
                </a:moveTo>
                <a:cubicBezTo>
                  <a:pt x="499" y="387"/>
                  <a:pt x="499" y="386"/>
                  <a:pt x="499" y="386"/>
                </a:cubicBezTo>
                <a:cubicBezTo>
                  <a:pt x="499" y="386"/>
                  <a:pt x="499" y="387"/>
                  <a:pt x="499" y="388"/>
                </a:cubicBezTo>
                <a:cubicBezTo>
                  <a:pt x="499" y="388"/>
                  <a:pt x="499" y="388"/>
                  <a:pt x="498" y="388"/>
                </a:cubicBezTo>
                <a:close/>
                <a:moveTo>
                  <a:pt x="508" y="402"/>
                </a:moveTo>
                <a:cubicBezTo>
                  <a:pt x="508" y="402"/>
                  <a:pt x="508" y="402"/>
                  <a:pt x="508" y="401"/>
                </a:cubicBezTo>
                <a:cubicBezTo>
                  <a:pt x="508" y="399"/>
                  <a:pt x="508" y="397"/>
                  <a:pt x="509" y="395"/>
                </a:cubicBezTo>
                <a:cubicBezTo>
                  <a:pt x="508" y="397"/>
                  <a:pt x="508" y="399"/>
                  <a:pt x="508" y="402"/>
                </a:cubicBezTo>
                <a:close/>
                <a:moveTo>
                  <a:pt x="509" y="403"/>
                </a:moveTo>
                <a:cubicBezTo>
                  <a:pt x="509" y="403"/>
                  <a:pt x="509" y="403"/>
                  <a:pt x="509" y="402"/>
                </a:cubicBezTo>
                <a:cubicBezTo>
                  <a:pt x="511" y="403"/>
                  <a:pt x="513" y="404"/>
                  <a:pt x="515" y="404"/>
                </a:cubicBezTo>
                <a:cubicBezTo>
                  <a:pt x="515" y="406"/>
                  <a:pt x="514" y="407"/>
                  <a:pt x="514" y="408"/>
                </a:cubicBezTo>
                <a:cubicBezTo>
                  <a:pt x="514" y="408"/>
                  <a:pt x="514" y="408"/>
                  <a:pt x="514" y="408"/>
                </a:cubicBezTo>
                <a:cubicBezTo>
                  <a:pt x="514" y="411"/>
                  <a:pt x="513" y="414"/>
                  <a:pt x="513" y="418"/>
                </a:cubicBezTo>
                <a:cubicBezTo>
                  <a:pt x="511" y="417"/>
                  <a:pt x="509" y="416"/>
                  <a:pt x="507" y="415"/>
                </a:cubicBezTo>
                <a:cubicBezTo>
                  <a:pt x="507" y="413"/>
                  <a:pt x="507" y="411"/>
                  <a:pt x="507" y="408"/>
                </a:cubicBezTo>
                <a:cubicBezTo>
                  <a:pt x="507" y="406"/>
                  <a:pt x="507" y="404"/>
                  <a:pt x="508" y="402"/>
                </a:cubicBezTo>
                <a:cubicBezTo>
                  <a:pt x="508" y="402"/>
                  <a:pt x="508" y="402"/>
                  <a:pt x="508" y="402"/>
                </a:cubicBezTo>
                <a:cubicBezTo>
                  <a:pt x="508" y="402"/>
                  <a:pt x="508" y="403"/>
                  <a:pt x="508" y="403"/>
                </a:cubicBezTo>
                <a:cubicBezTo>
                  <a:pt x="508" y="404"/>
                  <a:pt x="509" y="404"/>
                  <a:pt x="509" y="403"/>
                </a:cubicBezTo>
                <a:close/>
                <a:moveTo>
                  <a:pt x="497" y="420"/>
                </a:moveTo>
                <a:cubicBezTo>
                  <a:pt x="497" y="421"/>
                  <a:pt x="497" y="422"/>
                  <a:pt x="497" y="423"/>
                </a:cubicBezTo>
                <a:cubicBezTo>
                  <a:pt x="496" y="422"/>
                  <a:pt x="494" y="421"/>
                  <a:pt x="493" y="420"/>
                </a:cubicBezTo>
                <a:cubicBezTo>
                  <a:pt x="493" y="416"/>
                  <a:pt x="493" y="412"/>
                  <a:pt x="493" y="409"/>
                </a:cubicBezTo>
                <a:cubicBezTo>
                  <a:pt x="494" y="409"/>
                  <a:pt x="496" y="410"/>
                  <a:pt x="497" y="411"/>
                </a:cubicBezTo>
                <a:cubicBezTo>
                  <a:pt x="497" y="414"/>
                  <a:pt x="497" y="416"/>
                  <a:pt x="497" y="419"/>
                </a:cubicBezTo>
                <a:cubicBezTo>
                  <a:pt x="497" y="419"/>
                  <a:pt x="497" y="420"/>
                  <a:pt x="497" y="420"/>
                </a:cubicBezTo>
                <a:close/>
                <a:moveTo>
                  <a:pt x="498" y="420"/>
                </a:moveTo>
                <a:cubicBezTo>
                  <a:pt x="499" y="420"/>
                  <a:pt x="499" y="419"/>
                  <a:pt x="499" y="419"/>
                </a:cubicBezTo>
                <a:cubicBezTo>
                  <a:pt x="499" y="417"/>
                  <a:pt x="499" y="414"/>
                  <a:pt x="499" y="412"/>
                </a:cubicBezTo>
                <a:cubicBezTo>
                  <a:pt x="501" y="413"/>
                  <a:pt x="503" y="414"/>
                  <a:pt x="506" y="415"/>
                </a:cubicBezTo>
                <a:cubicBezTo>
                  <a:pt x="506" y="419"/>
                  <a:pt x="505" y="423"/>
                  <a:pt x="505" y="426"/>
                </a:cubicBezTo>
                <a:cubicBezTo>
                  <a:pt x="503" y="425"/>
                  <a:pt x="501" y="424"/>
                  <a:pt x="498" y="423"/>
                </a:cubicBezTo>
                <a:cubicBezTo>
                  <a:pt x="498" y="422"/>
                  <a:pt x="498" y="421"/>
                  <a:pt x="498" y="420"/>
                </a:cubicBezTo>
                <a:close/>
                <a:moveTo>
                  <a:pt x="499" y="412"/>
                </a:moveTo>
                <a:cubicBezTo>
                  <a:pt x="499" y="409"/>
                  <a:pt x="499" y="406"/>
                  <a:pt x="499" y="403"/>
                </a:cubicBezTo>
                <a:cubicBezTo>
                  <a:pt x="499" y="403"/>
                  <a:pt x="499" y="404"/>
                  <a:pt x="500" y="403"/>
                </a:cubicBezTo>
                <a:cubicBezTo>
                  <a:pt x="501" y="403"/>
                  <a:pt x="500" y="405"/>
                  <a:pt x="500" y="406"/>
                </a:cubicBezTo>
                <a:cubicBezTo>
                  <a:pt x="500" y="407"/>
                  <a:pt x="500" y="407"/>
                  <a:pt x="500" y="408"/>
                </a:cubicBezTo>
                <a:cubicBezTo>
                  <a:pt x="500" y="409"/>
                  <a:pt x="501" y="409"/>
                  <a:pt x="501" y="408"/>
                </a:cubicBezTo>
                <a:cubicBezTo>
                  <a:pt x="501" y="407"/>
                  <a:pt x="503" y="401"/>
                  <a:pt x="499" y="403"/>
                </a:cubicBezTo>
                <a:cubicBezTo>
                  <a:pt x="499" y="403"/>
                  <a:pt x="499" y="403"/>
                  <a:pt x="499" y="403"/>
                </a:cubicBezTo>
                <a:cubicBezTo>
                  <a:pt x="499" y="402"/>
                  <a:pt x="499" y="402"/>
                  <a:pt x="498" y="402"/>
                </a:cubicBezTo>
                <a:cubicBezTo>
                  <a:pt x="498" y="402"/>
                  <a:pt x="498" y="402"/>
                  <a:pt x="498" y="401"/>
                </a:cubicBezTo>
                <a:cubicBezTo>
                  <a:pt x="498" y="401"/>
                  <a:pt x="498" y="400"/>
                  <a:pt x="498" y="398"/>
                </a:cubicBezTo>
                <a:cubicBezTo>
                  <a:pt x="499" y="398"/>
                  <a:pt x="499" y="399"/>
                  <a:pt x="499" y="399"/>
                </a:cubicBezTo>
                <a:cubicBezTo>
                  <a:pt x="499" y="400"/>
                  <a:pt x="499" y="401"/>
                  <a:pt x="499" y="402"/>
                </a:cubicBezTo>
                <a:cubicBezTo>
                  <a:pt x="499" y="402"/>
                  <a:pt x="500" y="402"/>
                  <a:pt x="500" y="402"/>
                </a:cubicBezTo>
                <a:cubicBezTo>
                  <a:pt x="500" y="401"/>
                  <a:pt x="500" y="400"/>
                  <a:pt x="500" y="399"/>
                </a:cubicBezTo>
                <a:cubicBezTo>
                  <a:pt x="502" y="400"/>
                  <a:pt x="504" y="401"/>
                  <a:pt x="507" y="402"/>
                </a:cubicBezTo>
                <a:cubicBezTo>
                  <a:pt x="506" y="406"/>
                  <a:pt x="506" y="410"/>
                  <a:pt x="506" y="415"/>
                </a:cubicBezTo>
                <a:cubicBezTo>
                  <a:pt x="503" y="414"/>
                  <a:pt x="501" y="413"/>
                  <a:pt x="499" y="412"/>
                </a:cubicBezTo>
                <a:close/>
                <a:moveTo>
                  <a:pt x="507" y="401"/>
                </a:moveTo>
                <a:cubicBezTo>
                  <a:pt x="504" y="400"/>
                  <a:pt x="502" y="399"/>
                  <a:pt x="500" y="399"/>
                </a:cubicBezTo>
                <a:cubicBezTo>
                  <a:pt x="500" y="396"/>
                  <a:pt x="500" y="394"/>
                  <a:pt x="500" y="392"/>
                </a:cubicBezTo>
                <a:cubicBezTo>
                  <a:pt x="502" y="393"/>
                  <a:pt x="505" y="393"/>
                  <a:pt x="508" y="394"/>
                </a:cubicBezTo>
                <a:cubicBezTo>
                  <a:pt x="507" y="396"/>
                  <a:pt x="507" y="399"/>
                  <a:pt x="507" y="401"/>
                </a:cubicBezTo>
                <a:close/>
                <a:moveTo>
                  <a:pt x="500" y="391"/>
                </a:moveTo>
                <a:cubicBezTo>
                  <a:pt x="500" y="390"/>
                  <a:pt x="500" y="390"/>
                  <a:pt x="500" y="389"/>
                </a:cubicBezTo>
                <a:cubicBezTo>
                  <a:pt x="502" y="390"/>
                  <a:pt x="504" y="391"/>
                  <a:pt x="506" y="392"/>
                </a:cubicBezTo>
                <a:cubicBezTo>
                  <a:pt x="504" y="392"/>
                  <a:pt x="502" y="391"/>
                  <a:pt x="500" y="391"/>
                </a:cubicBezTo>
                <a:close/>
                <a:moveTo>
                  <a:pt x="499" y="392"/>
                </a:moveTo>
                <a:cubicBezTo>
                  <a:pt x="499" y="394"/>
                  <a:pt x="499" y="396"/>
                  <a:pt x="499" y="398"/>
                </a:cubicBezTo>
                <a:cubicBezTo>
                  <a:pt x="499" y="398"/>
                  <a:pt x="499" y="398"/>
                  <a:pt x="498" y="398"/>
                </a:cubicBezTo>
                <a:cubicBezTo>
                  <a:pt x="498" y="396"/>
                  <a:pt x="498" y="394"/>
                  <a:pt x="498" y="392"/>
                </a:cubicBezTo>
                <a:cubicBezTo>
                  <a:pt x="499" y="392"/>
                  <a:pt x="499" y="392"/>
                  <a:pt x="499" y="392"/>
                </a:cubicBezTo>
                <a:close/>
                <a:moveTo>
                  <a:pt x="497" y="398"/>
                </a:moveTo>
                <a:cubicBezTo>
                  <a:pt x="496" y="397"/>
                  <a:pt x="495" y="397"/>
                  <a:pt x="494" y="396"/>
                </a:cubicBezTo>
                <a:cubicBezTo>
                  <a:pt x="493" y="396"/>
                  <a:pt x="493" y="396"/>
                  <a:pt x="494" y="397"/>
                </a:cubicBezTo>
                <a:cubicBezTo>
                  <a:pt x="495" y="397"/>
                  <a:pt x="496" y="398"/>
                  <a:pt x="497" y="398"/>
                </a:cubicBezTo>
                <a:cubicBezTo>
                  <a:pt x="497" y="399"/>
                  <a:pt x="497" y="401"/>
                  <a:pt x="497" y="402"/>
                </a:cubicBezTo>
                <a:cubicBezTo>
                  <a:pt x="497" y="402"/>
                  <a:pt x="497" y="402"/>
                  <a:pt x="497" y="402"/>
                </a:cubicBezTo>
                <a:cubicBezTo>
                  <a:pt x="496" y="404"/>
                  <a:pt x="496" y="406"/>
                  <a:pt x="494" y="408"/>
                </a:cubicBezTo>
                <a:cubicBezTo>
                  <a:pt x="494" y="409"/>
                  <a:pt x="495" y="410"/>
                  <a:pt x="496" y="409"/>
                </a:cubicBezTo>
                <a:cubicBezTo>
                  <a:pt x="496" y="408"/>
                  <a:pt x="497" y="408"/>
                  <a:pt x="497" y="407"/>
                </a:cubicBezTo>
                <a:cubicBezTo>
                  <a:pt x="497" y="408"/>
                  <a:pt x="497" y="409"/>
                  <a:pt x="497" y="410"/>
                </a:cubicBezTo>
                <a:cubicBezTo>
                  <a:pt x="496" y="410"/>
                  <a:pt x="494" y="409"/>
                  <a:pt x="493" y="408"/>
                </a:cubicBezTo>
                <a:cubicBezTo>
                  <a:pt x="493" y="402"/>
                  <a:pt x="492" y="396"/>
                  <a:pt x="492" y="390"/>
                </a:cubicBezTo>
                <a:cubicBezTo>
                  <a:pt x="494" y="390"/>
                  <a:pt x="496" y="391"/>
                  <a:pt x="497" y="391"/>
                </a:cubicBezTo>
                <a:cubicBezTo>
                  <a:pt x="497" y="393"/>
                  <a:pt x="497" y="395"/>
                  <a:pt x="497" y="398"/>
                </a:cubicBezTo>
                <a:close/>
                <a:moveTo>
                  <a:pt x="529" y="415"/>
                </a:moveTo>
                <a:cubicBezTo>
                  <a:pt x="530" y="415"/>
                  <a:pt x="530" y="415"/>
                  <a:pt x="530" y="415"/>
                </a:cubicBezTo>
                <a:cubicBezTo>
                  <a:pt x="530" y="415"/>
                  <a:pt x="530" y="415"/>
                  <a:pt x="529" y="415"/>
                </a:cubicBezTo>
                <a:close/>
                <a:moveTo>
                  <a:pt x="509" y="393"/>
                </a:moveTo>
                <a:cubicBezTo>
                  <a:pt x="509" y="393"/>
                  <a:pt x="509" y="393"/>
                  <a:pt x="509" y="392"/>
                </a:cubicBezTo>
                <a:cubicBezTo>
                  <a:pt x="509" y="392"/>
                  <a:pt x="508" y="392"/>
                  <a:pt x="508" y="392"/>
                </a:cubicBezTo>
                <a:cubicBezTo>
                  <a:pt x="508" y="392"/>
                  <a:pt x="508" y="393"/>
                  <a:pt x="508" y="393"/>
                </a:cubicBezTo>
                <a:cubicBezTo>
                  <a:pt x="508" y="393"/>
                  <a:pt x="508" y="393"/>
                  <a:pt x="507" y="393"/>
                </a:cubicBezTo>
                <a:cubicBezTo>
                  <a:pt x="505" y="391"/>
                  <a:pt x="502" y="390"/>
                  <a:pt x="500" y="389"/>
                </a:cubicBezTo>
                <a:cubicBezTo>
                  <a:pt x="500" y="388"/>
                  <a:pt x="500" y="387"/>
                  <a:pt x="500" y="386"/>
                </a:cubicBezTo>
                <a:cubicBezTo>
                  <a:pt x="500" y="385"/>
                  <a:pt x="500" y="385"/>
                  <a:pt x="499" y="385"/>
                </a:cubicBezTo>
                <a:cubicBezTo>
                  <a:pt x="499" y="385"/>
                  <a:pt x="498" y="385"/>
                  <a:pt x="498" y="385"/>
                </a:cubicBezTo>
                <a:cubicBezTo>
                  <a:pt x="498" y="385"/>
                  <a:pt x="497" y="385"/>
                  <a:pt x="497" y="386"/>
                </a:cubicBezTo>
                <a:cubicBezTo>
                  <a:pt x="497" y="386"/>
                  <a:pt x="497" y="387"/>
                  <a:pt x="497" y="387"/>
                </a:cubicBezTo>
                <a:cubicBezTo>
                  <a:pt x="496" y="387"/>
                  <a:pt x="495" y="386"/>
                  <a:pt x="494" y="385"/>
                </a:cubicBezTo>
                <a:cubicBezTo>
                  <a:pt x="494" y="385"/>
                  <a:pt x="493" y="385"/>
                  <a:pt x="494" y="385"/>
                </a:cubicBezTo>
                <a:cubicBezTo>
                  <a:pt x="495" y="386"/>
                  <a:pt x="496" y="387"/>
                  <a:pt x="497" y="388"/>
                </a:cubicBezTo>
                <a:cubicBezTo>
                  <a:pt x="497" y="389"/>
                  <a:pt x="497" y="389"/>
                  <a:pt x="497" y="390"/>
                </a:cubicBezTo>
                <a:cubicBezTo>
                  <a:pt x="496" y="390"/>
                  <a:pt x="494" y="389"/>
                  <a:pt x="492" y="389"/>
                </a:cubicBezTo>
                <a:cubicBezTo>
                  <a:pt x="492" y="387"/>
                  <a:pt x="492" y="384"/>
                  <a:pt x="492" y="382"/>
                </a:cubicBezTo>
                <a:cubicBezTo>
                  <a:pt x="492" y="382"/>
                  <a:pt x="492" y="382"/>
                  <a:pt x="492" y="381"/>
                </a:cubicBezTo>
                <a:cubicBezTo>
                  <a:pt x="492" y="381"/>
                  <a:pt x="492" y="381"/>
                  <a:pt x="492" y="380"/>
                </a:cubicBezTo>
                <a:cubicBezTo>
                  <a:pt x="492" y="380"/>
                  <a:pt x="491" y="380"/>
                  <a:pt x="491" y="380"/>
                </a:cubicBezTo>
                <a:cubicBezTo>
                  <a:pt x="491" y="383"/>
                  <a:pt x="491" y="386"/>
                  <a:pt x="491" y="388"/>
                </a:cubicBezTo>
                <a:cubicBezTo>
                  <a:pt x="490" y="388"/>
                  <a:pt x="489" y="388"/>
                  <a:pt x="488" y="388"/>
                </a:cubicBezTo>
                <a:cubicBezTo>
                  <a:pt x="488" y="386"/>
                  <a:pt x="488" y="384"/>
                  <a:pt x="488" y="382"/>
                </a:cubicBezTo>
                <a:cubicBezTo>
                  <a:pt x="488" y="382"/>
                  <a:pt x="488" y="382"/>
                  <a:pt x="488" y="382"/>
                </a:cubicBezTo>
                <a:cubicBezTo>
                  <a:pt x="488" y="381"/>
                  <a:pt x="488" y="379"/>
                  <a:pt x="488" y="377"/>
                </a:cubicBezTo>
                <a:cubicBezTo>
                  <a:pt x="489" y="378"/>
                  <a:pt x="491" y="378"/>
                  <a:pt x="493" y="378"/>
                </a:cubicBezTo>
                <a:cubicBezTo>
                  <a:pt x="494" y="378"/>
                  <a:pt x="494" y="379"/>
                  <a:pt x="495" y="379"/>
                </a:cubicBezTo>
                <a:cubicBezTo>
                  <a:pt x="507" y="386"/>
                  <a:pt x="521" y="393"/>
                  <a:pt x="535" y="388"/>
                </a:cubicBezTo>
                <a:cubicBezTo>
                  <a:pt x="536" y="388"/>
                  <a:pt x="538" y="388"/>
                  <a:pt x="540" y="388"/>
                </a:cubicBezTo>
                <a:cubicBezTo>
                  <a:pt x="540" y="389"/>
                  <a:pt x="540" y="391"/>
                  <a:pt x="539" y="392"/>
                </a:cubicBezTo>
                <a:cubicBezTo>
                  <a:pt x="539" y="393"/>
                  <a:pt x="540" y="393"/>
                  <a:pt x="540" y="392"/>
                </a:cubicBezTo>
                <a:cubicBezTo>
                  <a:pt x="540" y="391"/>
                  <a:pt x="540" y="389"/>
                  <a:pt x="540" y="388"/>
                </a:cubicBezTo>
                <a:cubicBezTo>
                  <a:pt x="550" y="388"/>
                  <a:pt x="559" y="386"/>
                  <a:pt x="568" y="385"/>
                </a:cubicBezTo>
                <a:cubicBezTo>
                  <a:pt x="568" y="385"/>
                  <a:pt x="568" y="386"/>
                  <a:pt x="568" y="386"/>
                </a:cubicBezTo>
                <a:cubicBezTo>
                  <a:pt x="568" y="387"/>
                  <a:pt x="569" y="387"/>
                  <a:pt x="569" y="386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73" y="384"/>
                  <a:pt x="578" y="383"/>
                  <a:pt x="582" y="382"/>
                </a:cubicBezTo>
                <a:cubicBezTo>
                  <a:pt x="582" y="385"/>
                  <a:pt x="582" y="388"/>
                  <a:pt x="582" y="390"/>
                </a:cubicBezTo>
                <a:cubicBezTo>
                  <a:pt x="560" y="401"/>
                  <a:pt x="534" y="398"/>
                  <a:pt x="509" y="393"/>
                </a:cubicBezTo>
                <a:close/>
                <a:moveTo>
                  <a:pt x="488" y="375"/>
                </a:moveTo>
                <a:cubicBezTo>
                  <a:pt x="488" y="375"/>
                  <a:pt x="488" y="375"/>
                  <a:pt x="488" y="375"/>
                </a:cubicBezTo>
                <a:cubicBezTo>
                  <a:pt x="489" y="375"/>
                  <a:pt x="490" y="376"/>
                  <a:pt x="491" y="377"/>
                </a:cubicBezTo>
                <a:cubicBezTo>
                  <a:pt x="490" y="377"/>
                  <a:pt x="489" y="376"/>
                  <a:pt x="488" y="376"/>
                </a:cubicBezTo>
                <a:cubicBezTo>
                  <a:pt x="488" y="376"/>
                  <a:pt x="488" y="375"/>
                  <a:pt x="488" y="375"/>
                </a:cubicBezTo>
                <a:close/>
                <a:moveTo>
                  <a:pt x="499" y="381"/>
                </a:moveTo>
                <a:cubicBezTo>
                  <a:pt x="500" y="381"/>
                  <a:pt x="500" y="381"/>
                  <a:pt x="500" y="381"/>
                </a:cubicBezTo>
                <a:cubicBezTo>
                  <a:pt x="509" y="385"/>
                  <a:pt x="518" y="387"/>
                  <a:pt x="528" y="387"/>
                </a:cubicBezTo>
                <a:cubicBezTo>
                  <a:pt x="530" y="388"/>
                  <a:pt x="532" y="388"/>
                  <a:pt x="534" y="388"/>
                </a:cubicBezTo>
                <a:cubicBezTo>
                  <a:pt x="522" y="391"/>
                  <a:pt x="510" y="387"/>
                  <a:pt x="499" y="381"/>
                </a:cubicBezTo>
                <a:close/>
                <a:moveTo>
                  <a:pt x="540" y="386"/>
                </a:moveTo>
                <a:cubicBezTo>
                  <a:pt x="541" y="384"/>
                  <a:pt x="541" y="382"/>
                  <a:pt x="541" y="380"/>
                </a:cubicBezTo>
                <a:cubicBezTo>
                  <a:pt x="545" y="380"/>
                  <a:pt x="548" y="380"/>
                  <a:pt x="552" y="380"/>
                </a:cubicBezTo>
                <a:cubicBezTo>
                  <a:pt x="554" y="380"/>
                  <a:pt x="557" y="380"/>
                  <a:pt x="560" y="381"/>
                </a:cubicBezTo>
                <a:cubicBezTo>
                  <a:pt x="560" y="381"/>
                  <a:pt x="560" y="382"/>
                  <a:pt x="560" y="382"/>
                </a:cubicBezTo>
                <a:cubicBezTo>
                  <a:pt x="560" y="383"/>
                  <a:pt x="561" y="383"/>
                  <a:pt x="561" y="382"/>
                </a:cubicBezTo>
                <a:cubicBezTo>
                  <a:pt x="561" y="382"/>
                  <a:pt x="561" y="381"/>
                  <a:pt x="561" y="381"/>
                </a:cubicBezTo>
                <a:cubicBezTo>
                  <a:pt x="564" y="381"/>
                  <a:pt x="566" y="381"/>
                  <a:pt x="568" y="381"/>
                </a:cubicBezTo>
                <a:cubicBezTo>
                  <a:pt x="568" y="382"/>
                  <a:pt x="568" y="383"/>
                  <a:pt x="568" y="384"/>
                </a:cubicBezTo>
                <a:cubicBezTo>
                  <a:pt x="564" y="384"/>
                  <a:pt x="560" y="385"/>
                  <a:pt x="555" y="386"/>
                </a:cubicBezTo>
                <a:cubicBezTo>
                  <a:pt x="555" y="386"/>
                  <a:pt x="554" y="386"/>
                  <a:pt x="554" y="386"/>
                </a:cubicBezTo>
                <a:cubicBezTo>
                  <a:pt x="554" y="386"/>
                  <a:pt x="554" y="386"/>
                  <a:pt x="555" y="386"/>
                </a:cubicBezTo>
                <a:cubicBezTo>
                  <a:pt x="550" y="386"/>
                  <a:pt x="545" y="387"/>
                  <a:pt x="540" y="387"/>
                </a:cubicBezTo>
                <a:cubicBezTo>
                  <a:pt x="540" y="386"/>
                  <a:pt x="540" y="386"/>
                  <a:pt x="540" y="386"/>
                </a:cubicBezTo>
                <a:cubicBezTo>
                  <a:pt x="545" y="386"/>
                  <a:pt x="549" y="386"/>
                  <a:pt x="554" y="386"/>
                </a:cubicBezTo>
                <a:cubicBezTo>
                  <a:pt x="549" y="386"/>
                  <a:pt x="545" y="386"/>
                  <a:pt x="540" y="386"/>
                </a:cubicBezTo>
                <a:close/>
                <a:moveTo>
                  <a:pt x="543" y="292"/>
                </a:moveTo>
                <a:cubicBezTo>
                  <a:pt x="544" y="292"/>
                  <a:pt x="545" y="292"/>
                  <a:pt x="546" y="293"/>
                </a:cubicBezTo>
                <a:cubicBezTo>
                  <a:pt x="546" y="293"/>
                  <a:pt x="545" y="293"/>
                  <a:pt x="545" y="293"/>
                </a:cubicBezTo>
                <a:cubicBezTo>
                  <a:pt x="545" y="293"/>
                  <a:pt x="545" y="293"/>
                  <a:pt x="545" y="293"/>
                </a:cubicBezTo>
                <a:cubicBezTo>
                  <a:pt x="545" y="294"/>
                  <a:pt x="545" y="295"/>
                  <a:pt x="545" y="296"/>
                </a:cubicBezTo>
                <a:cubicBezTo>
                  <a:pt x="544" y="298"/>
                  <a:pt x="543" y="301"/>
                  <a:pt x="543" y="303"/>
                </a:cubicBezTo>
                <a:cubicBezTo>
                  <a:pt x="542" y="303"/>
                  <a:pt x="542" y="303"/>
                  <a:pt x="542" y="303"/>
                </a:cubicBezTo>
                <a:cubicBezTo>
                  <a:pt x="542" y="299"/>
                  <a:pt x="542" y="295"/>
                  <a:pt x="543" y="292"/>
                </a:cubicBezTo>
                <a:close/>
                <a:moveTo>
                  <a:pt x="559" y="291"/>
                </a:moveTo>
                <a:cubicBezTo>
                  <a:pt x="559" y="292"/>
                  <a:pt x="560" y="292"/>
                  <a:pt x="560" y="291"/>
                </a:cubicBezTo>
                <a:cubicBezTo>
                  <a:pt x="560" y="291"/>
                  <a:pt x="560" y="291"/>
                  <a:pt x="560" y="291"/>
                </a:cubicBezTo>
                <a:cubicBezTo>
                  <a:pt x="561" y="291"/>
                  <a:pt x="562" y="291"/>
                  <a:pt x="563" y="292"/>
                </a:cubicBezTo>
                <a:cubicBezTo>
                  <a:pt x="562" y="293"/>
                  <a:pt x="562" y="293"/>
                  <a:pt x="562" y="294"/>
                </a:cubicBezTo>
                <a:cubicBezTo>
                  <a:pt x="560" y="294"/>
                  <a:pt x="558" y="293"/>
                  <a:pt x="556" y="293"/>
                </a:cubicBezTo>
                <a:cubicBezTo>
                  <a:pt x="556" y="292"/>
                  <a:pt x="556" y="292"/>
                  <a:pt x="556" y="291"/>
                </a:cubicBezTo>
                <a:cubicBezTo>
                  <a:pt x="556" y="291"/>
                  <a:pt x="555" y="291"/>
                  <a:pt x="555" y="291"/>
                </a:cubicBezTo>
                <a:cubicBezTo>
                  <a:pt x="555" y="292"/>
                  <a:pt x="555" y="292"/>
                  <a:pt x="555" y="293"/>
                </a:cubicBezTo>
                <a:cubicBezTo>
                  <a:pt x="553" y="292"/>
                  <a:pt x="550" y="291"/>
                  <a:pt x="547" y="291"/>
                </a:cubicBezTo>
                <a:cubicBezTo>
                  <a:pt x="547" y="291"/>
                  <a:pt x="547" y="290"/>
                  <a:pt x="547" y="290"/>
                </a:cubicBezTo>
                <a:cubicBezTo>
                  <a:pt x="551" y="290"/>
                  <a:pt x="555" y="291"/>
                  <a:pt x="559" y="291"/>
                </a:cubicBezTo>
                <a:cubicBezTo>
                  <a:pt x="559" y="291"/>
                  <a:pt x="559" y="291"/>
                  <a:pt x="559" y="291"/>
                </a:cubicBezTo>
                <a:close/>
                <a:moveTo>
                  <a:pt x="565" y="305"/>
                </a:moveTo>
                <a:cubicBezTo>
                  <a:pt x="565" y="314"/>
                  <a:pt x="564" y="323"/>
                  <a:pt x="563" y="331"/>
                </a:cubicBezTo>
                <a:cubicBezTo>
                  <a:pt x="563" y="333"/>
                  <a:pt x="563" y="334"/>
                  <a:pt x="563" y="335"/>
                </a:cubicBezTo>
                <a:cubicBezTo>
                  <a:pt x="563" y="325"/>
                  <a:pt x="563" y="315"/>
                  <a:pt x="565" y="305"/>
                </a:cubicBezTo>
                <a:close/>
                <a:moveTo>
                  <a:pt x="563" y="339"/>
                </a:moveTo>
                <a:cubicBezTo>
                  <a:pt x="562" y="343"/>
                  <a:pt x="562" y="347"/>
                  <a:pt x="562" y="351"/>
                </a:cubicBezTo>
                <a:cubicBezTo>
                  <a:pt x="562" y="351"/>
                  <a:pt x="561" y="351"/>
                  <a:pt x="561" y="351"/>
                </a:cubicBezTo>
                <a:cubicBezTo>
                  <a:pt x="561" y="346"/>
                  <a:pt x="560" y="341"/>
                  <a:pt x="560" y="336"/>
                </a:cubicBezTo>
                <a:cubicBezTo>
                  <a:pt x="560" y="333"/>
                  <a:pt x="560" y="329"/>
                  <a:pt x="560" y="325"/>
                </a:cubicBezTo>
                <a:cubicBezTo>
                  <a:pt x="560" y="325"/>
                  <a:pt x="560" y="325"/>
                  <a:pt x="561" y="325"/>
                </a:cubicBezTo>
                <a:cubicBezTo>
                  <a:pt x="562" y="325"/>
                  <a:pt x="562" y="323"/>
                  <a:pt x="561" y="323"/>
                </a:cubicBezTo>
                <a:cubicBezTo>
                  <a:pt x="560" y="323"/>
                  <a:pt x="560" y="323"/>
                  <a:pt x="559" y="323"/>
                </a:cubicBezTo>
                <a:cubicBezTo>
                  <a:pt x="559" y="314"/>
                  <a:pt x="559" y="305"/>
                  <a:pt x="561" y="296"/>
                </a:cubicBezTo>
                <a:cubicBezTo>
                  <a:pt x="562" y="296"/>
                  <a:pt x="562" y="297"/>
                  <a:pt x="563" y="297"/>
                </a:cubicBezTo>
                <a:cubicBezTo>
                  <a:pt x="562" y="300"/>
                  <a:pt x="562" y="303"/>
                  <a:pt x="562" y="306"/>
                </a:cubicBezTo>
                <a:cubicBezTo>
                  <a:pt x="562" y="307"/>
                  <a:pt x="563" y="307"/>
                  <a:pt x="563" y="306"/>
                </a:cubicBezTo>
                <a:cubicBezTo>
                  <a:pt x="563" y="303"/>
                  <a:pt x="563" y="300"/>
                  <a:pt x="564" y="297"/>
                </a:cubicBezTo>
                <a:cubicBezTo>
                  <a:pt x="564" y="297"/>
                  <a:pt x="564" y="297"/>
                  <a:pt x="564" y="297"/>
                </a:cubicBezTo>
                <a:cubicBezTo>
                  <a:pt x="564" y="299"/>
                  <a:pt x="564" y="301"/>
                  <a:pt x="564" y="303"/>
                </a:cubicBezTo>
                <a:cubicBezTo>
                  <a:pt x="562" y="315"/>
                  <a:pt x="562" y="327"/>
                  <a:pt x="563" y="339"/>
                </a:cubicBezTo>
                <a:close/>
                <a:moveTo>
                  <a:pt x="561" y="378"/>
                </a:moveTo>
                <a:cubicBezTo>
                  <a:pt x="561" y="373"/>
                  <a:pt x="562" y="369"/>
                  <a:pt x="562" y="364"/>
                </a:cubicBezTo>
                <a:cubicBezTo>
                  <a:pt x="562" y="369"/>
                  <a:pt x="562" y="373"/>
                  <a:pt x="562" y="378"/>
                </a:cubicBezTo>
                <a:cubicBezTo>
                  <a:pt x="562" y="378"/>
                  <a:pt x="562" y="378"/>
                  <a:pt x="561" y="378"/>
                </a:cubicBezTo>
                <a:close/>
                <a:moveTo>
                  <a:pt x="560" y="379"/>
                </a:moveTo>
                <a:cubicBezTo>
                  <a:pt x="560" y="379"/>
                  <a:pt x="560" y="380"/>
                  <a:pt x="560" y="380"/>
                </a:cubicBezTo>
                <a:cubicBezTo>
                  <a:pt x="558" y="380"/>
                  <a:pt x="556" y="380"/>
                  <a:pt x="554" y="380"/>
                </a:cubicBezTo>
                <a:cubicBezTo>
                  <a:pt x="556" y="379"/>
                  <a:pt x="558" y="379"/>
                  <a:pt x="560" y="379"/>
                </a:cubicBezTo>
                <a:close/>
                <a:moveTo>
                  <a:pt x="561" y="379"/>
                </a:moveTo>
                <a:cubicBezTo>
                  <a:pt x="564" y="379"/>
                  <a:pt x="566" y="378"/>
                  <a:pt x="568" y="378"/>
                </a:cubicBezTo>
                <a:cubicBezTo>
                  <a:pt x="568" y="379"/>
                  <a:pt x="568" y="380"/>
                  <a:pt x="568" y="380"/>
                </a:cubicBezTo>
                <a:cubicBezTo>
                  <a:pt x="566" y="380"/>
                  <a:pt x="564" y="380"/>
                  <a:pt x="561" y="380"/>
                </a:cubicBezTo>
                <a:cubicBezTo>
                  <a:pt x="561" y="380"/>
                  <a:pt x="561" y="379"/>
                  <a:pt x="561" y="379"/>
                </a:cubicBezTo>
                <a:close/>
                <a:moveTo>
                  <a:pt x="565" y="378"/>
                </a:moveTo>
                <a:cubicBezTo>
                  <a:pt x="566" y="377"/>
                  <a:pt x="567" y="377"/>
                  <a:pt x="568" y="377"/>
                </a:cubicBezTo>
                <a:cubicBezTo>
                  <a:pt x="568" y="377"/>
                  <a:pt x="568" y="377"/>
                  <a:pt x="568" y="377"/>
                </a:cubicBezTo>
                <a:cubicBezTo>
                  <a:pt x="567" y="377"/>
                  <a:pt x="566" y="377"/>
                  <a:pt x="565" y="378"/>
                </a:cubicBezTo>
                <a:close/>
                <a:moveTo>
                  <a:pt x="563" y="378"/>
                </a:moveTo>
                <a:cubicBezTo>
                  <a:pt x="563" y="372"/>
                  <a:pt x="562" y="366"/>
                  <a:pt x="562" y="361"/>
                </a:cubicBezTo>
                <a:cubicBezTo>
                  <a:pt x="562" y="358"/>
                  <a:pt x="562" y="356"/>
                  <a:pt x="563" y="353"/>
                </a:cubicBezTo>
                <a:cubicBezTo>
                  <a:pt x="563" y="353"/>
                  <a:pt x="563" y="353"/>
                  <a:pt x="563" y="353"/>
                </a:cubicBezTo>
                <a:cubicBezTo>
                  <a:pt x="564" y="361"/>
                  <a:pt x="564" y="369"/>
                  <a:pt x="564" y="377"/>
                </a:cubicBezTo>
                <a:cubicBezTo>
                  <a:pt x="564" y="377"/>
                  <a:pt x="563" y="378"/>
                  <a:pt x="563" y="378"/>
                </a:cubicBezTo>
                <a:close/>
                <a:moveTo>
                  <a:pt x="562" y="354"/>
                </a:moveTo>
                <a:cubicBezTo>
                  <a:pt x="562" y="354"/>
                  <a:pt x="561" y="353"/>
                  <a:pt x="561" y="353"/>
                </a:cubicBezTo>
                <a:cubicBezTo>
                  <a:pt x="562" y="353"/>
                  <a:pt x="562" y="353"/>
                  <a:pt x="562" y="353"/>
                </a:cubicBezTo>
                <a:cubicBezTo>
                  <a:pt x="562" y="353"/>
                  <a:pt x="562" y="354"/>
                  <a:pt x="562" y="354"/>
                </a:cubicBezTo>
                <a:close/>
                <a:moveTo>
                  <a:pt x="563" y="351"/>
                </a:moveTo>
                <a:cubicBezTo>
                  <a:pt x="563" y="351"/>
                  <a:pt x="563" y="351"/>
                  <a:pt x="563" y="351"/>
                </a:cubicBezTo>
                <a:cubicBezTo>
                  <a:pt x="563" y="350"/>
                  <a:pt x="563" y="348"/>
                  <a:pt x="563" y="347"/>
                </a:cubicBezTo>
                <a:cubicBezTo>
                  <a:pt x="563" y="348"/>
                  <a:pt x="563" y="350"/>
                  <a:pt x="563" y="352"/>
                </a:cubicBezTo>
                <a:cubicBezTo>
                  <a:pt x="563" y="352"/>
                  <a:pt x="563" y="351"/>
                  <a:pt x="563" y="351"/>
                </a:cubicBezTo>
                <a:close/>
                <a:moveTo>
                  <a:pt x="550" y="345"/>
                </a:moveTo>
                <a:cubicBezTo>
                  <a:pt x="550" y="341"/>
                  <a:pt x="550" y="337"/>
                  <a:pt x="550" y="333"/>
                </a:cubicBezTo>
                <a:cubicBezTo>
                  <a:pt x="550" y="335"/>
                  <a:pt x="550" y="338"/>
                  <a:pt x="550" y="340"/>
                </a:cubicBezTo>
                <a:cubicBezTo>
                  <a:pt x="550" y="335"/>
                  <a:pt x="550" y="331"/>
                  <a:pt x="550" y="326"/>
                </a:cubicBezTo>
                <a:cubicBezTo>
                  <a:pt x="550" y="326"/>
                  <a:pt x="550" y="326"/>
                  <a:pt x="550" y="326"/>
                </a:cubicBezTo>
                <a:cubicBezTo>
                  <a:pt x="550" y="328"/>
                  <a:pt x="550" y="330"/>
                  <a:pt x="550" y="333"/>
                </a:cubicBezTo>
                <a:cubicBezTo>
                  <a:pt x="550" y="330"/>
                  <a:pt x="550" y="328"/>
                  <a:pt x="551" y="326"/>
                </a:cubicBezTo>
                <a:cubicBezTo>
                  <a:pt x="551" y="326"/>
                  <a:pt x="552" y="326"/>
                  <a:pt x="553" y="326"/>
                </a:cubicBezTo>
                <a:cubicBezTo>
                  <a:pt x="552" y="333"/>
                  <a:pt x="552" y="341"/>
                  <a:pt x="553" y="349"/>
                </a:cubicBezTo>
                <a:cubicBezTo>
                  <a:pt x="552" y="349"/>
                  <a:pt x="550" y="349"/>
                  <a:pt x="550" y="349"/>
                </a:cubicBezTo>
                <a:cubicBezTo>
                  <a:pt x="550" y="348"/>
                  <a:pt x="550" y="347"/>
                  <a:pt x="550" y="345"/>
                </a:cubicBezTo>
                <a:close/>
                <a:moveTo>
                  <a:pt x="544" y="324"/>
                </a:moveTo>
                <a:cubicBezTo>
                  <a:pt x="543" y="323"/>
                  <a:pt x="543" y="323"/>
                  <a:pt x="542" y="323"/>
                </a:cubicBezTo>
                <a:cubicBezTo>
                  <a:pt x="542" y="317"/>
                  <a:pt x="542" y="311"/>
                  <a:pt x="543" y="305"/>
                </a:cubicBezTo>
                <a:cubicBezTo>
                  <a:pt x="544" y="305"/>
                  <a:pt x="546" y="305"/>
                  <a:pt x="547" y="306"/>
                </a:cubicBezTo>
                <a:cubicBezTo>
                  <a:pt x="547" y="306"/>
                  <a:pt x="547" y="307"/>
                  <a:pt x="547" y="307"/>
                </a:cubicBezTo>
                <a:cubicBezTo>
                  <a:pt x="548" y="313"/>
                  <a:pt x="548" y="318"/>
                  <a:pt x="548" y="324"/>
                </a:cubicBezTo>
                <a:cubicBezTo>
                  <a:pt x="545" y="324"/>
                  <a:pt x="544" y="324"/>
                  <a:pt x="544" y="324"/>
                </a:cubicBezTo>
                <a:close/>
                <a:moveTo>
                  <a:pt x="548" y="326"/>
                </a:moveTo>
                <a:cubicBezTo>
                  <a:pt x="547" y="336"/>
                  <a:pt x="546" y="346"/>
                  <a:pt x="545" y="356"/>
                </a:cubicBezTo>
                <a:cubicBezTo>
                  <a:pt x="545" y="349"/>
                  <a:pt x="544" y="342"/>
                  <a:pt x="543" y="335"/>
                </a:cubicBezTo>
                <a:cubicBezTo>
                  <a:pt x="543" y="332"/>
                  <a:pt x="543" y="329"/>
                  <a:pt x="543" y="326"/>
                </a:cubicBezTo>
                <a:cubicBezTo>
                  <a:pt x="543" y="326"/>
                  <a:pt x="545" y="326"/>
                  <a:pt x="546" y="326"/>
                </a:cubicBezTo>
                <a:cubicBezTo>
                  <a:pt x="546" y="326"/>
                  <a:pt x="547" y="326"/>
                  <a:pt x="548" y="326"/>
                </a:cubicBezTo>
                <a:close/>
                <a:moveTo>
                  <a:pt x="542" y="323"/>
                </a:moveTo>
                <a:cubicBezTo>
                  <a:pt x="542" y="324"/>
                  <a:pt x="542" y="324"/>
                  <a:pt x="542" y="324"/>
                </a:cubicBezTo>
                <a:cubicBezTo>
                  <a:pt x="542" y="322"/>
                  <a:pt x="542" y="321"/>
                  <a:pt x="542" y="319"/>
                </a:cubicBezTo>
                <a:cubicBezTo>
                  <a:pt x="542" y="321"/>
                  <a:pt x="542" y="322"/>
                  <a:pt x="542" y="323"/>
                </a:cubicBezTo>
                <a:close/>
                <a:moveTo>
                  <a:pt x="545" y="297"/>
                </a:moveTo>
                <a:cubicBezTo>
                  <a:pt x="545" y="297"/>
                  <a:pt x="545" y="297"/>
                  <a:pt x="545" y="297"/>
                </a:cubicBezTo>
                <a:cubicBezTo>
                  <a:pt x="545" y="298"/>
                  <a:pt x="544" y="298"/>
                  <a:pt x="544" y="298"/>
                </a:cubicBezTo>
                <a:cubicBezTo>
                  <a:pt x="544" y="299"/>
                  <a:pt x="545" y="299"/>
                  <a:pt x="545" y="298"/>
                </a:cubicBezTo>
                <a:cubicBezTo>
                  <a:pt x="545" y="298"/>
                  <a:pt x="545" y="297"/>
                  <a:pt x="545" y="297"/>
                </a:cubicBezTo>
                <a:cubicBezTo>
                  <a:pt x="546" y="294"/>
                  <a:pt x="547" y="300"/>
                  <a:pt x="547" y="304"/>
                </a:cubicBezTo>
                <a:cubicBezTo>
                  <a:pt x="546" y="303"/>
                  <a:pt x="544" y="303"/>
                  <a:pt x="543" y="303"/>
                </a:cubicBezTo>
                <a:cubicBezTo>
                  <a:pt x="543" y="301"/>
                  <a:pt x="544" y="299"/>
                  <a:pt x="545" y="297"/>
                </a:cubicBezTo>
                <a:close/>
                <a:moveTo>
                  <a:pt x="546" y="293"/>
                </a:moveTo>
                <a:cubicBezTo>
                  <a:pt x="546" y="293"/>
                  <a:pt x="547" y="293"/>
                  <a:pt x="547" y="293"/>
                </a:cubicBezTo>
                <a:cubicBezTo>
                  <a:pt x="548" y="295"/>
                  <a:pt x="548" y="298"/>
                  <a:pt x="549" y="301"/>
                </a:cubicBezTo>
                <a:cubicBezTo>
                  <a:pt x="549" y="302"/>
                  <a:pt x="549" y="303"/>
                  <a:pt x="549" y="304"/>
                </a:cubicBezTo>
                <a:cubicBezTo>
                  <a:pt x="548" y="304"/>
                  <a:pt x="548" y="304"/>
                  <a:pt x="547" y="304"/>
                </a:cubicBezTo>
                <a:cubicBezTo>
                  <a:pt x="547" y="300"/>
                  <a:pt x="546" y="297"/>
                  <a:pt x="546" y="293"/>
                </a:cubicBezTo>
                <a:cubicBezTo>
                  <a:pt x="546" y="293"/>
                  <a:pt x="546" y="293"/>
                  <a:pt x="546" y="293"/>
                </a:cubicBezTo>
                <a:cubicBezTo>
                  <a:pt x="546" y="293"/>
                  <a:pt x="546" y="293"/>
                  <a:pt x="546" y="293"/>
                </a:cubicBezTo>
                <a:close/>
                <a:moveTo>
                  <a:pt x="551" y="324"/>
                </a:moveTo>
                <a:cubicBezTo>
                  <a:pt x="550" y="324"/>
                  <a:pt x="550" y="324"/>
                  <a:pt x="550" y="324"/>
                </a:cubicBezTo>
                <a:cubicBezTo>
                  <a:pt x="550" y="318"/>
                  <a:pt x="550" y="312"/>
                  <a:pt x="549" y="306"/>
                </a:cubicBezTo>
                <a:cubicBezTo>
                  <a:pt x="550" y="306"/>
                  <a:pt x="550" y="306"/>
                  <a:pt x="550" y="306"/>
                </a:cubicBezTo>
                <a:cubicBezTo>
                  <a:pt x="550" y="312"/>
                  <a:pt x="551" y="317"/>
                  <a:pt x="551" y="323"/>
                </a:cubicBezTo>
                <a:cubicBezTo>
                  <a:pt x="551" y="323"/>
                  <a:pt x="551" y="322"/>
                  <a:pt x="551" y="322"/>
                </a:cubicBezTo>
                <a:cubicBezTo>
                  <a:pt x="551" y="316"/>
                  <a:pt x="551" y="311"/>
                  <a:pt x="551" y="306"/>
                </a:cubicBezTo>
                <a:cubicBezTo>
                  <a:pt x="552" y="306"/>
                  <a:pt x="553" y="306"/>
                  <a:pt x="554" y="307"/>
                </a:cubicBezTo>
                <a:cubicBezTo>
                  <a:pt x="553" y="312"/>
                  <a:pt x="553" y="318"/>
                  <a:pt x="553" y="323"/>
                </a:cubicBezTo>
                <a:cubicBezTo>
                  <a:pt x="553" y="323"/>
                  <a:pt x="553" y="324"/>
                  <a:pt x="553" y="324"/>
                </a:cubicBezTo>
                <a:cubicBezTo>
                  <a:pt x="552" y="324"/>
                  <a:pt x="551" y="324"/>
                  <a:pt x="551" y="324"/>
                </a:cubicBezTo>
                <a:cubicBezTo>
                  <a:pt x="551" y="324"/>
                  <a:pt x="551" y="324"/>
                  <a:pt x="551" y="323"/>
                </a:cubicBezTo>
                <a:cubicBezTo>
                  <a:pt x="551" y="324"/>
                  <a:pt x="551" y="324"/>
                  <a:pt x="551" y="324"/>
                </a:cubicBezTo>
                <a:close/>
                <a:moveTo>
                  <a:pt x="555" y="307"/>
                </a:moveTo>
                <a:cubicBezTo>
                  <a:pt x="555" y="307"/>
                  <a:pt x="556" y="307"/>
                  <a:pt x="556" y="307"/>
                </a:cubicBezTo>
                <a:cubicBezTo>
                  <a:pt x="556" y="307"/>
                  <a:pt x="556" y="308"/>
                  <a:pt x="556" y="308"/>
                </a:cubicBezTo>
                <a:cubicBezTo>
                  <a:pt x="556" y="313"/>
                  <a:pt x="556" y="318"/>
                  <a:pt x="555" y="324"/>
                </a:cubicBezTo>
                <a:cubicBezTo>
                  <a:pt x="555" y="324"/>
                  <a:pt x="554" y="324"/>
                  <a:pt x="553" y="324"/>
                </a:cubicBezTo>
                <a:cubicBezTo>
                  <a:pt x="553" y="318"/>
                  <a:pt x="554" y="313"/>
                  <a:pt x="555" y="307"/>
                </a:cubicBezTo>
                <a:close/>
                <a:moveTo>
                  <a:pt x="555" y="300"/>
                </a:moveTo>
                <a:cubicBezTo>
                  <a:pt x="556" y="300"/>
                  <a:pt x="556" y="300"/>
                  <a:pt x="556" y="300"/>
                </a:cubicBezTo>
                <a:cubicBezTo>
                  <a:pt x="556" y="302"/>
                  <a:pt x="556" y="303"/>
                  <a:pt x="556" y="305"/>
                </a:cubicBezTo>
                <a:cubicBezTo>
                  <a:pt x="556" y="305"/>
                  <a:pt x="555" y="305"/>
                  <a:pt x="555" y="305"/>
                </a:cubicBezTo>
                <a:cubicBezTo>
                  <a:pt x="555" y="303"/>
                  <a:pt x="555" y="302"/>
                  <a:pt x="555" y="300"/>
                </a:cubicBezTo>
                <a:close/>
                <a:moveTo>
                  <a:pt x="557" y="307"/>
                </a:moveTo>
                <a:cubicBezTo>
                  <a:pt x="558" y="307"/>
                  <a:pt x="558" y="306"/>
                  <a:pt x="557" y="305"/>
                </a:cubicBezTo>
                <a:cubicBezTo>
                  <a:pt x="557" y="302"/>
                  <a:pt x="557" y="299"/>
                  <a:pt x="557" y="296"/>
                </a:cubicBezTo>
                <a:cubicBezTo>
                  <a:pt x="557" y="296"/>
                  <a:pt x="557" y="296"/>
                  <a:pt x="556" y="296"/>
                </a:cubicBezTo>
                <a:cubicBezTo>
                  <a:pt x="556" y="296"/>
                  <a:pt x="556" y="296"/>
                  <a:pt x="556" y="296"/>
                </a:cubicBezTo>
                <a:cubicBezTo>
                  <a:pt x="556" y="296"/>
                  <a:pt x="556" y="295"/>
                  <a:pt x="556" y="295"/>
                </a:cubicBezTo>
                <a:cubicBezTo>
                  <a:pt x="558" y="295"/>
                  <a:pt x="559" y="296"/>
                  <a:pt x="561" y="296"/>
                </a:cubicBezTo>
                <a:cubicBezTo>
                  <a:pt x="559" y="305"/>
                  <a:pt x="559" y="314"/>
                  <a:pt x="559" y="323"/>
                </a:cubicBezTo>
                <a:cubicBezTo>
                  <a:pt x="558" y="323"/>
                  <a:pt x="558" y="324"/>
                  <a:pt x="556" y="324"/>
                </a:cubicBezTo>
                <a:cubicBezTo>
                  <a:pt x="557" y="318"/>
                  <a:pt x="557" y="313"/>
                  <a:pt x="557" y="307"/>
                </a:cubicBezTo>
                <a:close/>
                <a:moveTo>
                  <a:pt x="555" y="296"/>
                </a:moveTo>
                <a:cubicBezTo>
                  <a:pt x="555" y="296"/>
                  <a:pt x="555" y="296"/>
                  <a:pt x="555" y="296"/>
                </a:cubicBezTo>
                <a:cubicBezTo>
                  <a:pt x="555" y="296"/>
                  <a:pt x="555" y="296"/>
                  <a:pt x="555" y="296"/>
                </a:cubicBezTo>
                <a:cubicBezTo>
                  <a:pt x="555" y="296"/>
                  <a:pt x="555" y="295"/>
                  <a:pt x="555" y="295"/>
                </a:cubicBezTo>
                <a:cubicBezTo>
                  <a:pt x="555" y="295"/>
                  <a:pt x="555" y="295"/>
                  <a:pt x="555" y="295"/>
                </a:cubicBezTo>
                <a:cubicBezTo>
                  <a:pt x="555" y="295"/>
                  <a:pt x="555" y="295"/>
                  <a:pt x="555" y="296"/>
                </a:cubicBezTo>
                <a:close/>
                <a:moveTo>
                  <a:pt x="555" y="296"/>
                </a:moveTo>
                <a:cubicBezTo>
                  <a:pt x="554" y="297"/>
                  <a:pt x="554" y="298"/>
                  <a:pt x="554" y="300"/>
                </a:cubicBezTo>
                <a:cubicBezTo>
                  <a:pt x="554" y="300"/>
                  <a:pt x="554" y="301"/>
                  <a:pt x="553" y="301"/>
                </a:cubicBezTo>
                <a:cubicBezTo>
                  <a:pt x="553" y="302"/>
                  <a:pt x="554" y="302"/>
                  <a:pt x="554" y="301"/>
                </a:cubicBezTo>
                <a:cubicBezTo>
                  <a:pt x="554" y="301"/>
                  <a:pt x="554" y="301"/>
                  <a:pt x="554" y="301"/>
                </a:cubicBezTo>
                <a:cubicBezTo>
                  <a:pt x="554" y="301"/>
                  <a:pt x="554" y="302"/>
                  <a:pt x="554" y="302"/>
                </a:cubicBezTo>
                <a:cubicBezTo>
                  <a:pt x="554" y="302"/>
                  <a:pt x="554" y="302"/>
                  <a:pt x="554" y="302"/>
                </a:cubicBezTo>
                <a:cubicBezTo>
                  <a:pt x="554" y="303"/>
                  <a:pt x="554" y="304"/>
                  <a:pt x="554" y="305"/>
                </a:cubicBezTo>
                <a:cubicBezTo>
                  <a:pt x="553" y="304"/>
                  <a:pt x="552" y="304"/>
                  <a:pt x="551" y="304"/>
                </a:cubicBezTo>
                <a:cubicBezTo>
                  <a:pt x="551" y="303"/>
                  <a:pt x="551" y="301"/>
                  <a:pt x="551" y="300"/>
                </a:cubicBezTo>
                <a:cubicBezTo>
                  <a:pt x="551" y="301"/>
                  <a:pt x="551" y="301"/>
                  <a:pt x="551" y="300"/>
                </a:cubicBezTo>
                <a:cubicBezTo>
                  <a:pt x="551" y="300"/>
                  <a:pt x="551" y="300"/>
                  <a:pt x="551" y="299"/>
                </a:cubicBezTo>
                <a:cubicBezTo>
                  <a:pt x="551" y="299"/>
                  <a:pt x="550" y="299"/>
                  <a:pt x="550" y="299"/>
                </a:cubicBezTo>
                <a:cubicBezTo>
                  <a:pt x="550" y="301"/>
                  <a:pt x="550" y="302"/>
                  <a:pt x="550" y="304"/>
                </a:cubicBezTo>
                <a:cubicBezTo>
                  <a:pt x="550" y="304"/>
                  <a:pt x="550" y="304"/>
                  <a:pt x="549" y="304"/>
                </a:cubicBezTo>
                <a:cubicBezTo>
                  <a:pt x="549" y="300"/>
                  <a:pt x="548" y="297"/>
                  <a:pt x="548" y="293"/>
                </a:cubicBezTo>
                <a:cubicBezTo>
                  <a:pt x="550" y="293"/>
                  <a:pt x="553" y="294"/>
                  <a:pt x="555" y="295"/>
                </a:cubicBezTo>
                <a:cubicBezTo>
                  <a:pt x="555" y="295"/>
                  <a:pt x="555" y="296"/>
                  <a:pt x="555" y="296"/>
                </a:cubicBezTo>
                <a:close/>
                <a:moveTo>
                  <a:pt x="547" y="306"/>
                </a:moveTo>
                <a:cubicBezTo>
                  <a:pt x="548" y="306"/>
                  <a:pt x="548" y="306"/>
                  <a:pt x="549" y="306"/>
                </a:cubicBezTo>
                <a:cubicBezTo>
                  <a:pt x="550" y="312"/>
                  <a:pt x="550" y="318"/>
                  <a:pt x="550" y="324"/>
                </a:cubicBezTo>
                <a:cubicBezTo>
                  <a:pt x="549" y="324"/>
                  <a:pt x="549" y="324"/>
                  <a:pt x="548" y="324"/>
                </a:cubicBezTo>
                <a:cubicBezTo>
                  <a:pt x="548" y="318"/>
                  <a:pt x="548" y="312"/>
                  <a:pt x="547" y="306"/>
                </a:cubicBezTo>
                <a:close/>
                <a:moveTo>
                  <a:pt x="549" y="353"/>
                </a:moveTo>
                <a:cubicBezTo>
                  <a:pt x="550" y="353"/>
                  <a:pt x="550" y="352"/>
                  <a:pt x="550" y="352"/>
                </a:cubicBezTo>
                <a:cubicBezTo>
                  <a:pt x="550" y="351"/>
                  <a:pt x="551" y="351"/>
                  <a:pt x="553" y="351"/>
                </a:cubicBezTo>
                <a:cubicBezTo>
                  <a:pt x="553" y="356"/>
                  <a:pt x="554" y="361"/>
                  <a:pt x="554" y="365"/>
                </a:cubicBezTo>
                <a:cubicBezTo>
                  <a:pt x="554" y="366"/>
                  <a:pt x="554" y="367"/>
                  <a:pt x="554" y="368"/>
                </a:cubicBezTo>
                <a:cubicBezTo>
                  <a:pt x="554" y="369"/>
                  <a:pt x="554" y="369"/>
                  <a:pt x="555" y="369"/>
                </a:cubicBezTo>
                <a:cubicBezTo>
                  <a:pt x="555" y="369"/>
                  <a:pt x="555" y="369"/>
                  <a:pt x="555" y="369"/>
                </a:cubicBezTo>
                <a:cubicBezTo>
                  <a:pt x="553" y="369"/>
                  <a:pt x="551" y="369"/>
                  <a:pt x="549" y="369"/>
                </a:cubicBezTo>
                <a:cubicBezTo>
                  <a:pt x="549" y="363"/>
                  <a:pt x="549" y="358"/>
                  <a:pt x="549" y="353"/>
                </a:cubicBezTo>
                <a:close/>
                <a:moveTo>
                  <a:pt x="553" y="351"/>
                </a:moveTo>
                <a:cubicBezTo>
                  <a:pt x="554" y="351"/>
                  <a:pt x="554" y="351"/>
                  <a:pt x="554" y="351"/>
                </a:cubicBezTo>
                <a:cubicBezTo>
                  <a:pt x="554" y="355"/>
                  <a:pt x="554" y="358"/>
                  <a:pt x="554" y="362"/>
                </a:cubicBezTo>
                <a:cubicBezTo>
                  <a:pt x="554" y="358"/>
                  <a:pt x="554" y="355"/>
                  <a:pt x="553" y="351"/>
                </a:cubicBezTo>
                <a:close/>
                <a:moveTo>
                  <a:pt x="553" y="349"/>
                </a:moveTo>
                <a:cubicBezTo>
                  <a:pt x="553" y="343"/>
                  <a:pt x="553" y="336"/>
                  <a:pt x="553" y="330"/>
                </a:cubicBezTo>
                <a:cubicBezTo>
                  <a:pt x="553" y="329"/>
                  <a:pt x="553" y="327"/>
                  <a:pt x="553" y="326"/>
                </a:cubicBezTo>
                <a:cubicBezTo>
                  <a:pt x="554" y="326"/>
                  <a:pt x="555" y="326"/>
                  <a:pt x="555" y="326"/>
                </a:cubicBezTo>
                <a:cubicBezTo>
                  <a:pt x="555" y="326"/>
                  <a:pt x="555" y="326"/>
                  <a:pt x="555" y="327"/>
                </a:cubicBezTo>
                <a:cubicBezTo>
                  <a:pt x="555" y="334"/>
                  <a:pt x="555" y="342"/>
                  <a:pt x="555" y="349"/>
                </a:cubicBezTo>
                <a:cubicBezTo>
                  <a:pt x="554" y="349"/>
                  <a:pt x="554" y="349"/>
                  <a:pt x="553" y="349"/>
                </a:cubicBezTo>
                <a:close/>
                <a:moveTo>
                  <a:pt x="556" y="326"/>
                </a:moveTo>
                <a:cubicBezTo>
                  <a:pt x="557" y="325"/>
                  <a:pt x="558" y="325"/>
                  <a:pt x="559" y="325"/>
                </a:cubicBezTo>
                <a:cubicBezTo>
                  <a:pt x="559" y="326"/>
                  <a:pt x="559" y="327"/>
                  <a:pt x="559" y="328"/>
                </a:cubicBezTo>
                <a:cubicBezTo>
                  <a:pt x="560" y="335"/>
                  <a:pt x="560" y="343"/>
                  <a:pt x="561" y="351"/>
                </a:cubicBezTo>
                <a:cubicBezTo>
                  <a:pt x="559" y="350"/>
                  <a:pt x="557" y="350"/>
                  <a:pt x="556" y="349"/>
                </a:cubicBezTo>
                <a:cubicBezTo>
                  <a:pt x="556" y="341"/>
                  <a:pt x="556" y="333"/>
                  <a:pt x="556" y="326"/>
                </a:cubicBezTo>
                <a:close/>
                <a:moveTo>
                  <a:pt x="565" y="297"/>
                </a:moveTo>
                <a:cubicBezTo>
                  <a:pt x="565" y="297"/>
                  <a:pt x="566" y="298"/>
                  <a:pt x="566" y="298"/>
                </a:cubicBezTo>
                <a:cubicBezTo>
                  <a:pt x="566" y="298"/>
                  <a:pt x="565" y="298"/>
                  <a:pt x="565" y="299"/>
                </a:cubicBezTo>
                <a:cubicBezTo>
                  <a:pt x="565" y="298"/>
                  <a:pt x="565" y="298"/>
                  <a:pt x="565" y="297"/>
                </a:cubicBezTo>
                <a:close/>
                <a:moveTo>
                  <a:pt x="565" y="292"/>
                </a:moveTo>
                <a:cubicBezTo>
                  <a:pt x="565" y="292"/>
                  <a:pt x="565" y="292"/>
                  <a:pt x="565" y="292"/>
                </a:cubicBezTo>
                <a:cubicBezTo>
                  <a:pt x="565" y="292"/>
                  <a:pt x="565" y="292"/>
                  <a:pt x="565" y="292"/>
                </a:cubicBezTo>
                <a:cubicBezTo>
                  <a:pt x="565" y="292"/>
                  <a:pt x="565" y="292"/>
                  <a:pt x="565" y="292"/>
                </a:cubicBezTo>
                <a:close/>
                <a:moveTo>
                  <a:pt x="564" y="292"/>
                </a:moveTo>
                <a:cubicBezTo>
                  <a:pt x="564" y="293"/>
                  <a:pt x="564" y="294"/>
                  <a:pt x="563" y="295"/>
                </a:cubicBezTo>
                <a:cubicBezTo>
                  <a:pt x="563" y="295"/>
                  <a:pt x="562" y="294"/>
                  <a:pt x="562" y="294"/>
                </a:cubicBezTo>
                <a:cubicBezTo>
                  <a:pt x="562" y="293"/>
                  <a:pt x="563" y="293"/>
                  <a:pt x="563" y="292"/>
                </a:cubicBezTo>
                <a:cubicBezTo>
                  <a:pt x="563" y="292"/>
                  <a:pt x="564" y="292"/>
                  <a:pt x="564" y="292"/>
                </a:cubicBezTo>
                <a:cubicBezTo>
                  <a:pt x="564" y="292"/>
                  <a:pt x="564" y="292"/>
                  <a:pt x="564" y="292"/>
                </a:cubicBezTo>
                <a:close/>
                <a:moveTo>
                  <a:pt x="546" y="291"/>
                </a:moveTo>
                <a:cubicBezTo>
                  <a:pt x="546" y="290"/>
                  <a:pt x="545" y="290"/>
                  <a:pt x="545" y="290"/>
                </a:cubicBezTo>
                <a:cubicBezTo>
                  <a:pt x="545" y="290"/>
                  <a:pt x="546" y="290"/>
                  <a:pt x="546" y="290"/>
                </a:cubicBezTo>
                <a:cubicBezTo>
                  <a:pt x="546" y="290"/>
                  <a:pt x="546" y="290"/>
                  <a:pt x="546" y="291"/>
                </a:cubicBezTo>
                <a:close/>
                <a:moveTo>
                  <a:pt x="542" y="305"/>
                </a:moveTo>
                <a:cubicBezTo>
                  <a:pt x="542" y="307"/>
                  <a:pt x="542" y="308"/>
                  <a:pt x="542" y="310"/>
                </a:cubicBezTo>
                <a:cubicBezTo>
                  <a:pt x="542" y="310"/>
                  <a:pt x="542" y="310"/>
                  <a:pt x="542" y="310"/>
                </a:cubicBezTo>
                <a:cubicBezTo>
                  <a:pt x="542" y="309"/>
                  <a:pt x="542" y="307"/>
                  <a:pt x="542" y="305"/>
                </a:cubicBezTo>
                <a:cubicBezTo>
                  <a:pt x="542" y="305"/>
                  <a:pt x="542" y="305"/>
                  <a:pt x="542" y="305"/>
                </a:cubicBezTo>
                <a:close/>
                <a:moveTo>
                  <a:pt x="542" y="326"/>
                </a:moveTo>
                <a:cubicBezTo>
                  <a:pt x="542" y="326"/>
                  <a:pt x="542" y="326"/>
                  <a:pt x="542" y="327"/>
                </a:cubicBezTo>
                <a:cubicBezTo>
                  <a:pt x="543" y="337"/>
                  <a:pt x="544" y="348"/>
                  <a:pt x="545" y="359"/>
                </a:cubicBezTo>
                <a:cubicBezTo>
                  <a:pt x="545" y="359"/>
                  <a:pt x="545" y="360"/>
                  <a:pt x="544" y="360"/>
                </a:cubicBezTo>
                <a:cubicBezTo>
                  <a:pt x="544" y="360"/>
                  <a:pt x="545" y="361"/>
                  <a:pt x="545" y="360"/>
                </a:cubicBezTo>
                <a:cubicBezTo>
                  <a:pt x="545" y="364"/>
                  <a:pt x="545" y="368"/>
                  <a:pt x="544" y="372"/>
                </a:cubicBezTo>
                <a:cubicBezTo>
                  <a:pt x="544" y="373"/>
                  <a:pt x="545" y="373"/>
                  <a:pt x="545" y="372"/>
                </a:cubicBezTo>
                <a:cubicBezTo>
                  <a:pt x="545" y="368"/>
                  <a:pt x="545" y="363"/>
                  <a:pt x="545" y="359"/>
                </a:cubicBezTo>
                <a:cubicBezTo>
                  <a:pt x="547" y="348"/>
                  <a:pt x="548" y="337"/>
                  <a:pt x="548" y="326"/>
                </a:cubicBezTo>
                <a:cubicBezTo>
                  <a:pt x="549" y="326"/>
                  <a:pt x="549" y="326"/>
                  <a:pt x="550" y="326"/>
                </a:cubicBezTo>
                <a:cubicBezTo>
                  <a:pt x="550" y="333"/>
                  <a:pt x="549" y="340"/>
                  <a:pt x="549" y="347"/>
                </a:cubicBezTo>
                <a:cubicBezTo>
                  <a:pt x="549" y="348"/>
                  <a:pt x="549" y="349"/>
                  <a:pt x="549" y="350"/>
                </a:cubicBezTo>
                <a:cubicBezTo>
                  <a:pt x="548" y="350"/>
                  <a:pt x="548" y="351"/>
                  <a:pt x="548" y="352"/>
                </a:cubicBezTo>
                <a:cubicBezTo>
                  <a:pt x="548" y="353"/>
                  <a:pt x="548" y="353"/>
                  <a:pt x="549" y="353"/>
                </a:cubicBezTo>
                <a:cubicBezTo>
                  <a:pt x="549" y="358"/>
                  <a:pt x="549" y="363"/>
                  <a:pt x="549" y="368"/>
                </a:cubicBezTo>
                <a:cubicBezTo>
                  <a:pt x="548" y="368"/>
                  <a:pt x="548" y="368"/>
                  <a:pt x="547" y="368"/>
                </a:cubicBezTo>
                <a:cubicBezTo>
                  <a:pt x="546" y="367"/>
                  <a:pt x="545" y="368"/>
                  <a:pt x="546" y="369"/>
                </a:cubicBezTo>
                <a:cubicBezTo>
                  <a:pt x="547" y="370"/>
                  <a:pt x="548" y="370"/>
                  <a:pt x="549" y="371"/>
                </a:cubicBezTo>
                <a:cubicBezTo>
                  <a:pt x="548" y="372"/>
                  <a:pt x="548" y="373"/>
                  <a:pt x="548" y="374"/>
                </a:cubicBezTo>
                <a:cubicBezTo>
                  <a:pt x="548" y="375"/>
                  <a:pt x="549" y="375"/>
                  <a:pt x="549" y="374"/>
                </a:cubicBezTo>
                <a:cubicBezTo>
                  <a:pt x="549" y="373"/>
                  <a:pt x="549" y="372"/>
                  <a:pt x="549" y="371"/>
                </a:cubicBezTo>
                <a:cubicBezTo>
                  <a:pt x="551" y="371"/>
                  <a:pt x="553" y="371"/>
                  <a:pt x="555" y="371"/>
                </a:cubicBezTo>
                <a:cubicBezTo>
                  <a:pt x="555" y="373"/>
                  <a:pt x="555" y="374"/>
                  <a:pt x="555" y="375"/>
                </a:cubicBezTo>
                <a:cubicBezTo>
                  <a:pt x="555" y="376"/>
                  <a:pt x="556" y="376"/>
                  <a:pt x="556" y="375"/>
                </a:cubicBezTo>
                <a:cubicBezTo>
                  <a:pt x="556" y="374"/>
                  <a:pt x="556" y="373"/>
                  <a:pt x="555" y="371"/>
                </a:cubicBezTo>
                <a:cubicBezTo>
                  <a:pt x="556" y="371"/>
                  <a:pt x="556" y="371"/>
                  <a:pt x="557" y="371"/>
                </a:cubicBezTo>
                <a:cubicBezTo>
                  <a:pt x="558" y="371"/>
                  <a:pt x="558" y="369"/>
                  <a:pt x="557" y="369"/>
                </a:cubicBezTo>
                <a:cubicBezTo>
                  <a:pt x="556" y="369"/>
                  <a:pt x="556" y="369"/>
                  <a:pt x="555" y="369"/>
                </a:cubicBezTo>
                <a:cubicBezTo>
                  <a:pt x="555" y="369"/>
                  <a:pt x="555" y="369"/>
                  <a:pt x="555" y="369"/>
                </a:cubicBezTo>
                <a:cubicBezTo>
                  <a:pt x="555" y="369"/>
                  <a:pt x="555" y="368"/>
                  <a:pt x="555" y="368"/>
                </a:cubicBezTo>
                <a:cubicBezTo>
                  <a:pt x="555" y="363"/>
                  <a:pt x="555" y="357"/>
                  <a:pt x="555" y="351"/>
                </a:cubicBezTo>
                <a:cubicBezTo>
                  <a:pt x="558" y="352"/>
                  <a:pt x="560" y="352"/>
                  <a:pt x="561" y="353"/>
                </a:cubicBezTo>
                <a:cubicBezTo>
                  <a:pt x="561" y="354"/>
                  <a:pt x="561" y="355"/>
                  <a:pt x="561" y="357"/>
                </a:cubicBezTo>
                <a:cubicBezTo>
                  <a:pt x="561" y="364"/>
                  <a:pt x="560" y="371"/>
                  <a:pt x="560" y="378"/>
                </a:cubicBezTo>
                <a:cubicBezTo>
                  <a:pt x="557" y="378"/>
                  <a:pt x="553" y="378"/>
                  <a:pt x="550" y="375"/>
                </a:cubicBezTo>
                <a:cubicBezTo>
                  <a:pt x="550" y="375"/>
                  <a:pt x="549" y="375"/>
                  <a:pt x="550" y="375"/>
                </a:cubicBezTo>
                <a:cubicBezTo>
                  <a:pt x="552" y="377"/>
                  <a:pt x="554" y="378"/>
                  <a:pt x="557" y="378"/>
                </a:cubicBezTo>
                <a:cubicBezTo>
                  <a:pt x="554" y="378"/>
                  <a:pt x="551" y="379"/>
                  <a:pt x="549" y="379"/>
                </a:cubicBezTo>
                <a:cubicBezTo>
                  <a:pt x="546" y="378"/>
                  <a:pt x="544" y="378"/>
                  <a:pt x="541" y="377"/>
                </a:cubicBezTo>
                <a:cubicBezTo>
                  <a:pt x="542" y="363"/>
                  <a:pt x="543" y="349"/>
                  <a:pt x="542" y="335"/>
                </a:cubicBezTo>
                <a:cubicBezTo>
                  <a:pt x="542" y="332"/>
                  <a:pt x="542" y="328"/>
                  <a:pt x="542" y="325"/>
                </a:cubicBezTo>
                <a:cubicBezTo>
                  <a:pt x="542" y="325"/>
                  <a:pt x="542" y="326"/>
                  <a:pt x="542" y="326"/>
                </a:cubicBezTo>
                <a:close/>
                <a:moveTo>
                  <a:pt x="547" y="379"/>
                </a:moveTo>
                <a:cubicBezTo>
                  <a:pt x="545" y="379"/>
                  <a:pt x="543" y="379"/>
                  <a:pt x="541" y="379"/>
                </a:cubicBezTo>
                <a:cubicBezTo>
                  <a:pt x="541" y="379"/>
                  <a:pt x="541" y="378"/>
                  <a:pt x="541" y="377"/>
                </a:cubicBezTo>
                <a:cubicBezTo>
                  <a:pt x="543" y="378"/>
                  <a:pt x="545" y="378"/>
                  <a:pt x="547" y="379"/>
                </a:cubicBezTo>
                <a:close/>
                <a:moveTo>
                  <a:pt x="578" y="382"/>
                </a:moveTo>
                <a:cubicBezTo>
                  <a:pt x="580" y="381"/>
                  <a:pt x="581" y="381"/>
                  <a:pt x="582" y="381"/>
                </a:cubicBezTo>
                <a:cubicBezTo>
                  <a:pt x="582" y="381"/>
                  <a:pt x="582" y="381"/>
                  <a:pt x="582" y="381"/>
                </a:cubicBezTo>
                <a:cubicBezTo>
                  <a:pt x="581" y="381"/>
                  <a:pt x="580" y="381"/>
                  <a:pt x="578" y="382"/>
                </a:cubicBezTo>
                <a:close/>
                <a:moveTo>
                  <a:pt x="582" y="380"/>
                </a:moveTo>
                <a:cubicBezTo>
                  <a:pt x="580" y="381"/>
                  <a:pt x="576" y="382"/>
                  <a:pt x="573" y="383"/>
                </a:cubicBezTo>
                <a:cubicBezTo>
                  <a:pt x="572" y="383"/>
                  <a:pt x="570" y="383"/>
                  <a:pt x="569" y="384"/>
                </a:cubicBezTo>
                <a:cubicBezTo>
                  <a:pt x="569" y="383"/>
                  <a:pt x="569" y="382"/>
                  <a:pt x="569" y="381"/>
                </a:cubicBezTo>
                <a:cubicBezTo>
                  <a:pt x="573" y="380"/>
                  <a:pt x="578" y="380"/>
                  <a:pt x="582" y="378"/>
                </a:cubicBezTo>
                <a:cubicBezTo>
                  <a:pt x="582" y="379"/>
                  <a:pt x="582" y="380"/>
                  <a:pt x="582" y="380"/>
                </a:cubicBezTo>
                <a:close/>
                <a:moveTo>
                  <a:pt x="569" y="380"/>
                </a:moveTo>
                <a:cubicBezTo>
                  <a:pt x="569" y="379"/>
                  <a:pt x="569" y="379"/>
                  <a:pt x="569" y="378"/>
                </a:cubicBezTo>
                <a:cubicBezTo>
                  <a:pt x="571" y="378"/>
                  <a:pt x="573" y="377"/>
                  <a:pt x="576" y="377"/>
                </a:cubicBezTo>
                <a:cubicBezTo>
                  <a:pt x="578" y="377"/>
                  <a:pt x="580" y="376"/>
                  <a:pt x="582" y="376"/>
                </a:cubicBezTo>
                <a:cubicBezTo>
                  <a:pt x="582" y="377"/>
                  <a:pt x="582" y="377"/>
                  <a:pt x="582" y="378"/>
                </a:cubicBezTo>
                <a:cubicBezTo>
                  <a:pt x="578" y="379"/>
                  <a:pt x="573" y="380"/>
                  <a:pt x="569" y="380"/>
                </a:cubicBezTo>
                <a:close/>
                <a:moveTo>
                  <a:pt x="579" y="376"/>
                </a:moveTo>
                <a:cubicBezTo>
                  <a:pt x="576" y="376"/>
                  <a:pt x="572" y="377"/>
                  <a:pt x="569" y="377"/>
                </a:cubicBezTo>
                <a:cubicBezTo>
                  <a:pt x="569" y="377"/>
                  <a:pt x="569" y="377"/>
                  <a:pt x="569" y="376"/>
                </a:cubicBezTo>
                <a:cubicBezTo>
                  <a:pt x="573" y="375"/>
                  <a:pt x="578" y="372"/>
                  <a:pt x="582" y="371"/>
                </a:cubicBezTo>
                <a:cubicBezTo>
                  <a:pt x="582" y="372"/>
                  <a:pt x="582" y="373"/>
                  <a:pt x="582" y="375"/>
                </a:cubicBezTo>
                <a:cubicBezTo>
                  <a:pt x="581" y="375"/>
                  <a:pt x="580" y="375"/>
                  <a:pt x="579" y="376"/>
                </a:cubicBezTo>
                <a:close/>
                <a:moveTo>
                  <a:pt x="567" y="307"/>
                </a:moveTo>
                <a:cubicBezTo>
                  <a:pt x="567" y="316"/>
                  <a:pt x="567" y="325"/>
                  <a:pt x="567" y="334"/>
                </a:cubicBezTo>
                <a:cubicBezTo>
                  <a:pt x="568" y="348"/>
                  <a:pt x="568" y="362"/>
                  <a:pt x="568" y="376"/>
                </a:cubicBezTo>
                <a:cubicBezTo>
                  <a:pt x="567" y="377"/>
                  <a:pt x="566" y="377"/>
                  <a:pt x="565" y="377"/>
                </a:cubicBezTo>
                <a:cubicBezTo>
                  <a:pt x="565" y="366"/>
                  <a:pt x="564" y="355"/>
                  <a:pt x="563" y="344"/>
                </a:cubicBezTo>
                <a:cubicBezTo>
                  <a:pt x="565" y="329"/>
                  <a:pt x="566" y="315"/>
                  <a:pt x="565" y="301"/>
                </a:cubicBezTo>
                <a:cubicBezTo>
                  <a:pt x="566" y="300"/>
                  <a:pt x="566" y="299"/>
                  <a:pt x="566" y="298"/>
                </a:cubicBezTo>
                <a:cubicBezTo>
                  <a:pt x="566" y="298"/>
                  <a:pt x="566" y="298"/>
                  <a:pt x="566" y="298"/>
                </a:cubicBezTo>
                <a:cubicBezTo>
                  <a:pt x="567" y="301"/>
                  <a:pt x="567" y="304"/>
                  <a:pt x="567" y="307"/>
                </a:cubicBezTo>
                <a:close/>
                <a:moveTo>
                  <a:pt x="566" y="294"/>
                </a:moveTo>
                <a:cubicBezTo>
                  <a:pt x="566" y="295"/>
                  <a:pt x="566" y="295"/>
                  <a:pt x="566" y="296"/>
                </a:cubicBezTo>
                <a:cubicBezTo>
                  <a:pt x="566" y="296"/>
                  <a:pt x="566" y="295"/>
                  <a:pt x="565" y="295"/>
                </a:cubicBezTo>
                <a:cubicBezTo>
                  <a:pt x="565" y="295"/>
                  <a:pt x="565" y="295"/>
                  <a:pt x="565" y="295"/>
                </a:cubicBezTo>
                <a:cubicBezTo>
                  <a:pt x="565" y="294"/>
                  <a:pt x="566" y="293"/>
                  <a:pt x="566" y="292"/>
                </a:cubicBezTo>
                <a:cubicBezTo>
                  <a:pt x="566" y="292"/>
                  <a:pt x="566" y="292"/>
                  <a:pt x="566" y="293"/>
                </a:cubicBezTo>
                <a:cubicBezTo>
                  <a:pt x="566" y="293"/>
                  <a:pt x="566" y="293"/>
                  <a:pt x="566" y="294"/>
                </a:cubicBezTo>
                <a:close/>
                <a:moveTo>
                  <a:pt x="566" y="292"/>
                </a:moveTo>
                <a:cubicBezTo>
                  <a:pt x="566" y="292"/>
                  <a:pt x="566" y="292"/>
                  <a:pt x="566" y="292"/>
                </a:cubicBezTo>
                <a:cubicBezTo>
                  <a:pt x="566" y="292"/>
                  <a:pt x="566" y="292"/>
                  <a:pt x="566" y="292"/>
                </a:cubicBezTo>
                <a:close/>
                <a:moveTo>
                  <a:pt x="565" y="292"/>
                </a:moveTo>
                <a:cubicBezTo>
                  <a:pt x="565" y="292"/>
                  <a:pt x="565" y="292"/>
                  <a:pt x="565" y="292"/>
                </a:cubicBezTo>
                <a:cubicBezTo>
                  <a:pt x="565" y="292"/>
                  <a:pt x="565" y="292"/>
                  <a:pt x="565" y="292"/>
                </a:cubicBezTo>
                <a:cubicBezTo>
                  <a:pt x="564" y="292"/>
                  <a:pt x="564" y="292"/>
                  <a:pt x="563" y="292"/>
                </a:cubicBezTo>
                <a:cubicBezTo>
                  <a:pt x="563" y="291"/>
                  <a:pt x="563" y="290"/>
                  <a:pt x="564" y="290"/>
                </a:cubicBezTo>
                <a:cubicBezTo>
                  <a:pt x="564" y="290"/>
                  <a:pt x="565" y="290"/>
                  <a:pt x="566" y="290"/>
                </a:cubicBezTo>
                <a:cubicBezTo>
                  <a:pt x="565" y="291"/>
                  <a:pt x="565" y="291"/>
                  <a:pt x="565" y="292"/>
                </a:cubicBezTo>
                <a:close/>
                <a:moveTo>
                  <a:pt x="563" y="291"/>
                </a:moveTo>
                <a:cubicBezTo>
                  <a:pt x="562" y="291"/>
                  <a:pt x="561" y="291"/>
                  <a:pt x="560" y="291"/>
                </a:cubicBezTo>
                <a:cubicBezTo>
                  <a:pt x="560" y="290"/>
                  <a:pt x="560" y="290"/>
                  <a:pt x="560" y="289"/>
                </a:cubicBezTo>
                <a:cubicBezTo>
                  <a:pt x="561" y="289"/>
                  <a:pt x="562" y="290"/>
                  <a:pt x="563" y="290"/>
                </a:cubicBezTo>
                <a:cubicBezTo>
                  <a:pt x="563" y="290"/>
                  <a:pt x="563" y="291"/>
                  <a:pt x="563" y="291"/>
                </a:cubicBezTo>
                <a:close/>
                <a:moveTo>
                  <a:pt x="537" y="289"/>
                </a:moveTo>
                <a:cubicBezTo>
                  <a:pt x="533" y="288"/>
                  <a:pt x="529" y="288"/>
                  <a:pt x="525" y="288"/>
                </a:cubicBezTo>
                <a:cubicBezTo>
                  <a:pt x="525" y="287"/>
                  <a:pt x="525" y="287"/>
                  <a:pt x="525" y="287"/>
                </a:cubicBezTo>
                <a:cubicBezTo>
                  <a:pt x="528" y="287"/>
                  <a:pt x="532" y="287"/>
                  <a:pt x="535" y="286"/>
                </a:cubicBezTo>
                <a:cubicBezTo>
                  <a:pt x="536" y="286"/>
                  <a:pt x="537" y="286"/>
                  <a:pt x="537" y="286"/>
                </a:cubicBezTo>
                <a:cubicBezTo>
                  <a:pt x="537" y="287"/>
                  <a:pt x="537" y="288"/>
                  <a:pt x="537" y="289"/>
                </a:cubicBezTo>
                <a:close/>
                <a:moveTo>
                  <a:pt x="533" y="291"/>
                </a:moveTo>
                <a:cubicBezTo>
                  <a:pt x="530" y="291"/>
                  <a:pt x="528" y="291"/>
                  <a:pt x="525" y="292"/>
                </a:cubicBezTo>
                <a:cubicBezTo>
                  <a:pt x="525" y="291"/>
                  <a:pt x="525" y="290"/>
                  <a:pt x="525" y="290"/>
                </a:cubicBezTo>
                <a:cubicBezTo>
                  <a:pt x="525" y="290"/>
                  <a:pt x="525" y="290"/>
                  <a:pt x="526" y="290"/>
                </a:cubicBezTo>
                <a:cubicBezTo>
                  <a:pt x="528" y="290"/>
                  <a:pt x="531" y="290"/>
                  <a:pt x="533" y="291"/>
                </a:cubicBezTo>
                <a:close/>
                <a:moveTo>
                  <a:pt x="524" y="290"/>
                </a:moveTo>
                <a:cubicBezTo>
                  <a:pt x="524" y="290"/>
                  <a:pt x="525" y="291"/>
                  <a:pt x="525" y="292"/>
                </a:cubicBezTo>
                <a:cubicBezTo>
                  <a:pt x="524" y="292"/>
                  <a:pt x="522" y="292"/>
                  <a:pt x="521" y="292"/>
                </a:cubicBezTo>
                <a:cubicBezTo>
                  <a:pt x="522" y="291"/>
                  <a:pt x="522" y="290"/>
                  <a:pt x="522" y="289"/>
                </a:cubicBezTo>
                <a:cubicBezTo>
                  <a:pt x="523" y="289"/>
                  <a:pt x="524" y="289"/>
                  <a:pt x="524" y="290"/>
                </a:cubicBezTo>
                <a:close/>
                <a:moveTo>
                  <a:pt x="494" y="377"/>
                </a:moveTo>
                <a:cubicBezTo>
                  <a:pt x="492" y="376"/>
                  <a:pt x="490" y="375"/>
                  <a:pt x="488" y="373"/>
                </a:cubicBezTo>
                <a:cubicBezTo>
                  <a:pt x="488" y="372"/>
                  <a:pt x="488" y="371"/>
                  <a:pt x="488" y="369"/>
                </a:cubicBezTo>
                <a:cubicBezTo>
                  <a:pt x="488" y="369"/>
                  <a:pt x="488" y="369"/>
                  <a:pt x="488" y="369"/>
                </a:cubicBezTo>
                <a:cubicBezTo>
                  <a:pt x="491" y="371"/>
                  <a:pt x="495" y="373"/>
                  <a:pt x="497" y="374"/>
                </a:cubicBezTo>
                <a:cubicBezTo>
                  <a:pt x="499" y="375"/>
                  <a:pt x="501" y="377"/>
                  <a:pt x="503" y="378"/>
                </a:cubicBezTo>
                <a:cubicBezTo>
                  <a:pt x="500" y="378"/>
                  <a:pt x="497" y="377"/>
                  <a:pt x="494" y="377"/>
                </a:cubicBezTo>
                <a:close/>
                <a:moveTo>
                  <a:pt x="487" y="377"/>
                </a:moveTo>
                <a:cubicBezTo>
                  <a:pt x="487" y="381"/>
                  <a:pt x="487" y="384"/>
                  <a:pt x="487" y="388"/>
                </a:cubicBezTo>
                <a:cubicBezTo>
                  <a:pt x="486" y="387"/>
                  <a:pt x="485" y="387"/>
                  <a:pt x="484" y="387"/>
                </a:cubicBezTo>
                <a:cubicBezTo>
                  <a:pt x="484" y="386"/>
                  <a:pt x="484" y="386"/>
                  <a:pt x="484" y="386"/>
                </a:cubicBezTo>
                <a:cubicBezTo>
                  <a:pt x="485" y="386"/>
                  <a:pt x="485" y="385"/>
                  <a:pt x="485" y="384"/>
                </a:cubicBezTo>
                <a:cubicBezTo>
                  <a:pt x="485" y="383"/>
                  <a:pt x="485" y="382"/>
                  <a:pt x="485" y="381"/>
                </a:cubicBezTo>
                <a:cubicBezTo>
                  <a:pt x="485" y="381"/>
                  <a:pt x="485" y="380"/>
                  <a:pt x="485" y="380"/>
                </a:cubicBezTo>
                <a:cubicBezTo>
                  <a:pt x="485" y="380"/>
                  <a:pt x="485" y="380"/>
                  <a:pt x="484" y="380"/>
                </a:cubicBezTo>
                <a:cubicBezTo>
                  <a:pt x="484" y="379"/>
                  <a:pt x="484" y="378"/>
                  <a:pt x="484" y="377"/>
                </a:cubicBezTo>
                <a:cubicBezTo>
                  <a:pt x="484" y="376"/>
                  <a:pt x="483" y="376"/>
                  <a:pt x="483" y="376"/>
                </a:cubicBezTo>
                <a:cubicBezTo>
                  <a:pt x="483" y="376"/>
                  <a:pt x="483" y="376"/>
                  <a:pt x="483" y="375"/>
                </a:cubicBezTo>
                <a:cubicBezTo>
                  <a:pt x="484" y="376"/>
                  <a:pt x="485" y="377"/>
                  <a:pt x="487" y="377"/>
                </a:cubicBezTo>
                <a:close/>
                <a:moveTo>
                  <a:pt x="481" y="431"/>
                </a:moveTo>
                <a:cubicBezTo>
                  <a:pt x="481" y="432"/>
                  <a:pt x="481" y="432"/>
                  <a:pt x="481" y="433"/>
                </a:cubicBezTo>
                <a:cubicBezTo>
                  <a:pt x="480" y="433"/>
                  <a:pt x="479" y="433"/>
                  <a:pt x="478" y="434"/>
                </a:cubicBezTo>
                <a:cubicBezTo>
                  <a:pt x="478" y="416"/>
                  <a:pt x="477" y="399"/>
                  <a:pt x="477" y="381"/>
                </a:cubicBezTo>
                <a:cubicBezTo>
                  <a:pt x="478" y="381"/>
                  <a:pt x="479" y="381"/>
                  <a:pt x="480" y="381"/>
                </a:cubicBezTo>
                <a:cubicBezTo>
                  <a:pt x="480" y="397"/>
                  <a:pt x="480" y="413"/>
                  <a:pt x="480" y="430"/>
                </a:cubicBezTo>
                <a:cubicBezTo>
                  <a:pt x="480" y="431"/>
                  <a:pt x="481" y="431"/>
                  <a:pt x="481" y="431"/>
                </a:cubicBezTo>
                <a:close/>
                <a:moveTo>
                  <a:pt x="478" y="435"/>
                </a:moveTo>
                <a:cubicBezTo>
                  <a:pt x="478" y="435"/>
                  <a:pt x="478" y="436"/>
                  <a:pt x="478" y="437"/>
                </a:cubicBezTo>
                <a:cubicBezTo>
                  <a:pt x="473" y="437"/>
                  <a:pt x="469" y="438"/>
                  <a:pt x="465" y="439"/>
                </a:cubicBezTo>
                <a:cubicBezTo>
                  <a:pt x="464" y="439"/>
                  <a:pt x="463" y="440"/>
                  <a:pt x="461" y="440"/>
                </a:cubicBezTo>
                <a:cubicBezTo>
                  <a:pt x="466" y="437"/>
                  <a:pt x="472" y="436"/>
                  <a:pt x="478" y="435"/>
                </a:cubicBezTo>
                <a:close/>
                <a:moveTo>
                  <a:pt x="478" y="435"/>
                </a:moveTo>
                <a:cubicBezTo>
                  <a:pt x="479" y="434"/>
                  <a:pt x="480" y="434"/>
                  <a:pt x="481" y="434"/>
                </a:cubicBezTo>
                <a:cubicBezTo>
                  <a:pt x="481" y="435"/>
                  <a:pt x="481" y="436"/>
                  <a:pt x="481" y="436"/>
                </a:cubicBezTo>
                <a:cubicBezTo>
                  <a:pt x="480" y="437"/>
                  <a:pt x="479" y="437"/>
                  <a:pt x="478" y="437"/>
                </a:cubicBezTo>
                <a:cubicBezTo>
                  <a:pt x="478" y="436"/>
                  <a:pt x="478" y="435"/>
                  <a:pt x="478" y="435"/>
                </a:cubicBezTo>
                <a:close/>
                <a:moveTo>
                  <a:pt x="481" y="437"/>
                </a:moveTo>
                <a:cubicBezTo>
                  <a:pt x="481" y="437"/>
                  <a:pt x="481" y="438"/>
                  <a:pt x="481" y="439"/>
                </a:cubicBezTo>
                <a:cubicBezTo>
                  <a:pt x="481" y="439"/>
                  <a:pt x="481" y="439"/>
                  <a:pt x="481" y="438"/>
                </a:cubicBezTo>
                <a:cubicBezTo>
                  <a:pt x="480" y="438"/>
                  <a:pt x="480" y="439"/>
                  <a:pt x="480" y="439"/>
                </a:cubicBezTo>
                <a:cubicBezTo>
                  <a:pt x="481" y="440"/>
                  <a:pt x="481" y="440"/>
                  <a:pt x="481" y="440"/>
                </a:cubicBezTo>
                <a:cubicBezTo>
                  <a:pt x="481" y="441"/>
                  <a:pt x="481" y="443"/>
                  <a:pt x="481" y="445"/>
                </a:cubicBezTo>
                <a:cubicBezTo>
                  <a:pt x="480" y="445"/>
                  <a:pt x="479" y="445"/>
                  <a:pt x="479" y="445"/>
                </a:cubicBezTo>
                <a:cubicBezTo>
                  <a:pt x="478" y="442"/>
                  <a:pt x="478" y="440"/>
                  <a:pt x="478" y="437"/>
                </a:cubicBezTo>
                <a:cubicBezTo>
                  <a:pt x="479" y="437"/>
                  <a:pt x="480" y="437"/>
                  <a:pt x="481" y="437"/>
                </a:cubicBezTo>
                <a:close/>
                <a:moveTo>
                  <a:pt x="481" y="440"/>
                </a:moveTo>
                <a:cubicBezTo>
                  <a:pt x="482" y="440"/>
                  <a:pt x="483" y="440"/>
                  <a:pt x="484" y="441"/>
                </a:cubicBezTo>
                <a:cubicBezTo>
                  <a:pt x="484" y="441"/>
                  <a:pt x="484" y="441"/>
                  <a:pt x="484" y="442"/>
                </a:cubicBezTo>
                <a:cubicBezTo>
                  <a:pt x="484" y="442"/>
                  <a:pt x="484" y="442"/>
                  <a:pt x="484" y="442"/>
                </a:cubicBezTo>
                <a:cubicBezTo>
                  <a:pt x="484" y="442"/>
                  <a:pt x="483" y="442"/>
                  <a:pt x="483" y="442"/>
                </a:cubicBezTo>
                <a:cubicBezTo>
                  <a:pt x="482" y="442"/>
                  <a:pt x="482" y="442"/>
                  <a:pt x="483" y="442"/>
                </a:cubicBezTo>
                <a:cubicBezTo>
                  <a:pt x="483" y="443"/>
                  <a:pt x="483" y="443"/>
                  <a:pt x="484" y="443"/>
                </a:cubicBezTo>
                <a:cubicBezTo>
                  <a:pt x="484" y="444"/>
                  <a:pt x="484" y="444"/>
                  <a:pt x="484" y="444"/>
                </a:cubicBezTo>
                <a:cubicBezTo>
                  <a:pt x="483" y="444"/>
                  <a:pt x="482" y="444"/>
                  <a:pt x="481" y="444"/>
                </a:cubicBezTo>
                <a:cubicBezTo>
                  <a:pt x="481" y="443"/>
                  <a:pt x="481" y="441"/>
                  <a:pt x="481" y="440"/>
                </a:cubicBezTo>
                <a:close/>
                <a:moveTo>
                  <a:pt x="483" y="445"/>
                </a:moveTo>
                <a:cubicBezTo>
                  <a:pt x="483" y="445"/>
                  <a:pt x="482" y="445"/>
                  <a:pt x="481" y="445"/>
                </a:cubicBezTo>
                <a:cubicBezTo>
                  <a:pt x="481" y="445"/>
                  <a:pt x="481" y="445"/>
                  <a:pt x="481" y="445"/>
                </a:cubicBezTo>
                <a:cubicBezTo>
                  <a:pt x="482" y="445"/>
                  <a:pt x="483" y="445"/>
                  <a:pt x="483" y="445"/>
                </a:cubicBezTo>
                <a:close/>
                <a:moveTo>
                  <a:pt x="487" y="445"/>
                </a:moveTo>
                <a:cubicBezTo>
                  <a:pt x="487" y="447"/>
                  <a:pt x="488" y="449"/>
                  <a:pt x="488" y="451"/>
                </a:cubicBezTo>
                <a:cubicBezTo>
                  <a:pt x="487" y="451"/>
                  <a:pt x="486" y="451"/>
                  <a:pt x="486" y="450"/>
                </a:cubicBezTo>
                <a:cubicBezTo>
                  <a:pt x="486" y="450"/>
                  <a:pt x="485" y="450"/>
                  <a:pt x="486" y="450"/>
                </a:cubicBezTo>
                <a:cubicBezTo>
                  <a:pt x="486" y="451"/>
                  <a:pt x="487" y="451"/>
                  <a:pt x="488" y="452"/>
                </a:cubicBezTo>
                <a:cubicBezTo>
                  <a:pt x="488" y="454"/>
                  <a:pt x="488" y="457"/>
                  <a:pt x="488" y="460"/>
                </a:cubicBezTo>
                <a:cubicBezTo>
                  <a:pt x="487" y="459"/>
                  <a:pt x="487" y="459"/>
                  <a:pt x="487" y="459"/>
                </a:cubicBezTo>
                <a:cubicBezTo>
                  <a:pt x="487" y="459"/>
                  <a:pt x="486" y="459"/>
                  <a:pt x="487" y="459"/>
                </a:cubicBezTo>
                <a:cubicBezTo>
                  <a:pt x="487" y="460"/>
                  <a:pt x="487" y="460"/>
                  <a:pt x="488" y="460"/>
                </a:cubicBezTo>
                <a:cubicBezTo>
                  <a:pt x="488" y="464"/>
                  <a:pt x="488" y="468"/>
                  <a:pt x="488" y="472"/>
                </a:cubicBezTo>
                <a:cubicBezTo>
                  <a:pt x="487" y="472"/>
                  <a:pt x="486" y="471"/>
                  <a:pt x="486" y="471"/>
                </a:cubicBezTo>
                <a:cubicBezTo>
                  <a:pt x="485" y="471"/>
                  <a:pt x="485" y="471"/>
                  <a:pt x="486" y="471"/>
                </a:cubicBezTo>
                <a:cubicBezTo>
                  <a:pt x="486" y="472"/>
                  <a:pt x="487" y="472"/>
                  <a:pt x="488" y="472"/>
                </a:cubicBezTo>
                <a:cubicBezTo>
                  <a:pt x="488" y="483"/>
                  <a:pt x="488" y="494"/>
                  <a:pt x="489" y="505"/>
                </a:cubicBezTo>
                <a:cubicBezTo>
                  <a:pt x="486" y="503"/>
                  <a:pt x="484" y="502"/>
                  <a:pt x="482" y="501"/>
                </a:cubicBezTo>
                <a:cubicBezTo>
                  <a:pt x="482" y="501"/>
                  <a:pt x="481" y="501"/>
                  <a:pt x="482" y="501"/>
                </a:cubicBezTo>
                <a:cubicBezTo>
                  <a:pt x="484" y="503"/>
                  <a:pt x="486" y="504"/>
                  <a:pt x="489" y="505"/>
                </a:cubicBezTo>
                <a:cubicBezTo>
                  <a:pt x="489" y="509"/>
                  <a:pt x="489" y="512"/>
                  <a:pt x="489" y="516"/>
                </a:cubicBezTo>
                <a:cubicBezTo>
                  <a:pt x="486" y="514"/>
                  <a:pt x="483" y="513"/>
                  <a:pt x="481" y="511"/>
                </a:cubicBezTo>
                <a:cubicBezTo>
                  <a:pt x="481" y="496"/>
                  <a:pt x="482" y="482"/>
                  <a:pt x="483" y="467"/>
                </a:cubicBezTo>
                <a:cubicBezTo>
                  <a:pt x="483" y="460"/>
                  <a:pt x="484" y="453"/>
                  <a:pt x="485" y="445"/>
                </a:cubicBezTo>
                <a:cubicBezTo>
                  <a:pt x="486" y="445"/>
                  <a:pt x="486" y="445"/>
                  <a:pt x="487" y="445"/>
                </a:cubicBezTo>
                <a:close/>
                <a:moveTo>
                  <a:pt x="481" y="524"/>
                </a:moveTo>
                <a:cubicBezTo>
                  <a:pt x="484" y="526"/>
                  <a:pt x="487" y="527"/>
                  <a:pt x="490" y="529"/>
                </a:cubicBezTo>
                <a:cubicBezTo>
                  <a:pt x="490" y="532"/>
                  <a:pt x="490" y="534"/>
                  <a:pt x="490" y="537"/>
                </a:cubicBezTo>
                <a:cubicBezTo>
                  <a:pt x="490" y="539"/>
                  <a:pt x="490" y="541"/>
                  <a:pt x="490" y="543"/>
                </a:cubicBezTo>
                <a:cubicBezTo>
                  <a:pt x="487" y="542"/>
                  <a:pt x="484" y="540"/>
                  <a:pt x="481" y="538"/>
                </a:cubicBezTo>
                <a:cubicBezTo>
                  <a:pt x="481" y="533"/>
                  <a:pt x="481" y="528"/>
                  <a:pt x="481" y="524"/>
                </a:cubicBezTo>
                <a:close/>
                <a:moveTo>
                  <a:pt x="490" y="543"/>
                </a:moveTo>
                <a:cubicBezTo>
                  <a:pt x="490" y="546"/>
                  <a:pt x="490" y="548"/>
                  <a:pt x="490" y="550"/>
                </a:cubicBezTo>
                <a:cubicBezTo>
                  <a:pt x="487" y="549"/>
                  <a:pt x="484" y="548"/>
                  <a:pt x="482" y="547"/>
                </a:cubicBezTo>
                <a:cubicBezTo>
                  <a:pt x="481" y="547"/>
                  <a:pt x="481" y="547"/>
                  <a:pt x="482" y="547"/>
                </a:cubicBezTo>
                <a:cubicBezTo>
                  <a:pt x="484" y="549"/>
                  <a:pt x="487" y="550"/>
                  <a:pt x="490" y="551"/>
                </a:cubicBezTo>
                <a:cubicBezTo>
                  <a:pt x="490" y="554"/>
                  <a:pt x="490" y="558"/>
                  <a:pt x="490" y="561"/>
                </a:cubicBezTo>
                <a:cubicBezTo>
                  <a:pt x="487" y="560"/>
                  <a:pt x="484" y="558"/>
                  <a:pt x="481" y="556"/>
                </a:cubicBezTo>
                <a:cubicBezTo>
                  <a:pt x="481" y="550"/>
                  <a:pt x="481" y="544"/>
                  <a:pt x="481" y="539"/>
                </a:cubicBezTo>
                <a:cubicBezTo>
                  <a:pt x="484" y="540"/>
                  <a:pt x="487" y="542"/>
                  <a:pt x="490" y="543"/>
                </a:cubicBezTo>
                <a:close/>
                <a:moveTo>
                  <a:pt x="491" y="551"/>
                </a:moveTo>
                <a:cubicBezTo>
                  <a:pt x="491" y="551"/>
                  <a:pt x="491" y="551"/>
                  <a:pt x="491" y="551"/>
                </a:cubicBezTo>
                <a:cubicBezTo>
                  <a:pt x="491" y="555"/>
                  <a:pt x="491" y="559"/>
                  <a:pt x="492" y="562"/>
                </a:cubicBezTo>
                <a:cubicBezTo>
                  <a:pt x="491" y="562"/>
                  <a:pt x="491" y="562"/>
                  <a:pt x="491" y="562"/>
                </a:cubicBezTo>
                <a:cubicBezTo>
                  <a:pt x="491" y="558"/>
                  <a:pt x="491" y="555"/>
                  <a:pt x="491" y="551"/>
                </a:cubicBezTo>
                <a:close/>
                <a:moveTo>
                  <a:pt x="492" y="563"/>
                </a:moveTo>
                <a:cubicBezTo>
                  <a:pt x="492" y="565"/>
                  <a:pt x="492" y="567"/>
                  <a:pt x="492" y="570"/>
                </a:cubicBezTo>
                <a:cubicBezTo>
                  <a:pt x="492" y="570"/>
                  <a:pt x="491" y="569"/>
                  <a:pt x="491" y="569"/>
                </a:cubicBezTo>
                <a:cubicBezTo>
                  <a:pt x="491" y="567"/>
                  <a:pt x="491" y="565"/>
                  <a:pt x="491" y="562"/>
                </a:cubicBezTo>
                <a:cubicBezTo>
                  <a:pt x="491" y="562"/>
                  <a:pt x="491" y="563"/>
                  <a:pt x="492" y="563"/>
                </a:cubicBezTo>
                <a:close/>
                <a:moveTo>
                  <a:pt x="492" y="570"/>
                </a:moveTo>
                <a:cubicBezTo>
                  <a:pt x="492" y="570"/>
                  <a:pt x="492" y="571"/>
                  <a:pt x="492" y="571"/>
                </a:cubicBezTo>
                <a:cubicBezTo>
                  <a:pt x="492" y="572"/>
                  <a:pt x="493" y="572"/>
                  <a:pt x="493" y="571"/>
                </a:cubicBezTo>
                <a:cubicBezTo>
                  <a:pt x="493" y="571"/>
                  <a:pt x="493" y="570"/>
                  <a:pt x="493" y="570"/>
                </a:cubicBezTo>
                <a:cubicBezTo>
                  <a:pt x="493" y="570"/>
                  <a:pt x="494" y="571"/>
                  <a:pt x="495" y="571"/>
                </a:cubicBezTo>
                <a:cubicBezTo>
                  <a:pt x="495" y="574"/>
                  <a:pt x="495" y="577"/>
                  <a:pt x="495" y="580"/>
                </a:cubicBezTo>
                <a:cubicBezTo>
                  <a:pt x="493" y="580"/>
                  <a:pt x="492" y="579"/>
                  <a:pt x="490" y="578"/>
                </a:cubicBezTo>
                <a:cubicBezTo>
                  <a:pt x="491" y="575"/>
                  <a:pt x="491" y="572"/>
                  <a:pt x="491" y="569"/>
                </a:cubicBezTo>
                <a:cubicBezTo>
                  <a:pt x="491" y="569"/>
                  <a:pt x="492" y="570"/>
                  <a:pt x="492" y="570"/>
                </a:cubicBezTo>
                <a:close/>
                <a:moveTo>
                  <a:pt x="495" y="581"/>
                </a:moveTo>
                <a:cubicBezTo>
                  <a:pt x="495" y="581"/>
                  <a:pt x="495" y="581"/>
                  <a:pt x="496" y="581"/>
                </a:cubicBezTo>
                <a:cubicBezTo>
                  <a:pt x="500" y="582"/>
                  <a:pt x="505" y="584"/>
                  <a:pt x="510" y="585"/>
                </a:cubicBezTo>
                <a:cubicBezTo>
                  <a:pt x="509" y="586"/>
                  <a:pt x="509" y="586"/>
                  <a:pt x="509" y="587"/>
                </a:cubicBezTo>
                <a:cubicBezTo>
                  <a:pt x="509" y="587"/>
                  <a:pt x="509" y="587"/>
                  <a:pt x="509" y="587"/>
                </a:cubicBezTo>
                <a:cubicBezTo>
                  <a:pt x="509" y="585"/>
                  <a:pt x="506" y="584"/>
                  <a:pt x="505" y="586"/>
                </a:cubicBezTo>
                <a:cubicBezTo>
                  <a:pt x="500" y="585"/>
                  <a:pt x="495" y="583"/>
                  <a:pt x="490" y="581"/>
                </a:cubicBezTo>
                <a:cubicBezTo>
                  <a:pt x="490" y="580"/>
                  <a:pt x="490" y="579"/>
                  <a:pt x="490" y="579"/>
                </a:cubicBezTo>
                <a:cubicBezTo>
                  <a:pt x="492" y="579"/>
                  <a:pt x="493" y="580"/>
                  <a:pt x="495" y="581"/>
                </a:cubicBezTo>
                <a:close/>
                <a:moveTo>
                  <a:pt x="509" y="595"/>
                </a:moveTo>
                <a:cubicBezTo>
                  <a:pt x="514" y="596"/>
                  <a:pt x="518" y="597"/>
                  <a:pt x="523" y="598"/>
                </a:cubicBezTo>
                <a:cubicBezTo>
                  <a:pt x="523" y="599"/>
                  <a:pt x="523" y="600"/>
                  <a:pt x="523" y="600"/>
                </a:cubicBezTo>
                <a:cubicBezTo>
                  <a:pt x="523" y="603"/>
                  <a:pt x="527" y="603"/>
                  <a:pt x="527" y="600"/>
                </a:cubicBezTo>
                <a:cubicBezTo>
                  <a:pt x="527" y="598"/>
                  <a:pt x="526" y="596"/>
                  <a:pt x="526" y="593"/>
                </a:cubicBezTo>
                <a:cubicBezTo>
                  <a:pt x="526" y="593"/>
                  <a:pt x="526" y="592"/>
                  <a:pt x="526" y="592"/>
                </a:cubicBezTo>
                <a:cubicBezTo>
                  <a:pt x="528" y="592"/>
                  <a:pt x="530" y="590"/>
                  <a:pt x="529" y="588"/>
                </a:cubicBezTo>
                <a:cubicBezTo>
                  <a:pt x="527" y="586"/>
                  <a:pt x="525" y="586"/>
                  <a:pt x="524" y="587"/>
                </a:cubicBezTo>
                <a:cubicBezTo>
                  <a:pt x="523" y="587"/>
                  <a:pt x="523" y="587"/>
                  <a:pt x="523" y="587"/>
                </a:cubicBezTo>
                <a:cubicBezTo>
                  <a:pt x="523" y="585"/>
                  <a:pt x="523" y="582"/>
                  <a:pt x="523" y="580"/>
                </a:cubicBezTo>
                <a:cubicBezTo>
                  <a:pt x="527" y="581"/>
                  <a:pt x="531" y="582"/>
                  <a:pt x="535" y="584"/>
                </a:cubicBezTo>
                <a:cubicBezTo>
                  <a:pt x="535" y="584"/>
                  <a:pt x="535" y="583"/>
                  <a:pt x="535" y="583"/>
                </a:cubicBezTo>
                <a:cubicBezTo>
                  <a:pt x="531" y="582"/>
                  <a:pt x="527" y="581"/>
                  <a:pt x="523" y="579"/>
                </a:cubicBezTo>
                <a:cubicBezTo>
                  <a:pt x="523" y="578"/>
                  <a:pt x="523" y="576"/>
                  <a:pt x="523" y="574"/>
                </a:cubicBezTo>
                <a:cubicBezTo>
                  <a:pt x="527" y="575"/>
                  <a:pt x="532" y="576"/>
                  <a:pt x="537" y="578"/>
                </a:cubicBezTo>
                <a:cubicBezTo>
                  <a:pt x="537" y="578"/>
                  <a:pt x="537" y="577"/>
                  <a:pt x="537" y="577"/>
                </a:cubicBezTo>
                <a:cubicBezTo>
                  <a:pt x="532" y="576"/>
                  <a:pt x="528" y="575"/>
                  <a:pt x="523" y="574"/>
                </a:cubicBezTo>
                <a:cubicBezTo>
                  <a:pt x="523" y="572"/>
                  <a:pt x="523" y="569"/>
                  <a:pt x="523" y="567"/>
                </a:cubicBezTo>
                <a:cubicBezTo>
                  <a:pt x="524" y="568"/>
                  <a:pt x="527" y="568"/>
                  <a:pt x="527" y="566"/>
                </a:cubicBezTo>
                <a:cubicBezTo>
                  <a:pt x="527" y="564"/>
                  <a:pt x="527" y="563"/>
                  <a:pt x="527" y="561"/>
                </a:cubicBezTo>
                <a:cubicBezTo>
                  <a:pt x="530" y="562"/>
                  <a:pt x="534" y="563"/>
                  <a:pt x="538" y="564"/>
                </a:cubicBezTo>
                <a:cubicBezTo>
                  <a:pt x="538" y="566"/>
                  <a:pt x="538" y="568"/>
                  <a:pt x="537" y="570"/>
                </a:cubicBezTo>
                <a:cubicBezTo>
                  <a:pt x="537" y="570"/>
                  <a:pt x="538" y="570"/>
                  <a:pt x="538" y="570"/>
                </a:cubicBezTo>
                <a:cubicBezTo>
                  <a:pt x="539" y="568"/>
                  <a:pt x="539" y="566"/>
                  <a:pt x="539" y="564"/>
                </a:cubicBezTo>
                <a:cubicBezTo>
                  <a:pt x="540" y="564"/>
                  <a:pt x="541" y="564"/>
                  <a:pt x="541" y="565"/>
                </a:cubicBezTo>
                <a:cubicBezTo>
                  <a:pt x="541" y="566"/>
                  <a:pt x="541" y="568"/>
                  <a:pt x="541" y="570"/>
                </a:cubicBezTo>
                <a:cubicBezTo>
                  <a:pt x="541" y="572"/>
                  <a:pt x="545" y="572"/>
                  <a:pt x="545" y="570"/>
                </a:cubicBezTo>
                <a:cubicBezTo>
                  <a:pt x="545" y="568"/>
                  <a:pt x="545" y="567"/>
                  <a:pt x="545" y="565"/>
                </a:cubicBezTo>
                <a:cubicBezTo>
                  <a:pt x="545" y="565"/>
                  <a:pt x="545" y="565"/>
                  <a:pt x="546" y="566"/>
                </a:cubicBezTo>
                <a:cubicBezTo>
                  <a:pt x="546" y="566"/>
                  <a:pt x="546" y="565"/>
                  <a:pt x="546" y="565"/>
                </a:cubicBezTo>
                <a:cubicBezTo>
                  <a:pt x="546" y="565"/>
                  <a:pt x="545" y="565"/>
                  <a:pt x="545" y="565"/>
                </a:cubicBezTo>
                <a:cubicBezTo>
                  <a:pt x="545" y="561"/>
                  <a:pt x="546" y="557"/>
                  <a:pt x="547" y="553"/>
                </a:cubicBezTo>
                <a:cubicBezTo>
                  <a:pt x="547" y="550"/>
                  <a:pt x="543" y="549"/>
                  <a:pt x="543" y="552"/>
                </a:cubicBezTo>
                <a:cubicBezTo>
                  <a:pt x="542" y="553"/>
                  <a:pt x="542" y="554"/>
                  <a:pt x="542" y="555"/>
                </a:cubicBezTo>
                <a:cubicBezTo>
                  <a:pt x="541" y="555"/>
                  <a:pt x="540" y="555"/>
                  <a:pt x="539" y="555"/>
                </a:cubicBezTo>
                <a:cubicBezTo>
                  <a:pt x="539" y="551"/>
                  <a:pt x="539" y="548"/>
                  <a:pt x="539" y="545"/>
                </a:cubicBezTo>
                <a:cubicBezTo>
                  <a:pt x="541" y="545"/>
                  <a:pt x="543" y="546"/>
                  <a:pt x="546" y="547"/>
                </a:cubicBezTo>
                <a:cubicBezTo>
                  <a:pt x="546" y="547"/>
                  <a:pt x="546" y="546"/>
                  <a:pt x="546" y="546"/>
                </a:cubicBezTo>
                <a:cubicBezTo>
                  <a:pt x="544" y="546"/>
                  <a:pt x="541" y="545"/>
                  <a:pt x="539" y="545"/>
                </a:cubicBezTo>
                <a:cubicBezTo>
                  <a:pt x="539" y="539"/>
                  <a:pt x="538" y="534"/>
                  <a:pt x="538" y="528"/>
                </a:cubicBezTo>
                <a:cubicBezTo>
                  <a:pt x="538" y="528"/>
                  <a:pt x="539" y="528"/>
                  <a:pt x="539" y="527"/>
                </a:cubicBezTo>
                <a:cubicBezTo>
                  <a:pt x="539" y="523"/>
                  <a:pt x="539" y="519"/>
                  <a:pt x="539" y="515"/>
                </a:cubicBezTo>
                <a:cubicBezTo>
                  <a:pt x="539" y="515"/>
                  <a:pt x="539" y="514"/>
                  <a:pt x="539" y="514"/>
                </a:cubicBezTo>
                <a:cubicBezTo>
                  <a:pt x="539" y="514"/>
                  <a:pt x="540" y="513"/>
                  <a:pt x="540" y="512"/>
                </a:cubicBezTo>
                <a:cubicBezTo>
                  <a:pt x="540" y="511"/>
                  <a:pt x="541" y="509"/>
                  <a:pt x="540" y="508"/>
                </a:cubicBezTo>
                <a:cubicBezTo>
                  <a:pt x="539" y="507"/>
                  <a:pt x="538" y="507"/>
                  <a:pt x="537" y="507"/>
                </a:cubicBezTo>
                <a:cubicBezTo>
                  <a:pt x="536" y="498"/>
                  <a:pt x="537" y="489"/>
                  <a:pt x="538" y="480"/>
                </a:cubicBezTo>
                <a:cubicBezTo>
                  <a:pt x="539" y="480"/>
                  <a:pt x="538" y="480"/>
                  <a:pt x="537" y="480"/>
                </a:cubicBezTo>
                <a:cubicBezTo>
                  <a:pt x="536" y="489"/>
                  <a:pt x="535" y="499"/>
                  <a:pt x="536" y="508"/>
                </a:cubicBezTo>
                <a:cubicBezTo>
                  <a:pt x="534" y="510"/>
                  <a:pt x="535" y="513"/>
                  <a:pt x="535" y="515"/>
                </a:cubicBezTo>
                <a:cubicBezTo>
                  <a:pt x="535" y="517"/>
                  <a:pt x="535" y="519"/>
                  <a:pt x="535" y="521"/>
                </a:cubicBezTo>
                <a:cubicBezTo>
                  <a:pt x="532" y="521"/>
                  <a:pt x="529" y="520"/>
                  <a:pt x="526" y="519"/>
                </a:cubicBezTo>
                <a:cubicBezTo>
                  <a:pt x="527" y="515"/>
                  <a:pt x="527" y="510"/>
                  <a:pt x="527" y="506"/>
                </a:cubicBezTo>
                <a:cubicBezTo>
                  <a:pt x="528" y="506"/>
                  <a:pt x="529" y="506"/>
                  <a:pt x="530" y="507"/>
                </a:cubicBezTo>
                <a:cubicBezTo>
                  <a:pt x="530" y="507"/>
                  <a:pt x="530" y="506"/>
                  <a:pt x="530" y="506"/>
                </a:cubicBezTo>
                <a:cubicBezTo>
                  <a:pt x="529" y="506"/>
                  <a:pt x="528" y="506"/>
                  <a:pt x="527" y="505"/>
                </a:cubicBezTo>
                <a:cubicBezTo>
                  <a:pt x="527" y="503"/>
                  <a:pt x="527" y="500"/>
                  <a:pt x="527" y="497"/>
                </a:cubicBezTo>
                <a:cubicBezTo>
                  <a:pt x="527" y="497"/>
                  <a:pt x="528" y="497"/>
                  <a:pt x="529" y="498"/>
                </a:cubicBezTo>
                <a:cubicBezTo>
                  <a:pt x="529" y="498"/>
                  <a:pt x="529" y="497"/>
                  <a:pt x="529" y="497"/>
                </a:cubicBezTo>
                <a:cubicBezTo>
                  <a:pt x="528" y="497"/>
                  <a:pt x="527" y="497"/>
                  <a:pt x="527" y="497"/>
                </a:cubicBezTo>
                <a:cubicBezTo>
                  <a:pt x="527" y="493"/>
                  <a:pt x="527" y="490"/>
                  <a:pt x="526" y="486"/>
                </a:cubicBezTo>
                <a:cubicBezTo>
                  <a:pt x="527" y="486"/>
                  <a:pt x="527" y="486"/>
                  <a:pt x="527" y="487"/>
                </a:cubicBezTo>
                <a:cubicBezTo>
                  <a:pt x="527" y="487"/>
                  <a:pt x="527" y="486"/>
                  <a:pt x="527" y="486"/>
                </a:cubicBezTo>
                <a:cubicBezTo>
                  <a:pt x="527" y="486"/>
                  <a:pt x="527" y="486"/>
                  <a:pt x="526" y="486"/>
                </a:cubicBezTo>
                <a:cubicBezTo>
                  <a:pt x="526" y="481"/>
                  <a:pt x="526" y="477"/>
                  <a:pt x="525" y="472"/>
                </a:cubicBezTo>
                <a:cubicBezTo>
                  <a:pt x="525" y="472"/>
                  <a:pt x="524" y="472"/>
                  <a:pt x="524" y="472"/>
                </a:cubicBezTo>
                <a:cubicBezTo>
                  <a:pt x="524" y="476"/>
                  <a:pt x="524" y="479"/>
                  <a:pt x="524" y="483"/>
                </a:cubicBezTo>
                <a:cubicBezTo>
                  <a:pt x="524" y="484"/>
                  <a:pt x="525" y="484"/>
                  <a:pt x="525" y="483"/>
                </a:cubicBezTo>
                <a:cubicBezTo>
                  <a:pt x="525" y="481"/>
                  <a:pt x="524" y="471"/>
                  <a:pt x="525" y="479"/>
                </a:cubicBezTo>
                <a:cubicBezTo>
                  <a:pt x="525" y="481"/>
                  <a:pt x="525" y="484"/>
                  <a:pt x="525" y="486"/>
                </a:cubicBezTo>
                <a:cubicBezTo>
                  <a:pt x="524" y="485"/>
                  <a:pt x="522" y="485"/>
                  <a:pt x="520" y="484"/>
                </a:cubicBezTo>
                <a:cubicBezTo>
                  <a:pt x="520" y="481"/>
                  <a:pt x="520" y="478"/>
                  <a:pt x="520" y="474"/>
                </a:cubicBezTo>
                <a:cubicBezTo>
                  <a:pt x="521" y="475"/>
                  <a:pt x="522" y="475"/>
                  <a:pt x="524" y="476"/>
                </a:cubicBezTo>
                <a:cubicBezTo>
                  <a:pt x="524" y="476"/>
                  <a:pt x="524" y="475"/>
                  <a:pt x="524" y="475"/>
                </a:cubicBezTo>
                <a:cubicBezTo>
                  <a:pt x="522" y="475"/>
                  <a:pt x="521" y="474"/>
                  <a:pt x="520" y="474"/>
                </a:cubicBezTo>
                <a:cubicBezTo>
                  <a:pt x="520" y="473"/>
                  <a:pt x="520" y="472"/>
                  <a:pt x="520" y="471"/>
                </a:cubicBezTo>
                <a:cubicBezTo>
                  <a:pt x="520" y="469"/>
                  <a:pt x="517" y="468"/>
                  <a:pt x="516" y="470"/>
                </a:cubicBezTo>
                <a:cubicBezTo>
                  <a:pt x="516" y="470"/>
                  <a:pt x="516" y="471"/>
                  <a:pt x="516" y="471"/>
                </a:cubicBezTo>
                <a:cubicBezTo>
                  <a:pt x="516" y="471"/>
                  <a:pt x="516" y="472"/>
                  <a:pt x="515" y="472"/>
                </a:cubicBezTo>
                <a:cubicBezTo>
                  <a:pt x="515" y="472"/>
                  <a:pt x="514" y="472"/>
                  <a:pt x="513" y="472"/>
                </a:cubicBezTo>
                <a:cubicBezTo>
                  <a:pt x="513" y="469"/>
                  <a:pt x="512" y="466"/>
                  <a:pt x="512" y="463"/>
                </a:cubicBezTo>
                <a:cubicBezTo>
                  <a:pt x="512" y="462"/>
                  <a:pt x="511" y="462"/>
                  <a:pt x="511" y="463"/>
                </a:cubicBezTo>
                <a:cubicBezTo>
                  <a:pt x="509" y="465"/>
                  <a:pt x="510" y="464"/>
                  <a:pt x="508" y="468"/>
                </a:cubicBezTo>
                <a:cubicBezTo>
                  <a:pt x="508" y="469"/>
                  <a:pt x="509" y="469"/>
                  <a:pt x="509" y="469"/>
                </a:cubicBezTo>
                <a:cubicBezTo>
                  <a:pt x="511" y="464"/>
                  <a:pt x="512" y="468"/>
                  <a:pt x="512" y="471"/>
                </a:cubicBezTo>
                <a:cubicBezTo>
                  <a:pt x="509" y="470"/>
                  <a:pt x="507" y="469"/>
                  <a:pt x="504" y="468"/>
                </a:cubicBezTo>
                <a:cubicBezTo>
                  <a:pt x="504" y="465"/>
                  <a:pt x="504" y="462"/>
                  <a:pt x="504" y="459"/>
                </a:cubicBezTo>
                <a:cubicBezTo>
                  <a:pt x="509" y="461"/>
                  <a:pt x="515" y="462"/>
                  <a:pt x="521" y="464"/>
                </a:cubicBezTo>
                <a:cubicBezTo>
                  <a:pt x="521" y="464"/>
                  <a:pt x="521" y="463"/>
                  <a:pt x="521" y="463"/>
                </a:cubicBezTo>
                <a:cubicBezTo>
                  <a:pt x="515" y="462"/>
                  <a:pt x="509" y="461"/>
                  <a:pt x="504" y="459"/>
                </a:cubicBezTo>
                <a:cubicBezTo>
                  <a:pt x="504" y="457"/>
                  <a:pt x="504" y="456"/>
                  <a:pt x="504" y="455"/>
                </a:cubicBezTo>
                <a:cubicBezTo>
                  <a:pt x="504" y="454"/>
                  <a:pt x="503" y="454"/>
                  <a:pt x="503" y="455"/>
                </a:cubicBezTo>
                <a:cubicBezTo>
                  <a:pt x="503" y="456"/>
                  <a:pt x="503" y="457"/>
                  <a:pt x="503" y="458"/>
                </a:cubicBezTo>
                <a:cubicBezTo>
                  <a:pt x="502" y="458"/>
                  <a:pt x="501" y="458"/>
                  <a:pt x="501" y="457"/>
                </a:cubicBezTo>
                <a:cubicBezTo>
                  <a:pt x="501" y="456"/>
                  <a:pt x="501" y="455"/>
                  <a:pt x="501" y="454"/>
                </a:cubicBezTo>
                <a:cubicBezTo>
                  <a:pt x="501" y="453"/>
                  <a:pt x="500" y="453"/>
                  <a:pt x="500" y="454"/>
                </a:cubicBezTo>
                <a:cubicBezTo>
                  <a:pt x="500" y="455"/>
                  <a:pt x="500" y="456"/>
                  <a:pt x="500" y="457"/>
                </a:cubicBezTo>
                <a:cubicBezTo>
                  <a:pt x="498" y="456"/>
                  <a:pt x="496" y="456"/>
                  <a:pt x="494" y="455"/>
                </a:cubicBezTo>
                <a:cubicBezTo>
                  <a:pt x="495" y="453"/>
                  <a:pt x="496" y="450"/>
                  <a:pt x="497" y="449"/>
                </a:cubicBezTo>
                <a:cubicBezTo>
                  <a:pt x="509" y="453"/>
                  <a:pt x="522" y="455"/>
                  <a:pt x="535" y="456"/>
                </a:cubicBezTo>
                <a:cubicBezTo>
                  <a:pt x="535" y="456"/>
                  <a:pt x="536" y="456"/>
                  <a:pt x="536" y="456"/>
                </a:cubicBezTo>
                <a:cubicBezTo>
                  <a:pt x="544" y="458"/>
                  <a:pt x="552" y="458"/>
                  <a:pt x="561" y="457"/>
                </a:cubicBezTo>
                <a:cubicBezTo>
                  <a:pt x="573" y="456"/>
                  <a:pt x="586" y="454"/>
                  <a:pt x="598" y="448"/>
                </a:cubicBezTo>
                <a:cubicBezTo>
                  <a:pt x="598" y="448"/>
                  <a:pt x="598" y="448"/>
                  <a:pt x="598" y="449"/>
                </a:cubicBezTo>
                <a:cubicBezTo>
                  <a:pt x="598" y="449"/>
                  <a:pt x="597" y="449"/>
                  <a:pt x="597" y="450"/>
                </a:cubicBezTo>
                <a:cubicBezTo>
                  <a:pt x="597" y="450"/>
                  <a:pt x="598" y="450"/>
                  <a:pt x="598" y="450"/>
                </a:cubicBezTo>
                <a:cubicBezTo>
                  <a:pt x="597" y="489"/>
                  <a:pt x="596" y="529"/>
                  <a:pt x="596" y="568"/>
                </a:cubicBezTo>
                <a:cubicBezTo>
                  <a:pt x="596" y="569"/>
                  <a:pt x="597" y="569"/>
                  <a:pt x="597" y="568"/>
                </a:cubicBezTo>
                <a:cubicBezTo>
                  <a:pt x="597" y="529"/>
                  <a:pt x="598" y="489"/>
                  <a:pt x="598" y="450"/>
                </a:cubicBezTo>
                <a:cubicBezTo>
                  <a:pt x="598" y="450"/>
                  <a:pt x="598" y="450"/>
                  <a:pt x="598" y="450"/>
                </a:cubicBezTo>
                <a:cubicBezTo>
                  <a:pt x="598" y="449"/>
                  <a:pt x="598" y="449"/>
                  <a:pt x="599" y="449"/>
                </a:cubicBezTo>
                <a:cubicBezTo>
                  <a:pt x="599" y="449"/>
                  <a:pt x="599" y="449"/>
                  <a:pt x="599" y="449"/>
                </a:cubicBezTo>
                <a:cubicBezTo>
                  <a:pt x="598" y="450"/>
                  <a:pt x="599" y="451"/>
                  <a:pt x="600" y="452"/>
                </a:cubicBezTo>
                <a:cubicBezTo>
                  <a:pt x="600" y="457"/>
                  <a:pt x="600" y="462"/>
                  <a:pt x="600" y="467"/>
                </a:cubicBezTo>
                <a:cubicBezTo>
                  <a:pt x="600" y="467"/>
                  <a:pt x="600" y="467"/>
                  <a:pt x="600" y="467"/>
                </a:cubicBezTo>
                <a:cubicBezTo>
                  <a:pt x="600" y="466"/>
                  <a:pt x="599" y="466"/>
                  <a:pt x="599" y="467"/>
                </a:cubicBezTo>
                <a:cubicBezTo>
                  <a:pt x="599" y="468"/>
                  <a:pt x="599" y="470"/>
                  <a:pt x="599" y="471"/>
                </a:cubicBezTo>
                <a:cubicBezTo>
                  <a:pt x="599" y="472"/>
                  <a:pt x="600" y="472"/>
                  <a:pt x="600" y="471"/>
                </a:cubicBezTo>
                <a:cubicBezTo>
                  <a:pt x="600" y="471"/>
                  <a:pt x="600" y="472"/>
                  <a:pt x="600" y="472"/>
                </a:cubicBezTo>
                <a:cubicBezTo>
                  <a:pt x="600" y="480"/>
                  <a:pt x="600" y="487"/>
                  <a:pt x="600" y="495"/>
                </a:cubicBezTo>
                <a:cubicBezTo>
                  <a:pt x="600" y="506"/>
                  <a:pt x="599" y="517"/>
                  <a:pt x="599" y="528"/>
                </a:cubicBezTo>
                <a:cubicBezTo>
                  <a:pt x="599" y="540"/>
                  <a:pt x="598" y="553"/>
                  <a:pt x="601" y="566"/>
                </a:cubicBezTo>
                <a:cubicBezTo>
                  <a:pt x="600" y="570"/>
                  <a:pt x="599" y="574"/>
                  <a:pt x="598" y="578"/>
                </a:cubicBezTo>
                <a:cubicBezTo>
                  <a:pt x="598" y="579"/>
                  <a:pt x="599" y="579"/>
                  <a:pt x="599" y="578"/>
                </a:cubicBezTo>
                <a:cubicBezTo>
                  <a:pt x="600" y="575"/>
                  <a:pt x="600" y="571"/>
                  <a:pt x="601" y="567"/>
                </a:cubicBezTo>
                <a:cubicBezTo>
                  <a:pt x="601" y="569"/>
                  <a:pt x="602" y="571"/>
                  <a:pt x="602" y="572"/>
                </a:cubicBezTo>
                <a:cubicBezTo>
                  <a:pt x="603" y="573"/>
                  <a:pt x="603" y="573"/>
                  <a:pt x="603" y="572"/>
                </a:cubicBezTo>
                <a:cubicBezTo>
                  <a:pt x="602" y="570"/>
                  <a:pt x="602" y="568"/>
                  <a:pt x="601" y="566"/>
                </a:cubicBezTo>
                <a:cubicBezTo>
                  <a:pt x="602" y="563"/>
                  <a:pt x="602" y="560"/>
                  <a:pt x="603" y="557"/>
                </a:cubicBezTo>
                <a:cubicBezTo>
                  <a:pt x="603" y="569"/>
                  <a:pt x="603" y="580"/>
                  <a:pt x="604" y="592"/>
                </a:cubicBezTo>
                <a:cubicBezTo>
                  <a:pt x="603" y="592"/>
                  <a:pt x="602" y="592"/>
                  <a:pt x="601" y="592"/>
                </a:cubicBezTo>
                <a:cubicBezTo>
                  <a:pt x="600" y="592"/>
                  <a:pt x="600" y="592"/>
                  <a:pt x="601" y="593"/>
                </a:cubicBezTo>
                <a:cubicBezTo>
                  <a:pt x="602" y="593"/>
                  <a:pt x="603" y="593"/>
                  <a:pt x="604" y="594"/>
                </a:cubicBezTo>
                <a:cubicBezTo>
                  <a:pt x="604" y="596"/>
                  <a:pt x="604" y="598"/>
                  <a:pt x="604" y="600"/>
                </a:cubicBezTo>
                <a:cubicBezTo>
                  <a:pt x="598" y="600"/>
                  <a:pt x="592" y="600"/>
                  <a:pt x="586" y="600"/>
                </a:cubicBezTo>
                <a:cubicBezTo>
                  <a:pt x="586" y="600"/>
                  <a:pt x="587" y="599"/>
                  <a:pt x="587" y="598"/>
                </a:cubicBezTo>
                <a:cubicBezTo>
                  <a:pt x="586" y="596"/>
                  <a:pt x="586" y="594"/>
                  <a:pt x="586" y="592"/>
                </a:cubicBezTo>
                <a:cubicBezTo>
                  <a:pt x="586" y="591"/>
                  <a:pt x="586" y="591"/>
                  <a:pt x="586" y="590"/>
                </a:cubicBezTo>
                <a:cubicBezTo>
                  <a:pt x="586" y="589"/>
                  <a:pt x="586" y="589"/>
                  <a:pt x="586" y="589"/>
                </a:cubicBezTo>
                <a:cubicBezTo>
                  <a:pt x="586" y="589"/>
                  <a:pt x="586" y="589"/>
                  <a:pt x="586" y="589"/>
                </a:cubicBezTo>
                <a:cubicBezTo>
                  <a:pt x="587" y="588"/>
                  <a:pt x="586" y="585"/>
                  <a:pt x="584" y="585"/>
                </a:cubicBezTo>
                <a:cubicBezTo>
                  <a:pt x="582" y="586"/>
                  <a:pt x="582" y="588"/>
                  <a:pt x="582" y="590"/>
                </a:cubicBezTo>
                <a:cubicBezTo>
                  <a:pt x="581" y="593"/>
                  <a:pt x="582" y="596"/>
                  <a:pt x="583" y="600"/>
                </a:cubicBezTo>
                <a:cubicBezTo>
                  <a:pt x="583" y="600"/>
                  <a:pt x="583" y="600"/>
                  <a:pt x="583" y="600"/>
                </a:cubicBezTo>
                <a:cubicBezTo>
                  <a:pt x="576" y="600"/>
                  <a:pt x="568" y="601"/>
                  <a:pt x="561" y="601"/>
                </a:cubicBezTo>
                <a:cubicBezTo>
                  <a:pt x="561" y="601"/>
                  <a:pt x="561" y="601"/>
                  <a:pt x="561" y="600"/>
                </a:cubicBezTo>
                <a:cubicBezTo>
                  <a:pt x="561" y="595"/>
                  <a:pt x="561" y="591"/>
                  <a:pt x="561" y="586"/>
                </a:cubicBezTo>
                <a:cubicBezTo>
                  <a:pt x="561" y="583"/>
                  <a:pt x="557" y="583"/>
                  <a:pt x="557" y="586"/>
                </a:cubicBezTo>
                <a:cubicBezTo>
                  <a:pt x="557" y="591"/>
                  <a:pt x="557" y="595"/>
                  <a:pt x="557" y="600"/>
                </a:cubicBezTo>
                <a:cubicBezTo>
                  <a:pt x="557" y="601"/>
                  <a:pt x="557" y="601"/>
                  <a:pt x="557" y="601"/>
                </a:cubicBezTo>
                <a:cubicBezTo>
                  <a:pt x="543" y="602"/>
                  <a:pt x="529" y="603"/>
                  <a:pt x="516" y="605"/>
                </a:cubicBezTo>
                <a:cubicBezTo>
                  <a:pt x="515" y="605"/>
                  <a:pt x="515" y="605"/>
                  <a:pt x="515" y="605"/>
                </a:cubicBezTo>
                <a:cubicBezTo>
                  <a:pt x="513" y="605"/>
                  <a:pt x="511" y="605"/>
                  <a:pt x="509" y="605"/>
                </a:cubicBezTo>
                <a:cubicBezTo>
                  <a:pt x="509" y="602"/>
                  <a:pt x="509" y="599"/>
                  <a:pt x="509" y="596"/>
                </a:cubicBezTo>
                <a:cubicBezTo>
                  <a:pt x="509" y="596"/>
                  <a:pt x="509" y="596"/>
                  <a:pt x="509" y="595"/>
                </a:cubicBezTo>
                <a:close/>
                <a:moveTo>
                  <a:pt x="609" y="603"/>
                </a:moveTo>
                <a:cubicBezTo>
                  <a:pt x="609" y="603"/>
                  <a:pt x="609" y="603"/>
                  <a:pt x="610" y="603"/>
                </a:cubicBezTo>
                <a:cubicBezTo>
                  <a:pt x="610" y="603"/>
                  <a:pt x="611" y="603"/>
                  <a:pt x="612" y="603"/>
                </a:cubicBezTo>
                <a:cubicBezTo>
                  <a:pt x="611" y="604"/>
                  <a:pt x="610" y="604"/>
                  <a:pt x="609" y="605"/>
                </a:cubicBezTo>
                <a:cubicBezTo>
                  <a:pt x="609" y="604"/>
                  <a:pt x="609" y="604"/>
                  <a:pt x="609" y="603"/>
                </a:cubicBezTo>
                <a:close/>
                <a:moveTo>
                  <a:pt x="609" y="603"/>
                </a:moveTo>
                <a:cubicBezTo>
                  <a:pt x="609" y="603"/>
                  <a:pt x="609" y="603"/>
                  <a:pt x="609" y="603"/>
                </a:cubicBezTo>
                <a:cubicBezTo>
                  <a:pt x="609" y="603"/>
                  <a:pt x="609" y="603"/>
                  <a:pt x="609" y="603"/>
                </a:cubicBezTo>
                <a:cubicBezTo>
                  <a:pt x="609" y="603"/>
                  <a:pt x="609" y="603"/>
                  <a:pt x="609" y="603"/>
                </a:cubicBezTo>
                <a:close/>
                <a:moveTo>
                  <a:pt x="608" y="604"/>
                </a:moveTo>
                <a:cubicBezTo>
                  <a:pt x="606" y="605"/>
                  <a:pt x="605" y="607"/>
                  <a:pt x="603" y="609"/>
                </a:cubicBezTo>
                <a:cubicBezTo>
                  <a:pt x="589" y="608"/>
                  <a:pt x="574" y="607"/>
                  <a:pt x="559" y="606"/>
                </a:cubicBezTo>
                <a:cubicBezTo>
                  <a:pt x="575" y="604"/>
                  <a:pt x="592" y="601"/>
                  <a:pt x="608" y="603"/>
                </a:cubicBezTo>
                <a:cubicBezTo>
                  <a:pt x="608" y="603"/>
                  <a:pt x="608" y="603"/>
                  <a:pt x="608" y="604"/>
                </a:cubicBezTo>
                <a:close/>
                <a:moveTo>
                  <a:pt x="553" y="605"/>
                </a:moveTo>
                <a:cubicBezTo>
                  <a:pt x="541" y="605"/>
                  <a:pt x="530" y="605"/>
                  <a:pt x="520" y="605"/>
                </a:cubicBezTo>
                <a:cubicBezTo>
                  <a:pt x="532" y="603"/>
                  <a:pt x="545" y="602"/>
                  <a:pt x="558" y="602"/>
                </a:cubicBezTo>
                <a:cubicBezTo>
                  <a:pt x="559" y="603"/>
                  <a:pt x="560" y="602"/>
                  <a:pt x="561" y="601"/>
                </a:cubicBezTo>
                <a:cubicBezTo>
                  <a:pt x="569" y="601"/>
                  <a:pt x="576" y="601"/>
                  <a:pt x="584" y="601"/>
                </a:cubicBezTo>
                <a:cubicBezTo>
                  <a:pt x="584" y="601"/>
                  <a:pt x="585" y="601"/>
                  <a:pt x="586" y="601"/>
                </a:cubicBezTo>
                <a:cubicBezTo>
                  <a:pt x="592" y="601"/>
                  <a:pt x="598" y="601"/>
                  <a:pt x="604" y="601"/>
                </a:cubicBezTo>
                <a:cubicBezTo>
                  <a:pt x="604" y="601"/>
                  <a:pt x="605" y="601"/>
                  <a:pt x="605" y="601"/>
                </a:cubicBezTo>
                <a:cubicBezTo>
                  <a:pt x="606" y="601"/>
                  <a:pt x="607" y="601"/>
                  <a:pt x="608" y="601"/>
                </a:cubicBezTo>
                <a:cubicBezTo>
                  <a:pt x="608" y="601"/>
                  <a:pt x="608" y="601"/>
                  <a:pt x="608" y="602"/>
                </a:cubicBezTo>
                <a:cubicBezTo>
                  <a:pt x="590" y="600"/>
                  <a:pt x="571" y="603"/>
                  <a:pt x="553" y="605"/>
                </a:cubicBezTo>
                <a:close/>
                <a:moveTo>
                  <a:pt x="501" y="608"/>
                </a:moveTo>
                <a:cubicBezTo>
                  <a:pt x="503" y="608"/>
                  <a:pt x="504" y="608"/>
                  <a:pt x="506" y="607"/>
                </a:cubicBezTo>
                <a:cubicBezTo>
                  <a:pt x="506" y="607"/>
                  <a:pt x="507" y="607"/>
                  <a:pt x="507" y="608"/>
                </a:cubicBezTo>
                <a:cubicBezTo>
                  <a:pt x="507" y="608"/>
                  <a:pt x="507" y="608"/>
                  <a:pt x="507" y="608"/>
                </a:cubicBezTo>
                <a:cubicBezTo>
                  <a:pt x="505" y="608"/>
                  <a:pt x="503" y="608"/>
                  <a:pt x="501" y="608"/>
                </a:cubicBezTo>
                <a:close/>
                <a:moveTo>
                  <a:pt x="508" y="607"/>
                </a:moveTo>
                <a:cubicBezTo>
                  <a:pt x="508" y="607"/>
                  <a:pt x="509" y="607"/>
                  <a:pt x="509" y="607"/>
                </a:cubicBezTo>
                <a:cubicBezTo>
                  <a:pt x="509" y="607"/>
                  <a:pt x="509" y="607"/>
                  <a:pt x="509" y="607"/>
                </a:cubicBezTo>
                <a:cubicBezTo>
                  <a:pt x="511" y="606"/>
                  <a:pt x="513" y="606"/>
                  <a:pt x="515" y="606"/>
                </a:cubicBezTo>
                <a:cubicBezTo>
                  <a:pt x="525" y="607"/>
                  <a:pt x="536" y="608"/>
                  <a:pt x="546" y="607"/>
                </a:cubicBezTo>
                <a:cubicBezTo>
                  <a:pt x="545" y="608"/>
                  <a:pt x="545" y="609"/>
                  <a:pt x="545" y="610"/>
                </a:cubicBezTo>
                <a:cubicBezTo>
                  <a:pt x="532" y="609"/>
                  <a:pt x="520" y="608"/>
                  <a:pt x="508" y="608"/>
                </a:cubicBezTo>
                <a:cubicBezTo>
                  <a:pt x="508" y="608"/>
                  <a:pt x="508" y="608"/>
                  <a:pt x="508" y="607"/>
                </a:cubicBezTo>
                <a:close/>
                <a:moveTo>
                  <a:pt x="526" y="606"/>
                </a:moveTo>
                <a:cubicBezTo>
                  <a:pt x="533" y="606"/>
                  <a:pt x="539" y="606"/>
                  <a:pt x="545" y="606"/>
                </a:cubicBezTo>
                <a:cubicBezTo>
                  <a:pt x="539" y="606"/>
                  <a:pt x="533" y="606"/>
                  <a:pt x="526" y="606"/>
                </a:cubicBezTo>
                <a:close/>
                <a:moveTo>
                  <a:pt x="605" y="600"/>
                </a:moveTo>
                <a:cubicBezTo>
                  <a:pt x="605" y="598"/>
                  <a:pt x="605" y="596"/>
                  <a:pt x="605" y="594"/>
                </a:cubicBezTo>
                <a:cubicBezTo>
                  <a:pt x="606" y="594"/>
                  <a:pt x="607" y="594"/>
                  <a:pt x="608" y="595"/>
                </a:cubicBezTo>
                <a:cubicBezTo>
                  <a:pt x="608" y="596"/>
                  <a:pt x="608" y="598"/>
                  <a:pt x="608" y="600"/>
                </a:cubicBezTo>
                <a:cubicBezTo>
                  <a:pt x="607" y="600"/>
                  <a:pt x="606" y="600"/>
                  <a:pt x="605" y="600"/>
                </a:cubicBezTo>
                <a:close/>
                <a:moveTo>
                  <a:pt x="606" y="594"/>
                </a:moveTo>
                <a:cubicBezTo>
                  <a:pt x="605" y="594"/>
                  <a:pt x="605" y="594"/>
                  <a:pt x="605" y="594"/>
                </a:cubicBezTo>
                <a:cubicBezTo>
                  <a:pt x="605" y="593"/>
                  <a:pt x="605" y="593"/>
                  <a:pt x="605" y="593"/>
                </a:cubicBezTo>
                <a:cubicBezTo>
                  <a:pt x="606" y="593"/>
                  <a:pt x="607" y="593"/>
                  <a:pt x="608" y="593"/>
                </a:cubicBezTo>
                <a:cubicBezTo>
                  <a:pt x="608" y="593"/>
                  <a:pt x="608" y="594"/>
                  <a:pt x="608" y="594"/>
                </a:cubicBezTo>
                <a:cubicBezTo>
                  <a:pt x="607" y="594"/>
                  <a:pt x="606" y="594"/>
                  <a:pt x="606" y="594"/>
                </a:cubicBezTo>
                <a:close/>
                <a:moveTo>
                  <a:pt x="604" y="593"/>
                </a:moveTo>
                <a:cubicBezTo>
                  <a:pt x="602" y="593"/>
                  <a:pt x="601" y="593"/>
                  <a:pt x="603" y="593"/>
                </a:cubicBezTo>
                <a:cubicBezTo>
                  <a:pt x="603" y="593"/>
                  <a:pt x="604" y="593"/>
                  <a:pt x="604" y="593"/>
                </a:cubicBezTo>
                <a:cubicBezTo>
                  <a:pt x="604" y="593"/>
                  <a:pt x="604" y="593"/>
                  <a:pt x="604" y="593"/>
                </a:cubicBezTo>
                <a:close/>
                <a:moveTo>
                  <a:pt x="498" y="608"/>
                </a:moveTo>
                <a:cubicBezTo>
                  <a:pt x="497" y="608"/>
                  <a:pt x="495" y="608"/>
                  <a:pt x="494" y="609"/>
                </a:cubicBezTo>
                <a:cubicBezTo>
                  <a:pt x="497" y="608"/>
                  <a:pt x="501" y="608"/>
                  <a:pt x="504" y="607"/>
                </a:cubicBezTo>
                <a:cubicBezTo>
                  <a:pt x="502" y="608"/>
                  <a:pt x="500" y="608"/>
                  <a:pt x="498" y="608"/>
                </a:cubicBezTo>
                <a:close/>
                <a:moveTo>
                  <a:pt x="497" y="609"/>
                </a:moveTo>
                <a:cubicBezTo>
                  <a:pt x="496" y="609"/>
                  <a:pt x="495" y="609"/>
                  <a:pt x="494" y="609"/>
                </a:cubicBezTo>
                <a:cubicBezTo>
                  <a:pt x="494" y="609"/>
                  <a:pt x="494" y="609"/>
                  <a:pt x="494" y="609"/>
                </a:cubicBezTo>
                <a:cubicBezTo>
                  <a:pt x="495" y="609"/>
                  <a:pt x="496" y="609"/>
                  <a:pt x="497" y="609"/>
                </a:cubicBezTo>
                <a:close/>
                <a:moveTo>
                  <a:pt x="487" y="610"/>
                </a:moveTo>
                <a:cubicBezTo>
                  <a:pt x="487" y="610"/>
                  <a:pt x="487" y="610"/>
                  <a:pt x="487" y="610"/>
                </a:cubicBezTo>
                <a:cubicBezTo>
                  <a:pt x="487" y="610"/>
                  <a:pt x="486" y="610"/>
                  <a:pt x="486" y="610"/>
                </a:cubicBezTo>
                <a:cubicBezTo>
                  <a:pt x="488" y="610"/>
                  <a:pt x="490" y="609"/>
                  <a:pt x="492" y="609"/>
                </a:cubicBezTo>
                <a:cubicBezTo>
                  <a:pt x="492" y="609"/>
                  <a:pt x="492" y="609"/>
                  <a:pt x="492" y="609"/>
                </a:cubicBezTo>
                <a:cubicBezTo>
                  <a:pt x="492" y="609"/>
                  <a:pt x="492" y="609"/>
                  <a:pt x="492" y="609"/>
                </a:cubicBezTo>
                <a:cubicBezTo>
                  <a:pt x="492" y="609"/>
                  <a:pt x="492" y="610"/>
                  <a:pt x="492" y="610"/>
                </a:cubicBezTo>
                <a:cubicBezTo>
                  <a:pt x="490" y="610"/>
                  <a:pt x="489" y="611"/>
                  <a:pt x="487" y="611"/>
                </a:cubicBezTo>
                <a:cubicBezTo>
                  <a:pt x="487" y="611"/>
                  <a:pt x="487" y="611"/>
                  <a:pt x="487" y="611"/>
                </a:cubicBezTo>
                <a:cubicBezTo>
                  <a:pt x="487" y="610"/>
                  <a:pt x="487" y="610"/>
                  <a:pt x="487" y="610"/>
                </a:cubicBezTo>
                <a:close/>
                <a:moveTo>
                  <a:pt x="492" y="610"/>
                </a:moveTo>
                <a:cubicBezTo>
                  <a:pt x="492" y="612"/>
                  <a:pt x="492" y="613"/>
                  <a:pt x="492" y="615"/>
                </a:cubicBezTo>
                <a:cubicBezTo>
                  <a:pt x="490" y="614"/>
                  <a:pt x="489" y="612"/>
                  <a:pt x="488" y="611"/>
                </a:cubicBezTo>
                <a:cubicBezTo>
                  <a:pt x="489" y="611"/>
                  <a:pt x="490" y="611"/>
                  <a:pt x="492" y="610"/>
                </a:cubicBezTo>
                <a:close/>
                <a:moveTo>
                  <a:pt x="609" y="606"/>
                </a:moveTo>
                <a:cubicBezTo>
                  <a:pt x="611" y="605"/>
                  <a:pt x="612" y="604"/>
                  <a:pt x="614" y="603"/>
                </a:cubicBezTo>
                <a:cubicBezTo>
                  <a:pt x="614" y="603"/>
                  <a:pt x="614" y="603"/>
                  <a:pt x="614" y="603"/>
                </a:cubicBezTo>
                <a:cubicBezTo>
                  <a:pt x="613" y="604"/>
                  <a:pt x="611" y="605"/>
                  <a:pt x="609" y="606"/>
                </a:cubicBezTo>
                <a:cubicBezTo>
                  <a:pt x="609" y="606"/>
                  <a:pt x="609" y="606"/>
                  <a:pt x="609" y="606"/>
                </a:cubicBezTo>
                <a:close/>
                <a:moveTo>
                  <a:pt x="614" y="602"/>
                </a:moveTo>
                <a:cubicBezTo>
                  <a:pt x="613" y="602"/>
                  <a:pt x="612" y="602"/>
                  <a:pt x="611" y="602"/>
                </a:cubicBezTo>
                <a:cubicBezTo>
                  <a:pt x="611" y="601"/>
                  <a:pt x="611" y="601"/>
                  <a:pt x="612" y="601"/>
                </a:cubicBezTo>
                <a:cubicBezTo>
                  <a:pt x="612" y="601"/>
                  <a:pt x="612" y="601"/>
                  <a:pt x="612" y="601"/>
                </a:cubicBezTo>
                <a:cubicBezTo>
                  <a:pt x="614" y="601"/>
                  <a:pt x="615" y="601"/>
                  <a:pt x="617" y="601"/>
                </a:cubicBezTo>
                <a:cubicBezTo>
                  <a:pt x="616" y="601"/>
                  <a:pt x="615" y="602"/>
                  <a:pt x="614" y="602"/>
                </a:cubicBezTo>
                <a:close/>
                <a:moveTo>
                  <a:pt x="610" y="602"/>
                </a:moveTo>
                <a:cubicBezTo>
                  <a:pt x="610" y="602"/>
                  <a:pt x="609" y="602"/>
                  <a:pt x="609" y="602"/>
                </a:cubicBezTo>
                <a:cubicBezTo>
                  <a:pt x="609" y="601"/>
                  <a:pt x="609" y="601"/>
                  <a:pt x="609" y="601"/>
                </a:cubicBezTo>
                <a:cubicBezTo>
                  <a:pt x="610" y="601"/>
                  <a:pt x="611" y="601"/>
                  <a:pt x="612" y="601"/>
                </a:cubicBezTo>
                <a:cubicBezTo>
                  <a:pt x="611" y="601"/>
                  <a:pt x="611" y="601"/>
                  <a:pt x="610" y="602"/>
                </a:cubicBezTo>
                <a:close/>
                <a:moveTo>
                  <a:pt x="609" y="600"/>
                </a:moveTo>
                <a:cubicBezTo>
                  <a:pt x="609" y="598"/>
                  <a:pt x="609" y="597"/>
                  <a:pt x="609" y="595"/>
                </a:cubicBezTo>
                <a:cubicBezTo>
                  <a:pt x="612" y="595"/>
                  <a:pt x="615" y="596"/>
                  <a:pt x="617" y="596"/>
                </a:cubicBezTo>
                <a:cubicBezTo>
                  <a:pt x="616" y="598"/>
                  <a:pt x="614" y="599"/>
                  <a:pt x="612" y="600"/>
                </a:cubicBezTo>
                <a:cubicBezTo>
                  <a:pt x="611" y="600"/>
                  <a:pt x="610" y="600"/>
                  <a:pt x="609" y="600"/>
                </a:cubicBezTo>
                <a:close/>
                <a:moveTo>
                  <a:pt x="618" y="596"/>
                </a:moveTo>
                <a:cubicBezTo>
                  <a:pt x="618" y="596"/>
                  <a:pt x="618" y="596"/>
                  <a:pt x="618" y="596"/>
                </a:cubicBezTo>
                <a:cubicBezTo>
                  <a:pt x="615" y="596"/>
                  <a:pt x="612" y="595"/>
                  <a:pt x="609" y="594"/>
                </a:cubicBezTo>
                <a:cubicBezTo>
                  <a:pt x="609" y="594"/>
                  <a:pt x="609" y="593"/>
                  <a:pt x="609" y="593"/>
                </a:cubicBezTo>
                <a:cubicBezTo>
                  <a:pt x="610" y="593"/>
                  <a:pt x="610" y="593"/>
                  <a:pt x="611" y="593"/>
                </a:cubicBezTo>
                <a:cubicBezTo>
                  <a:pt x="611" y="593"/>
                  <a:pt x="611" y="592"/>
                  <a:pt x="611" y="592"/>
                </a:cubicBezTo>
                <a:cubicBezTo>
                  <a:pt x="610" y="592"/>
                  <a:pt x="610" y="592"/>
                  <a:pt x="609" y="592"/>
                </a:cubicBezTo>
                <a:cubicBezTo>
                  <a:pt x="609" y="591"/>
                  <a:pt x="609" y="590"/>
                  <a:pt x="609" y="589"/>
                </a:cubicBezTo>
                <a:cubicBezTo>
                  <a:pt x="614" y="590"/>
                  <a:pt x="618" y="592"/>
                  <a:pt x="622" y="593"/>
                </a:cubicBezTo>
                <a:cubicBezTo>
                  <a:pt x="621" y="594"/>
                  <a:pt x="619" y="595"/>
                  <a:pt x="618" y="596"/>
                </a:cubicBezTo>
                <a:close/>
                <a:moveTo>
                  <a:pt x="609" y="564"/>
                </a:moveTo>
                <a:cubicBezTo>
                  <a:pt x="609" y="560"/>
                  <a:pt x="609" y="557"/>
                  <a:pt x="609" y="554"/>
                </a:cubicBezTo>
                <a:cubicBezTo>
                  <a:pt x="611" y="555"/>
                  <a:pt x="612" y="556"/>
                  <a:pt x="614" y="557"/>
                </a:cubicBezTo>
                <a:cubicBezTo>
                  <a:pt x="614" y="560"/>
                  <a:pt x="614" y="564"/>
                  <a:pt x="614" y="567"/>
                </a:cubicBezTo>
                <a:cubicBezTo>
                  <a:pt x="612" y="566"/>
                  <a:pt x="611" y="565"/>
                  <a:pt x="609" y="564"/>
                </a:cubicBezTo>
                <a:close/>
                <a:moveTo>
                  <a:pt x="609" y="553"/>
                </a:moveTo>
                <a:cubicBezTo>
                  <a:pt x="609" y="550"/>
                  <a:pt x="609" y="547"/>
                  <a:pt x="609" y="544"/>
                </a:cubicBezTo>
                <a:cubicBezTo>
                  <a:pt x="611" y="545"/>
                  <a:pt x="612" y="546"/>
                  <a:pt x="614" y="547"/>
                </a:cubicBezTo>
                <a:cubicBezTo>
                  <a:pt x="614" y="550"/>
                  <a:pt x="614" y="553"/>
                  <a:pt x="614" y="556"/>
                </a:cubicBezTo>
                <a:cubicBezTo>
                  <a:pt x="612" y="555"/>
                  <a:pt x="611" y="554"/>
                  <a:pt x="609" y="553"/>
                </a:cubicBezTo>
                <a:close/>
                <a:moveTo>
                  <a:pt x="620" y="540"/>
                </a:moveTo>
                <a:cubicBezTo>
                  <a:pt x="619" y="539"/>
                  <a:pt x="618" y="539"/>
                  <a:pt x="617" y="538"/>
                </a:cubicBezTo>
                <a:cubicBezTo>
                  <a:pt x="617" y="535"/>
                  <a:pt x="617" y="532"/>
                  <a:pt x="617" y="529"/>
                </a:cubicBezTo>
                <a:cubicBezTo>
                  <a:pt x="618" y="530"/>
                  <a:pt x="619" y="530"/>
                  <a:pt x="620" y="531"/>
                </a:cubicBezTo>
                <a:cubicBezTo>
                  <a:pt x="620" y="531"/>
                  <a:pt x="620" y="530"/>
                  <a:pt x="620" y="530"/>
                </a:cubicBezTo>
                <a:cubicBezTo>
                  <a:pt x="619" y="530"/>
                  <a:pt x="618" y="529"/>
                  <a:pt x="617" y="529"/>
                </a:cubicBezTo>
                <a:cubicBezTo>
                  <a:pt x="617" y="525"/>
                  <a:pt x="617" y="522"/>
                  <a:pt x="618" y="518"/>
                </a:cubicBezTo>
                <a:cubicBezTo>
                  <a:pt x="618" y="518"/>
                  <a:pt x="618" y="518"/>
                  <a:pt x="619" y="518"/>
                </a:cubicBezTo>
                <a:cubicBezTo>
                  <a:pt x="619" y="519"/>
                  <a:pt x="619" y="518"/>
                  <a:pt x="619" y="518"/>
                </a:cubicBezTo>
                <a:cubicBezTo>
                  <a:pt x="618" y="518"/>
                  <a:pt x="618" y="518"/>
                  <a:pt x="618" y="517"/>
                </a:cubicBezTo>
                <a:cubicBezTo>
                  <a:pt x="618" y="515"/>
                  <a:pt x="618" y="512"/>
                  <a:pt x="618" y="509"/>
                </a:cubicBezTo>
                <a:cubicBezTo>
                  <a:pt x="619" y="510"/>
                  <a:pt x="620" y="510"/>
                  <a:pt x="621" y="510"/>
                </a:cubicBezTo>
                <a:cubicBezTo>
                  <a:pt x="621" y="511"/>
                  <a:pt x="621" y="510"/>
                  <a:pt x="621" y="510"/>
                </a:cubicBezTo>
                <a:cubicBezTo>
                  <a:pt x="621" y="520"/>
                  <a:pt x="620" y="530"/>
                  <a:pt x="620" y="540"/>
                </a:cubicBezTo>
                <a:close/>
                <a:moveTo>
                  <a:pt x="621" y="510"/>
                </a:moveTo>
                <a:cubicBezTo>
                  <a:pt x="620" y="510"/>
                  <a:pt x="619" y="509"/>
                  <a:pt x="618" y="509"/>
                </a:cubicBezTo>
                <a:cubicBezTo>
                  <a:pt x="618" y="506"/>
                  <a:pt x="618" y="504"/>
                  <a:pt x="618" y="501"/>
                </a:cubicBezTo>
                <a:cubicBezTo>
                  <a:pt x="619" y="502"/>
                  <a:pt x="620" y="502"/>
                  <a:pt x="621" y="502"/>
                </a:cubicBezTo>
                <a:cubicBezTo>
                  <a:pt x="621" y="503"/>
                  <a:pt x="621" y="502"/>
                  <a:pt x="621" y="502"/>
                </a:cubicBezTo>
                <a:cubicBezTo>
                  <a:pt x="620" y="502"/>
                  <a:pt x="619" y="501"/>
                  <a:pt x="618" y="501"/>
                </a:cubicBezTo>
                <a:cubicBezTo>
                  <a:pt x="619" y="496"/>
                  <a:pt x="619" y="490"/>
                  <a:pt x="619" y="485"/>
                </a:cubicBezTo>
                <a:cubicBezTo>
                  <a:pt x="620" y="477"/>
                  <a:pt x="620" y="468"/>
                  <a:pt x="621" y="460"/>
                </a:cubicBezTo>
                <a:cubicBezTo>
                  <a:pt x="621" y="460"/>
                  <a:pt x="621" y="460"/>
                  <a:pt x="621" y="460"/>
                </a:cubicBezTo>
                <a:cubicBezTo>
                  <a:pt x="621" y="462"/>
                  <a:pt x="621" y="465"/>
                  <a:pt x="621" y="467"/>
                </a:cubicBezTo>
                <a:cubicBezTo>
                  <a:pt x="621" y="481"/>
                  <a:pt x="621" y="496"/>
                  <a:pt x="621" y="510"/>
                </a:cubicBezTo>
                <a:close/>
                <a:moveTo>
                  <a:pt x="623" y="459"/>
                </a:moveTo>
                <a:cubicBezTo>
                  <a:pt x="623" y="459"/>
                  <a:pt x="623" y="458"/>
                  <a:pt x="623" y="458"/>
                </a:cubicBezTo>
                <a:cubicBezTo>
                  <a:pt x="623" y="458"/>
                  <a:pt x="623" y="458"/>
                  <a:pt x="623" y="458"/>
                </a:cubicBezTo>
                <a:cubicBezTo>
                  <a:pt x="623" y="458"/>
                  <a:pt x="623" y="459"/>
                  <a:pt x="623" y="459"/>
                </a:cubicBezTo>
                <a:cubicBezTo>
                  <a:pt x="623" y="459"/>
                  <a:pt x="623" y="459"/>
                  <a:pt x="623" y="459"/>
                </a:cubicBezTo>
                <a:close/>
                <a:moveTo>
                  <a:pt x="624" y="458"/>
                </a:moveTo>
                <a:cubicBezTo>
                  <a:pt x="624" y="458"/>
                  <a:pt x="624" y="458"/>
                  <a:pt x="624" y="458"/>
                </a:cubicBezTo>
                <a:cubicBezTo>
                  <a:pt x="624" y="458"/>
                  <a:pt x="624" y="458"/>
                  <a:pt x="624" y="458"/>
                </a:cubicBezTo>
                <a:cubicBezTo>
                  <a:pt x="624" y="458"/>
                  <a:pt x="624" y="459"/>
                  <a:pt x="624" y="459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24" y="459"/>
                  <a:pt x="624" y="458"/>
                  <a:pt x="624" y="458"/>
                </a:cubicBezTo>
                <a:close/>
                <a:moveTo>
                  <a:pt x="624" y="442"/>
                </a:moveTo>
                <a:cubicBezTo>
                  <a:pt x="624" y="432"/>
                  <a:pt x="624" y="421"/>
                  <a:pt x="625" y="411"/>
                </a:cubicBezTo>
                <a:cubicBezTo>
                  <a:pt x="625" y="419"/>
                  <a:pt x="625" y="426"/>
                  <a:pt x="625" y="433"/>
                </a:cubicBezTo>
                <a:cubicBezTo>
                  <a:pt x="625" y="436"/>
                  <a:pt x="625" y="439"/>
                  <a:pt x="624" y="442"/>
                </a:cubicBezTo>
                <a:close/>
                <a:moveTo>
                  <a:pt x="625" y="389"/>
                </a:moveTo>
                <a:cubicBezTo>
                  <a:pt x="624" y="390"/>
                  <a:pt x="624" y="392"/>
                  <a:pt x="624" y="393"/>
                </a:cubicBezTo>
                <a:cubicBezTo>
                  <a:pt x="624" y="391"/>
                  <a:pt x="624" y="389"/>
                  <a:pt x="623" y="388"/>
                </a:cubicBezTo>
                <a:cubicBezTo>
                  <a:pt x="624" y="388"/>
                  <a:pt x="624" y="388"/>
                  <a:pt x="624" y="388"/>
                </a:cubicBezTo>
                <a:cubicBezTo>
                  <a:pt x="625" y="388"/>
                  <a:pt x="625" y="389"/>
                  <a:pt x="625" y="389"/>
                </a:cubicBezTo>
                <a:close/>
                <a:moveTo>
                  <a:pt x="622" y="386"/>
                </a:moveTo>
                <a:cubicBezTo>
                  <a:pt x="622" y="386"/>
                  <a:pt x="621" y="386"/>
                  <a:pt x="621" y="386"/>
                </a:cubicBezTo>
                <a:cubicBezTo>
                  <a:pt x="622" y="384"/>
                  <a:pt x="622" y="385"/>
                  <a:pt x="622" y="383"/>
                </a:cubicBezTo>
                <a:cubicBezTo>
                  <a:pt x="622" y="384"/>
                  <a:pt x="622" y="385"/>
                  <a:pt x="622" y="386"/>
                </a:cubicBezTo>
                <a:close/>
                <a:moveTo>
                  <a:pt x="622" y="387"/>
                </a:moveTo>
                <a:cubicBezTo>
                  <a:pt x="622" y="389"/>
                  <a:pt x="622" y="392"/>
                  <a:pt x="622" y="394"/>
                </a:cubicBezTo>
                <a:cubicBezTo>
                  <a:pt x="622" y="400"/>
                  <a:pt x="623" y="406"/>
                  <a:pt x="623" y="412"/>
                </a:cubicBezTo>
                <a:cubicBezTo>
                  <a:pt x="622" y="415"/>
                  <a:pt x="622" y="418"/>
                  <a:pt x="622" y="421"/>
                </a:cubicBezTo>
                <a:cubicBezTo>
                  <a:pt x="621" y="420"/>
                  <a:pt x="620" y="419"/>
                  <a:pt x="620" y="418"/>
                </a:cubicBezTo>
                <a:cubicBezTo>
                  <a:pt x="620" y="416"/>
                  <a:pt x="619" y="413"/>
                  <a:pt x="619" y="411"/>
                </a:cubicBezTo>
                <a:cubicBezTo>
                  <a:pt x="619" y="405"/>
                  <a:pt x="619" y="399"/>
                  <a:pt x="619" y="393"/>
                </a:cubicBezTo>
                <a:cubicBezTo>
                  <a:pt x="620" y="393"/>
                  <a:pt x="620" y="393"/>
                  <a:pt x="621" y="393"/>
                </a:cubicBezTo>
                <a:cubicBezTo>
                  <a:pt x="621" y="394"/>
                  <a:pt x="621" y="393"/>
                  <a:pt x="621" y="393"/>
                </a:cubicBezTo>
                <a:cubicBezTo>
                  <a:pt x="620" y="393"/>
                  <a:pt x="620" y="393"/>
                  <a:pt x="619" y="392"/>
                </a:cubicBezTo>
                <a:cubicBezTo>
                  <a:pt x="619" y="390"/>
                  <a:pt x="620" y="388"/>
                  <a:pt x="620" y="387"/>
                </a:cubicBezTo>
                <a:cubicBezTo>
                  <a:pt x="621" y="387"/>
                  <a:pt x="621" y="387"/>
                  <a:pt x="622" y="387"/>
                </a:cubicBezTo>
                <a:close/>
                <a:moveTo>
                  <a:pt x="618" y="392"/>
                </a:moveTo>
                <a:cubicBezTo>
                  <a:pt x="618" y="391"/>
                  <a:pt x="617" y="391"/>
                  <a:pt x="617" y="391"/>
                </a:cubicBezTo>
                <a:cubicBezTo>
                  <a:pt x="616" y="389"/>
                  <a:pt x="616" y="387"/>
                  <a:pt x="616" y="385"/>
                </a:cubicBezTo>
                <a:cubicBezTo>
                  <a:pt x="617" y="385"/>
                  <a:pt x="618" y="386"/>
                  <a:pt x="619" y="386"/>
                </a:cubicBezTo>
                <a:cubicBezTo>
                  <a:pt x="619" y="388"/>
                  <a:pt x="618" y="390"/>
                  <a:pt x="618" y="392"/>
                </a:cubicBezTo>
                <a:close/>
                <a:moveTo>
                  <a:pt x="616" y="390"/>
                </a:moveTo>
                <a:cubicBezTo>
                  <a:pt x="613" y="388"/>
                  <a:pt x="609" y="385"/>
                  <a:pt x="606" y="382"/>
                </a:cubicBezTo>
                <a:cubicBezTo>
                  <a:pt x="606" y="381"/>
                  <a:pt x="606" y="381"/>
                  <a:pt x="606" y="380"/>
                </a:cubicBezTo>
                <a:cubicBezTo>
                  <a:pt x="606" y="380"/>
                  <a:pt x="605" y="380"/>
                  <a:pt x="605" y="380"/>
                </a:cubicBezTo>
                <a:cubicBezTo>
                  <a:pt x="605" y="380"/>
                  <a:pt x="605" y="380"/>
                  <a:pt x="605" y="381"/>
                </a:cubicBezTo>
                <a:cubicBezTo>
                  <a:pt x="605" y="380"/>
                  <a:pt x="604" y="379"/>
                  <a:pt x="603" y="378"/>
                </a:cubicBezTo>
                <a:cubicBezTo>
                  <a:pt x="604" y="378"/>
                  <a:pt x="604" y="378"/>
                  <a:pt x="603" y="378"/>
                </a:cubicBezTo>
                <a:cubicBezTo>
                  <a:pt x="603" y="377"/>
                  <a:pt x="603" y="377"/>
                  <a:pt x="603" y="377"/>
                </a:cubicBezTo>
                <a:cubicBezTo>
                  <a:pt x="602" y="377"/>
                  <a:pt x="602" y="377"/>
                  <a:pt x="602" y="377"/>
                </a:cubicBezTo>
                <a:cubicBezTo>
                  <a:pt x="602" y="377"/>
                  <a:pt x="603" y="376"/>
                  <a:pt x="602" y="376"/>
                </a:cubicBezTo>
                <a:cubicBezTo>
                  <a:pt x="602" y="376"/>
                  <a:pt x="602" y="376"/>
                  <a:pt x="602" y="376"/>
                </a:cubicBezTo>
                <a:cubicBezTo>
                  <a:pt x="605" y="378"/>
                  <a:pt x="608" y="380"/>
                  <a:pt x="612" y="382"/>
                </a:cubicBezTo>
                <a:cubicBezTo>
                  <a:pt x="613" y="383"/>
                  <a:pt x="614" y="384"/>
                  <a:pt x="615" y="384"/>
                </a:cubicBezTo>
                <a:cubicBezTo>
                  <a:pt x="616" y="386"/>
                  <a:pt x="616" y="388"/>
                  <a:pt x="616" y="390"/>
                </a:cubicBezTo>
                <a:close/>
                <a:moveTo>
                  <a:pt x="602" y="375"/>
                </a:moveTo>
                <a:cubicBezTo>
                  <a:pt x="602" y="375"/>
                  <a:pt x="602" y="375"/>
                  <a:pt x="602" y="375"/>
                </a:cubicBezTo>
                <a:cubicBezTo>
                  <a:pt x="602" y="374"/>
                  <a:pt x="602" y="374"/>
                  <a:pt x="602" y="374"/>
                </a:cubicBezTo>
                <a:cubicBezTo>
                  <a:pt x="602" y="373"/>
                  <a:pt x="602" y="373"/>
                  <a:pt x="602" y="372"/>
                </a:cubicBezTo>
                <a:cubicBezTo>
                  <a:pt x="603" y="373"/>
                  <a:pt x="604" y="374"/>
                  <a:pt x="604" y="374"/>
                </a:cubicBezTo>
                <a:cubicBezTo>
                  <a:pt x="605" y="375"/>
                  <a:pt x="605" y="374"/>
                  <a:pt x="605" y="374"/>
                </a:cubicBezTo>
                <a:cubicBezTo>
                  <a:pt x="604" y="374"/>
                  <a:pt x="603" y="372"/>
                  <a:pt x="602" y="371"/>
                </a:cubicBezTo>
                <a:cubicBezTo>
                  <a:pt x="602" y="371"/>
                  <a:pt x="602" y="371"/>
                  <a:pt x="602" y="371"/>
                </a:cubicBezTo>
                <a:cubicBezTo>
                  <a:pt x="602" y="371"/>
                  <a:pt x="603" y="371"/>
                  <a:pt x="603" y="371"/>
                </a:cubicBezTo>
                <a:cubicBezTo>
                  <a:pt x="606" y="373"/>
                  <a:pt x="609" y="375"/>
                  <a:pt x="612" y="377"/>
                </a:cubicBezTo>
                <a:cubicBezTo>
                  <a:pt x="613" y="377"/>
                  <a:pt x="614" y="378"/>
                  <a:pt x="615" y="378"/>
                </a:cubicBezTo>
                <a:cubicBezTo>
                  <a:pt x="615" y="380"/>
                  <a:pt x="615" y="382"/>
                  <a:pt x="615" y="383"/>
                </a:cubicBezTo>
                <a:cubicBezTo>
                  <a:pt x="611" y="381"/>
                  <a:pt x="606" y="378"/>
                  <a:pt x="602" y="375"/>
                </a:cubicBezTo>
                <a:close/>
                <a:moveTo>
                  <a:pt x="603" y="371"/>
                </a:moveTo>
                <a:cubicBezTo>
                  <a:pt x="603" y="371"/>
                  <a:pt x="603" y="371"/>
                  <a:pt x="602" y="371"/>
                </a:cubicBezTo>
                <a:cubicBezTo>
                  <a:pt x="602" y="371"/>
                  <a:pt x="602" y="371"/>
                  <a:pt x="602" y="371"/>
                </a:cubicBezTo>
                <a:cubicBezTo>
                  <a:pt x="602" y="370"/>
                  <a:pt x="601" y="370"/>
                  <a:pt x="601" y="370"/>
                </a:cubicBezTo>
                <a:cubicBezTo>
                  <a:pt x="601" y="370"/>
                  <a:pt x="601" y="370"/>
                  <a:pt x="601" y="370"/>
                </a:cubicBezTo>
                <a:cubicBezTo>
                  <a:pt x="602" y="370"/>
                  <a:pt x="602" y="370"/>
                  <a:pt x="603" y="370"/>
                </a:cubicBezTo>
                <a:cubicBezTo>
                  <a:pt x="603" y="371"/>
                  <a:pt x="603" y="370"/>
                  <a:pt x="603" y="370"/>
                </a:cubicBezTo>
                <a:cubicBezTo>
                  <a:pt x="603" y="370"/>
                  <a:pt x="603" y="370"/>
                  <a:pt x="602" y="370"/>
                </a:cubicBezTo>
                <a:cubicBezTo>
                  <a:pt x="605" y="371"/>
                  <a:pt x="607" y="371"/>
                  <a:pt x="609" y="372"/>
                </a:cubicBezTo>
                <a:cubicBezTo>
                  <a:pt x="609" y="372"/>
                  <a:pt x="609" y="372"/>
                  <a:pt x="609" y="372"/>
                </a:cubicBezTo>
                <a:cubicBezTo>
                  <a:pt x="609" y="373"/>
                  <a:pt x="609" y="374"/>
                  <a:pt x="609" y="375"/>
                </a:cubicBezTo>
                <a:cubicBezTo>
                  <a:pt x="607" y="374"/>
                  <a:pt x="605" y="372"/>
                  <a:pt x="603" y="371"/>
                </a:cubicBezTo>
                <a:close/>
                <a:moveTo>
                  <a:pt x="610" y="372"/>
                </a:moveTo>
                <a:cubicBezTo>
                  <a:pt x="610" y="371"/>
                  <a:pt x="610" y="370"/>
                  <a:pt x="610" y="368"/>
                </a:cubicBezTo>
                <a:cubicBezTo>
                  <a:pt x="610" y="361"/>
                  <a:pt x="610" y="354"/>
                  <a:pt x="610" y="347"/>
                </a:cubicBezTo>
                <a:cubicBezTo>
                  <a:pt x="610" y="349"/>
                  <a:pt x="610" y="350"/>
                  <a:pt x="611" y="352"/>
                </a:cubicBezTo>
                <a:cubicBezTo>
                  <a:pt x="611" y="356"/>
                  <a:pt x="611" y="361"/>
                  <a:pt x="611" y="366"/>
                </a:cubicBezTo>
                <a:cubicBezTo>
                  <a:pt x="611" y="368"/>
                  <a:pt x="611" y="371"/>
                  <a:pt x="610" y="372"/>
                </a:cubicBezTo>
                <a:cubicBezTo>
                  <a:pt x="610" y="372"/>
                  <a:pt x="610" y="372"/>
                  <a:pt x="610" y="372"/>
                </a:cubicBezTo>
                <a:close/>
                <a:moveTo>
                  <a:pt x="609" y="371"/>
                </a:moveTo>
                <a:cubicBezTo>
                  <a:pt x="607" y="371"/>
                  <a:pt x="604" y="370"/>
                  <a:pt x="601" y="369"/>
                </a:cubicBezTo>
                <a:cubicBezTo>
                  <a:pt x="601" y="369"/>
                  <a:pt x="601" y="369"/>
                  <a:pt x="601" y="369"/>
                </a:cubicBezTo>
                <a:cubicBezTo>
                  <a:pt x="603" y="368"/>
                  <a:pt x="604" y="367"/>
                  <a:pt x="605" y="366"/>
                </a:cubicBezTo>
                <a:cubicBezTo>
                  <a:pt x="605" y="366"/>
                  <a:pt x="605" y="365"/>
                  <a:pt x="604" y="365"/>
                </a:cubicBezTo>
                <a:cubicBezTo>
                  <a:pt x="603" y="366"/>
                  <a:pt x="603" y="367"/>
                  <a:pt x="602" y="368"/>
                </a:cubicBezTo>
                <a:cubicBezTo>
                  <a:pt x="602" y="364"/>
                  <a:pt x="602" y="361"/>
                  <a:pt x="603" y="358"/>
                </a:cubicBezTo>
                <a:cubicBezTo>
                  <a:pt x="603" y="355"/>
                  <a:pt x="604" y="351"/>
                  <a:pt x="604" y="348"/>
                </a:cubicBezTo>
                <a:cubicBezTo>
                  <a:pt x="605" y="343"/>
                  <a:pt x="607" y="337"/>
                  <a:pt x="608" y="332"/>
                </a:cubicBezTo>
                <a:cubicBezTo>
                  <a:pt x="609" y="333"/>
                  <a:pt x="609" y="334"/>
                  <a:pt x="609" y="335"/>
                </a:cubicBezTo>
                <a:cubicBezTo>
                  <a:pt x="609" y="347"/>
                  <a:pt x="609" y="359"/>
                  <a:pt x="609" y="371"/>
                </a:cubicBezTo>
                <a:close/>
                <a:moveTo>
                  <a:pt x="601" y="371"/>
                </a:moveTo>
                <a:cubicBezTo>
                  <a:pt x="601" y="371"/>
                  <a:pt x="601" y="371"/>
                  <a:pt x="601" y="371"/>
                </a:cubicBezTo>
                <a:cubicBezTo>
                  <a:pt x="601" y="372"/>
                  <a:pt x="601" y="373"/>
                  <a:pt x="601" y="373"/>
                </a:cubicBezTo>
                <a:cubicBezTo>
                  <a:pt x="601" y="373"/>
                  <a:pt x="601" y="373"/>
                  <a:pt x="601" y="373"/>
                </a:cubicBezTo>
                <a:cubicBezTo>
                  <a:pt x="601" y="372"/>
                  <a:pt x="601" y="372"/>
                  <a:pt x="601" y="371"/>
                </a:cubicBezTo>
                <a:close/>
                <a:moveTo>
                  <a:pt x="599" y="374"/>
                </a:moveTo>
                <a:cubicBezTo>
                  <a:pt x="598" y="373"/>
                  <a:pt x="597" y="372"/>
                  <a:pt x="597" y="372"/>
                </a:cubicBezTo>
                <a:cubicBezTo>
                  <a:pt x="597" y="372"/>
                  <a:pt x="597" y="372"/>
                  <a:pt x="597" y="372"/>
                </a:cubicBezTo>
                <a:cubicBezTo>
                  <a:pt x="597" y="372"/>
                  <a:pt x="597" y="372"/>
                  <a:pt x="598" y="372"/>
                </a:cubicBezTo>
                <a:cubicBezTo>
                  <a:pt x="598" y="373"/>
                  <a:pt x="599" y="373"/>
                  <a:pt x="599" y="373"/>
                </a:cubicBezTo>
                <a:cubicBezTo>
                  <a:pt x="599" y="373"/>
                  <a:pt x="599" y="374"/>
                  <a:pt x="599" y="374"/>
                </a:cubicBezTo>
                <a:cubicBezTo>
                  <a:pt x="599" y="374"/>
                  <a:pt x="599" y="374"/>
                  <a:pt x="599" y="374"/>
                </a:cubicBezTo>
                <a:close/>
                <a:moveTo>
                  <a:pt x="587" y="376"/>
                </a:moveTo>
                <a:cubicBezTo>
                  <a:pt x="587" y="376"/>
                  <a:pt x="587" y="375"/>
                  <a:pt x="587" y="375"/>
                </a:cubicBezTo>
                <a:cubicBezTo>
                  <a:pt x="587" y="375"/>
                  <a:pt x="588" y="375"/>
                  <a:pt x="588" y="375"/>
                </a:cubicBezTo>
                <a:cubicBezTo>
                  <a:pt x="588" y="375"/>
                  <a:pt x="588" y="375"/>
                  <a:pt x="588" y="376"/>
                </a:cubicBezTo>
                <a:cubicBezTo>
                  <a:pt x="588" y="376"/>
                  <a:pt x="587" y="376"/>
                  <a:pt x="587" y="376"/>
                </a:cubicBezTo>
                <a:close/>
                <a:moveTo>
                  <a:pt x="587" y="376"/>
                </a:moveTo>
                <a:cubicBezTo>
                  <a:pt x="586" y="377"/>
                  <a:pt x="585" y="377"/>
                  <a:pt x="584" y="377"/>
                </a:cubicBezTo>
                <a:cubicBezTo>
                  <a:pt x="584" y="377"/>
                  <a:pt x="584" y="376"/>
                  <a:pt x="584" y="376"/>
                </a:cubicBezTo>
                <a:cubicBezTo>
                  <a:pt x="585" y="375"/>
                  <a:pt x="586" y="375"/>
                  <a:pt x="587" y="375"/>
                </a:cubicBezTo>
                <a:cubicBezTo>
                  <a:pt x="587" y="376"/>
                  <a:pt x="587" y="376"/>
                  <a:pt x="587" y="376"/>
                </a:cubicBezTo>
                <a:close/>
                <a:moveTo>
                  <a:pt x="584" y="374"/>
                </a:moveTo>
                <a:cubicBezTo>
                  <a:pt x="584" y="373"/>
                  <a:pt x="584" y="371"/>
                  <a:pt x="584" y="370"/>
                </a:cubicBezTo>
                <a:cubicBezTo>
                  <a:pt x="585" y="369"/>
                  <a:pt x="586" y="369"/>
                  <a:pt x="587" y="369"/>
                </a:cubicBezTo>
                <a:cubicBezTo>
                  <a:pt x="587" y="371"/>
                  <a:pt x="587" y="372"/>
                  <a:pt x="587" y="374"/>
                </a:cubicBezTo>
                <a:cubicBezTo>
                  <a:pt x="586" y="374"/>
                  <a:pt x="585" y="374"/>
                  <a:pt x="584" y="374"/>
                </a:cubicBezTo>
                <a:close/>
                <a:moveTo>
                  <a:pt x="584" y="369"/>
                </a:moveTo>
                <a:cubicBezTo>
                  <a:pt x="584" y="365"/>
                  <a:pt x="584" y="361"/>
                  <a:pt x="584" y="356"/>
                </a:cubicBezTo>
                <a:cubicBezTo>
                  <a:pt x="584" y="356"/>
                  <a:pt x="584" y="356"/>
                  <a:pt x="584" y="356"/>
                </a:cubicBezTo>
                <a:cubicBezTo>
                  <a:pt x="583" y="349"/>
                  <a:pt x="582" y="342"/>
                  <a:pt x="582" y="335"/>
                </a:cubicBezTo>
                <a:cubicBezTo>
                  <a:pt x="582" y="334"/>
                  <a:pt x="582" y="333"/>
                  <a:pt x="582" y="332"/>
                </a:cubicBezTo>
                <a:cubicBezTo>
                  <a:pt x="583" y="332"/>
                  <a:pt x="585" y="332"/>
                  <a:pt x="586" y="333"/>
                </a:cubicBezTo>
                <a:cubicBezTo>
                  <a:pt x="586" y="335"/>
                  <a:pt x="586" y="337"/>
                  <a:pt x="586" y="338"/>
                </a:cubicBezTo>
                <a:cubicBezTo>
                  <a:pt x="586" y="338"/>
                  <a:pt x="587" y="339"/>
                  <a:pt x="587" y="338"/>
                </a:cubicBezTo>
                <a:cubicBezTo>
                  <a:pt x="587" y="343"/>
                  <a:pt x="587" y="347"/>
                  <a:pt x="587" y="351"/>
                </a:cubicBezTo>
                <a:cubicBezTo>
                  <a:pt x="587" y="357"/>
                  <a:pt x="587" y="363"/>
                  <a:pt x="587" y="369"/>
                </a:cubicBezTo>
                <a:cubicBezTo>
                  <a:pt x="586" y="369"/>
                  <a:pt x="585" y="369"/>
                  <a:pt x="584" y="369"/>
                </a:cubicBezTo>
                <a:close/>
                <a:moveTo>
                  <a:pt x="587" y="333"/>
                </a:moveTo>
                <a:cubicBezTo>
                  <a:pt x="587" y="333"/>
                  <a:pt x="587" y="333"/>
                  <a:pt x="587" y="333"/>
                </a:cubicBezTo>
                <a:cubicBezTo>
                  <a:pt x="587" y="336"/>
                  <a:pt x="587" y="338"/>
                  <a:pt x="587" y="341"/>
                </a:cubicBezTo>
                <a:cubicBezTo>
                  <a:pt x="587" y="338"/>
                  <a:pt x="587" y="336"/>
                  <a:pt x="587" y="333"/>
                </a:cubicBezTo>
                <a:close/>
                <a:moveTo>
                  <a:pt x="587" y="331"/>
                </a:moveTo>
                <a:cubicBezTo>
                  <a:pt x="587" y="331"/>
                  <a:pt x="587" y="331"/>
                  <a:pt x="586" y="331"/>
                </a:cubicBezTo>
                <a:cubicBezTo>
                  <a:pt x="586" y="323"/>
                  <a:pt x="585" y="314"/>
                  <a:pt x="586" y="306"/>
                </a:cubicBezTo>
                <a:cubicBezTo>
                  <a:pt x="586" y="310"/>
                  <a:pt x="587" y="313"/>
                  <a:pt x="587" y="317"/>
                </a:cubicBezTo>
                <a:cubicBezTo>
                  <a:pt x="587" y="322"/>
                  <a:pt x="587" y="327"/>
                  <a:pt x="587" y="331"/>
                </a:cubicBezTo>
                <a:cubicBezTo>
                  <a:pt x="587" y="331"/>
                  <a:pt x="587" y="331"/>
                  <a:pt x="587" y="331"/>
                </a:cubicBezTo>
                <a:close/>
                <a:moveTo>
                  <a:pt x="584" y="301"/>
                </a:moveTo>
                <a:cubicBezTo>
                  <a:pt x="584" y="301"/>
                  <a:pt x="584" y="301"/>
                  <a:pt x="584" y="301"/>
                </a:cubicBezTo>
                <a:cubicBezTo>
                  <a:pt x="584" y="301"/>
                  <a:pt x="584" y="301"/>
                  <a:pt x="584" y="301"/>
                </a:cubicBezTo>
                <a:cubicBezTo>
                  <a:pt x="584" y="301"/>
                  <a:pt x="584" y="301"/>
                  <a:pt x="584" y="301"/>
                </a:cubicBezTo>
                <a:close/>
                <a:moveTo>
                  <a:pt x="584" y="302"/>
                </a:moveTo>
                <a:cubicBezTo>
                  <a:pt x="584" y="302"/>
                  <a:pt x="584" y="303"/>
                  <a:pt x="584" y="303"/>
                </a:cubicBezTo>
                <a:cubicBezTo>
                  <a:pt x="584" y="303"/>
                  <a:pt x="584" y="303"/>
                  <a:pt x="584" y="303"/>
                </a:cubicBezTo>
                <a:cubicBezTo>
                  <a:pt x="584" y="302"/>
                  <a:pt x="584" y="302"/>
                  <a:pt x="584" y="301"/>
                </a:cubicBezTo>
                <a:cubicBezTo>
                  <a:pt x="584" y="301"/>
                  <a:pt x="584" y="302"/>
                  <a:pt x="584" y="302"/>
                </a:cubicBezTo>
                <a:close/>
                <a:moveTo>
                  <a:pt x="582" y="302"/>
                </a:moveTo>
                <a:cubicBezTo>
                  <a:pt x="582" y="302"/>
                  <a:pt x="582" y="302"/>
                  <a:pt x="581" y="302"/>
                </a:cubicBezTo>
                <a:cubicBezTo>
                  <a:pt x="582" y="301"/>
                  <a:pt x="582" y="300"/>
                  <a:pt x="582" y="299"/>
                </a:cubicBezTo>
                <a:cubicBezTo>
                  <a:pt x="582" y="300"/>
                  <a:pt x="582" y="300"/>
                  <a:pt x="582" y="300"/>
                </a:cubicBezTo>
                <a:cubicBezTo>
                  <a:pt x="582" y="301"/>
                  <a:pt x="582" y="301"/>
                  <a:pt x="582" y="302"/>
                </a:cubicBezTo>
                <a:close/>
                <a:moveTo>
                  <a:pt x="581" y="301"/>
                </a:moveTo>
                <a:cubicBezTo>
                  <a:pt x="581" y="301"/>
                  <a:pt x="580" y="301"/>
                  <a:pt x="580" y="301"/>
                </a:cubicBezTo>
                <a:cubicBezTo>
                  <a:pt x="580" y="301"/>
                  <a:pt x="580" y="300"/>
                  <a:pt x="580" y="300"/>
                </a:cubicBezTo>
                <a:cubicBezTo>
                  <a:pt x="579" y="299"/>
                  <a:pt x="579" y="298"/>
                  <a:pt x="579" y="297"/>
                </a:cubicBezTo>
                <a:cubicBezTo>
                  <a:pt x="579" y="298"/>
                  <a:pt x="580" y="299"/>
                  <a:pt x="581" y="299"/>
                </a:cubicBezTo>
                <a:cubicBezTo>
                  <a:pt x="581" y="300"/>
                  <a:pt x="581" y="301"/>
                  <a:pt x="581" y="301"/>
                </a:cubicBezTo>
                <a:close/>
                <a:moveTo>
                  <a:pt x="577" y="300"/>
                </a:moveTo>
                <a:cubicBezTo>
                  <a:pt x="574" y="298"/>
                  <a:pt x="570" y="297"/>
                  <a:pt x="567" y="296"/>
                </a:cubicBezTo>
                <a:cubicBezTo>
                  <a:pt x="567" y="295"/>
                  <a:pt x="567" y="294"/>
                  <a:pt x="567" y="293"/>
                </a:cubicBezTo>
                <a:cubicBezTo>
                  <a:pt x="569" y="293"/>
                  <a:pt x="572" y="294"/>
                  <a:pt x="574" y="295"/>
                </a:cubicBezTo>
                <a:cubicBezTo>
                  <a:pt x="574" y="296"/>
                  <a:pt x="574" y="296"/>
                  <a:pt x="574" y="296"/>
                </a:cubicBezTo>
                <a:cubicBezTo>
                  <a:pt x="574" y="297"/>
                  <a:pt x="575" y="297"/>
                  <a:pt x="575" y="296"/>
                </a:cubicBezTo>
                <a:cubicBezTo>
                  <a:pt x="575" y="296"/>
                  <a:pt x="575" y="296"/>
                  <a:pt x="575" y="296"/>
                </a:cubicBezTo>
                <a:cubicBezTo>
                  <a:pt x="575" y="296"/>
                  <a:pt x="575" y="296"/>
                  <a:pt x="575" y="296"/>
                </a:cubicBezTo>
                <a:cubicBezTo>
                  <a:pt x="576" y="297"/>
                  <a:pt x="577" y="298"/>
                  <a:pt x="577" y="300"/>
                </a:cubicBezTo>
                <a:close/>
                <a:moveTo>
                  <a:pt x="575" y="295"/>
                </a:moveTo>
                <a:cubicBezTo>
                  <a:pt x="575" y="295"/>
                  <a:pt x="575" y="295"/>
                  <a:pt x="575" y="295"/>
                </a:cubicBezTo>
                <a:cubicBezTo>
                  <a:pt x="575" y="295"/>
                  <a:pt x="575" y="295"/>
                  <a:pt x="575" y="295"/>
                </a:cubicBezTo>
                <a:cubicBezTo>
                  <a:pt x="575" y="295"/>
                  <a:pt x="575" y="295"/>
                  <a:pt x="575" y="295"/>
                </a:cubicBezTo>
                <a:close/>
                <a:moveTo>
                  <a:pt x="572" y="292"/>
                </a:moveTo>
                <a:cubicBezTo>
                  <a:pt x="570" y="291"/>
                  <a:pt x="568" y="291"/>
                  <a:pt x="567" y="290"/>
                </a:cubicBezTo>
                <a:cubicBezTo>
                  <a:pt x="567" y="290"/>
                  <a:pt x="567" y="289"/>
                  <a:pt x="567" y="288"/>
                </a:cubicBezTo>
                <a:cubicBezTo>
                  <a:pt x="567" y="288"/>
                  <a:pt x="567" y="288"/>
                  <a:pt x="566" y="288"/>
                </a:cubicBezTo>
                <a:cubicBezTo>
                  <a:pt x="566" y="289"/>
                  <a:pt x="566" y="289"/>
                  <a:pt x="566" y="290"/>
                </a:cubicBezTo>
                <a:cubicBezTo>
                  <a:pt x="565" y="290"/>
                  <a:pt x="564" y="290"/>
                  <a:pt x="564" y="290"/>
                </a:cubicBezTo>
                <a:cubicBezTo>
                  <a:pt x="564" y="290"/>
                  <a:pt x="564" y="289"/>
                  <a:pt x="564" y="289"/>
                </a:cubicBezTo>
                <a:cubicBezTo>
                  <a:pt x="564" y="289"/>
                  <a:pt x="564" y="289"/>
                  <a:pt x="563" y="289"/>
                </a:cubicBezTo>
                <a:cubicBezTo>
                  <a:pt x="563" y="289"/>
                  <a:pt x="563" y="289"/>
                  <a:pt x="563" y="289"/>
                </a:cubicBezTo>
                <a:cubicBezTo>
                  <a:pt x="562" y="289"/>
                  <a:pt x="561" y="289"/>
                  <a:pt x="560" y="289"/>
                </a:cubicBezTo>
                <a:cubicBezTo>
                  <a:pt x="560" y="288"/>
                  <a:pt x="560" y="287"/>
                  <a:pt x="560" y="286"/>
                </a:cubicBezTo>
                <a:cubicBezTo>
                  <a:pt x="561" y="286"/>
                  <a:pt x="562" y="286"/>
                  <a:pt x="563" y="286"/>
                </a:cubicBezTo>
                <a:cubicBezTo>
                  <a:pt x="566" y="287"/>
                  <a:pt x="569" y="289"/>
                  <a:pt x="572" y="292"/>
                </a:cubicBezTo>
                <a:close/>
                <a:moveTo>
                  <a:pt x="568" y="287"/>
                </a:moveTo>
                <a:cubicBezTo>
                  <a:pt x="570" y="287"/>
                  <a:pt x="572" y="287"/>
                  <a:pt x="574" y="288"/>
                </a:cubicBezTo>
                <a:cubicBezTo>
                  <a:pt x="574" y="289"/>
                  <a:pt x="574" y="290"/>
                  <a:pt x="574" y="291"/>
                </a:cubicBezTo>
                <a:cubicBezTo>
                  <a:pt x="573" y="290"/>
                  <a:pt x="571" y="288"/>
                  <a:pt x="568" y="287"/>
                </a:cubicBezTo>
                <a:close/>
                <a:moveTo>
                  <a:pt x="560" y="286"/>
                </a:moveTo>
                <a:cubicBezTo>
                  <a:pt x="560" y="285"/>
                  <a:pt x="560" y="285"/>
                  <a:pt x="560" y="285"/>
                </a:cubicBezTo>
                <a:cubicBezTo>
                  <a:pt x="561" y="285"/>
                  <a:pt x="561" y="285"/>
                  <a:pt x="562" y="286"/>
                </a:cubicBezTo>
                <a:cubicBezTo>
                  <a:pt x="561" y="286"/>
                  <a:pt x="561" y="286"/>
                  <a:pt x="560" y="286"/>
                </a:cubicBezTo>
                <a:close/>
                <a:moveTo>
                  <a:pt x="559" y="286"/>
                </a:moveTo>
                <a:cubicBezTo>
                  <a:pt x="554" y="285"/>
                  <a:pt x="548" y="285"/>
                  <a:pt x="543" y="286"/>
                </a:cubicBezTo>
                <a:cubicBezTo>
                  <a:pt x="543" y="285"/>
                  <a:pt x="542" y="285"/>
                  <a:pt x="542" y="285"/>
                </a:cubicBezTo>
                <a:cubicBezTo>
                  <a:pt x="542" y="284"/>
                  <a:pt x="542" y="283"/>
                  <a:pt x="542" y="282"/>
                </a:cubicBezTo>
                <a:cubicBezTo>
                  <a:pt x="544" y="282"/>
                  <a:pt x="545" y="282"/>
                  <a:pt x="547" y="282"/>
                </a:cubicBezTo>
                <a:cubicBezTo>
                  <a:pt x="547" y="283"/>
                  <a:pt x="547" y="284"/>
                  <a:pt x="547" y="284"/>
                </a:cubicBezTo>
                <a:cubicBezTo>
                  <a:pt x="547" y="285"/>
                  <a:pt x="548" y="285"/>
                  <a:pt x="548" y="284"/>
                </a:cubicBezTo>
                <a:cubicBezTo>
                  <a:pt x="548" y="284"/>
                  <a:pt x="548" y="283"/>
                  <a:pt x="548" y="282"/>
                </a:cubicBezTo>
                <a:cubicBezTo>
                  <a:pt x="551" y="282"/>
                  <a:pt x="553" y="283"/>
                  <a:pt x="556" y="284"/>
                </a:cubicBezTo>
                <a:cubicBezTo>
                  <a:pt x="556" y="284"/>
                  <a:pt x="556" y="284"/>
                  <a:pt x="556" y="284"/>
                </a:cubicBezTo>
                <a:cubicBezTo>
                  <a:pt x="556" y="285"/>
                  <a:pt x="557" y="285"/>
                  <a:pt x="557" y="284"/>
                </a:cubicBezTo>
                <a:cubicBezTo>
                  <a:pt x="557" y="284"/>
                  <a:pt x="557" y="284"/>
                  <a:pt x="557" y="284"/>
                </a:cubicBezTo>
                <a:cubicBezTo>
                  <a:pt x="558" y="284"/>
                  <a:pt x="559" y="284"/>
                  <a:pt x="559" y="285"/>
                </a:cubicBezTo>
                <a:cubicBezTo>
                  <a:pt x="559" y="285"/>
                  <a:pt x="559" y="285"/>
                  <a:pt x="559" y="286"/>
                </a:cubicBezTo>
                <a:close/>
                <a:moveTo>
                  <a:pt x="557" y="282"/>
                </a:moveTo>
                <a:cubicBezTo>
                  <a:pt x="556" y="268"/>
                  <a:pt x="555" y="254"/>
                  <a:pt x="554" y="240"/>
                </a:cubicBezTo>
                <a:cubicBezTo>
                  <a:pt x="555" y="241"/>
                  <a:pt x="557" y="241"/>
                  <a:pt x="558" y="242"/>
                </a:cubicBezTo>
                <a:cubicBezTo>
                  <a:pt x="558" y="243"/>
                  <a:pt x="558" y="243"/>
                  <a:pt x="558" y="244"/>
                </a:cubicBezTo>
                <a:cubicBezTo>
                  <a:pt x="558" y="245"/>
                  <a:pt x="558" y="245"/>
                  <a:pt x="559" y="245"/>
                </a:cubicBezTo>
                <a:cubicBezTo>
                  <a:pt x="559" y="258"/>
                  <a:pt x="559" y="270"/>
                  <a:pt x="559" y="283"/>
                </a:cubicBezTo>
                <a:cubicBezTo>
                  <a:pt x="558" y="282"/>
                  <a:pt x="558" y="282"/>
                  <a:pt x="557" y="282"/>
                </a:cubicBezTo>
                <a:close/>
                <a:moveTo>
                  <a:pt x="560" y="240"/>
                </a:moveTo>
                <a:cubicBezTo>
                  <a:pt x="561" y="240"/>
                  <a:pt x="561" y="241"/>
                  <a:pt x="562" y="241"/>
                </a:cubicBezTo>
                <a:cubicBezTo>
                  <a:pt x="562" y="242"/>
                  <a:pt x="562" y="243"/>
                  <a:pt x="562" y="243"/>
                </a:cubicBezTo>
                <a:cubicBezTo>
                  <a:pt x="561" y="243"/>
                  <a:pt x="560" y="243"/>
                  <a:pt x="560" y="242"/>
                </a:cubicBezTo>
                <a:cubicBezTo>
                  <a:pt x="560" y="241"/>
                  <a:pt x="560" y="241"/>
                  <a:pt x="560" y="240"/>
                </a:cubicBezTo>
                <a:close/>
                <a:moveTo>
                  <a:pt x="560" y="240"/>
                </a:moveTo>
                <a:cubicBezTo>
                  <a:pt x="560" y="237"/>
                  <a:pt x="560" y="234"/>
                  <a:pt x="561" y="231"/>
                </a:cubicBezTo>
                <a:cubicBezTo>
                  <a:pt x="562" y="230"/>
                  <a:pt x="560" y="229"/>
                  <a:pt x="560" y="230"/>
                </a:cubicBezTo>
                <a:cubicBezTo>
                  <a:pt x="559" y="231"/>
                  <a:pt x="559" y="231"/>
                  <a:pt x="559" y="232"/>
                </a:cubicBezTo>
                <a:cubicBezTo>
                  <a:pt x="559" y="228"/>
                  <a:pt x="559" y="223"/>
                  <a:pt x="559" y="219"/>
                </a:cubicBezTo>
                <a:cubicBezTo>
                  <a:pt x="561" y="219"/>
                  <a:pt x="563" y="220"/>
                  <a:pt x="565" y="221"/>
                </a:cubicBezTo>
                <a:cubicBezTo>
                  <a:pt x="563" y="228"/>
                  <a:pt x="562" y="234"/>
                  <a:pt x="562" y="241"/>
                </a:cubicBezTo>
                <a:cubicBezTo>
                  <a:pt x="561" y="240"/>
                  <a:pt x="561" y="240"/>
                  <a:pt x="560" y="240"/>
                </a:cubicBezTo>
                <a:close/>
                <a:moveTo>
                  <a:pt x="565" y="222"/>
                </a:moveTo>
                <a:cubicBezTo>
                  <a:pt x="567" y="222"/>
                  <a:pt x="568" y="223"/>
                  <a:pt x="570" y="224"/>
                </a:cubicBezTo>
                <a:cubicBezTo>
                  <a:pt x="570" y="231"/>
                  <a:pt x="570" y="238"/>
                  <a:pt x="570" y="244"/>
                </a:cubicBezTo>
                <a:cubicBezTo>
                  <a:pt x="567" y="243"/>
                  <a:pt x="565" y="242"/>
                  <a:pt x="563" y="241"/>
                </a:cubicBezTo>
                <a:cubicBezTo>
                  <a:pt x="563" y="234"/>
                  <a:pt x="564" y="228"/>
                  <a:pt x="565" y="222"/>
                </a:cubicBezTo>
                <a:close/>
                <a:moveTo>
                  <a:pt x="573" y="214"/>
                </a:moveTo>
                <a:cubicBezTo>
                  <a:pt x="573" y="218"/>
                  <a:pt x="573" y="222"/>
                  <a:pt x="573" y="226"/>
                </a:cubicBezTo>
                <a:cubicBezTo>
                  <a:pt x="573" y="226"/>
                  <a:pt x="573" y="226"/>
                  <a:pt x="572" y="226"/>
                </a:cubicBezTo>
                <a:cubicBezTo>
                  <a:pt x="572" y="223"/>
                  <a:pt x="572" y="220"/>
                  <a:pt x="571" y="218"/>
                </a:cubicBezTo>
                <a:cubicBezTo>
                  <a:pt x="571" y="217"/>
                  <a:pt x="571" y="217"/>
                  <a:pt x="571" y="216"/>
                </a:cubicBezTo>
                <a:cubicBezTo>
                  <a:pt x="571" y="216"/>
                  <a:pt x="570" y="216"/>
                  <a:pt x="570" y="216"/>
                </a:cubicBezTo>
                <a:cubicBezTo>
                  <a:pt x="570" y="216"/>
                  <a:pt x="570" y="216"/>
                  <a:pt x="570" y="216"/>
                </a:cubicBezTo>
                <a:cubicBezTo>
                  <a:pt x="570" y="217"/>
                  <a:pt x="571" y="217"/>
                  <a:pt x="571" y="216"/>
                </a:cubicBezTo>
                <a:cubicBezTo>
                  <a:pt x="571" y="217"/>
                  <a:pt x="571" y="217"/>
                  <a:pt x="571" y="218"/>
                </a:cubicBezTo>
                <a:cubicBezTo>
                  <a:pt x="571" y="217"/>
                  <a:pt x="571" y="217"/>
                  <a:pt x="571" y="217"/>
                </a:cubicBezTo>
                <a:cubicBezTo>
                  <a:pt x="571" y="217"/>
                  <a:pt x="571" y="217"/>
                  <a:pt x="571" y="218"/>
                </a:cubicBezTo>
                <a:cubicBezTo>
                  <a:pt x="571" y="218"/>
                  <a:pt x="571" y="219"/>
                  <a:pt x="571" y="219"/>
                </a:cubicBezTo>
                <a:cubicBezTo>
                  <a:pt x="570" y="219"/>
                  <a:pt x="570" y="219"/>
                  <a:pt x="570" y="220"/>
                </a:cubicBezTo>
                <a:cubicBezTo>
                  <a:pt x="569" y="219"/>
                  <a:pt x="568" y="218"/>
                  <a:pt x="567" y="217"/>
                </a:cubicBezTo>
                <a:cubicBezTo>
                  <a:pt x="567" y="217"/>
                  <a:pt x="567" y="217"/>
                  <a:pt x="567" y="216"/>
                </a:cubicBezTo>
                <a:cubicBezTo>
                  <a:pt x="567" y="216"/>
                  <a:pt x="567" y="216"/>
                  <a:pt x="566" y="216"/>
                </a:cubicBezTo>
                <a:cubicBezTo>
                  <a:pt x="566" y="216"/>
                  <a:pt x="566" y="217"/>
                  <a:pt x="566" y="217"/>
                </a:cubicBezTo>
                <a:cubicBezTo>
                  <a:pt x="562" y="214"/>
                  <a:pt x="557" y="213"/>
                  <a:pt x="552" y="212"/>
                </a:cubicBezTo>
                <a:cubicBezTo>
                  <a:pt x="552" y="210"/>
                  <a:pt x="552" y="208"/>
                  <a:pt x="551" y="206"/>
                </a:cubicBezTo>
                <a:cubicBezTo>
                  <a:pt x="553" y="206"/>
                  <a:pt x="555" y="206"/>
                  <a:pt x="556" y="206"/>
                </a:cubicBezTo>
                <a:cubicBezTo>
                  <a:pt x="556" y="208"/>
                  <a:pt x="556" y="210"/>
                  <a:pt x="556" y="212"/>
                </a:cubicBezTo>
                <a:cubicBezTo>
                  <a:pt x="556" y="213"/>
                  <a:pt x="557" y="213"/>
                  <a:pt x="557" y="212"/>
                </a:cubicBezTo>
                <a:cubicBezTo>
                  <a:pt x="557" y="210"/>
                  <a:pt x="557" y="208"/>
                  <a:pt x="557" y="207"/>
                </a:cubicBezTo>
                <a:cubicBezTo>
                  <a:pt x="563" y="208"/>
                  <a:pt x="568" y="210"/>
                  <a:pt x="572" y="214"/>
                </a:cubicBezTo>
                <a:cubicBezTo>
                  <a:pt x="572" y="214"/>
                  <a:pt x="572" y="214"/>
                  <a:pt x="572" y="214"/>
                </a:cubicBezTo>
                <a:cubicBezTo>
                  <a:pt x="572" y="214"/>
                  <a:pt x="572" y="214"/>
                  <a:pt x="573" y="214"/>
                </a:cubicBezTo>
                <a:close/>
                <a:moveTo>
                  <a:pt x="555" y="204"/>
                </a:moveTo>
                <a:cubicBezTo>
                  <a:pt x="554" y="204"/>
                  <a:pt x="552" y="204"/>
                  <a:pt x="551" y="203"/>
                </a:cubicBezTo>
                <a:cubicBezTo>
                  <a:pt x="551" y="203"/>
                  <a:pt x="551" y="202"/>
                  <a:pt x="551" y="202"/>
                </a:cubicBezTo>
                <a:cubicBezTo>
                  <a:pt x="552" y="202"/>
                  <a:pt x="554" y="202"/>
                  <a:pt x="556" y="202"/>
                </a:cubicBezTo>
                <a:cubicBezTo>
                  <a:pt x="556" y="203"/>
                  <a:pt x="556" y="204"/>
                  <a:pt x="556" y="204"/>
                </a:cubicBezTo>
                <a:cubicBezTo>
                  <a:pt x="556" y="204"/>
                  <a:pt x="556" y="204"/>
                  <a:pt x="555" y="204"/>
                </a:cubicBezTo>
                <a:close/>
                <a:moveTo>
                  <a:pt x="550" y="203"/>
                </a:moveTo>
                <a:cubicBezTo>
                  <a:pt x="549" y="203"/>
                  <a:pt x="548" y="203"/>
                  <a:pt x="547" y="202"/>
                </a:cubicBezTo>
                <a:cubicBezTo>
                  <a:pt x="547" y="202"/>
                  <a:pt x="547" y="202"/>
                  <a:pt x="547" y="201"/>
                </a:cubicBezTo>
                <a:cubicBezTo>
                  <a:pt x="548" y="201"/>
                  <a:pt x="549" y="201"/>
                  <a:pt x="550" y="201"/>
                </a:cubicBezTo>
                <a:cubicBezTo>
                  <a:pt x="550" y="202"/>
                  <a:pt x="550" y="203"/>
                  <a:pt x="550" y="203"/>
                </a:cubicBezTo>
                <a:close/>
                <a:moveTo>
                  <a:pt x="545" y="177"/>
                </a:moveTo>
                <a:cubicBezTo>
                  <a:pt x="545" y="176"/>
                  <a:pt x="545" y="175"/>
                  <a:pt x="545" y="174"/>
                </a:cubicBezTo>
                <a:cubicBezTo>
                  <a:pt x="546" y="174"/>
                  <a:pt x="547" y="174"/>
                  <a:pt x="548" y="174"/>
                </a:cubicBezTo>
                <a:cubicBezTo>
                  <a:pt x="548" y="176"/>
                  <a:pt x="548" y="177"/>
                  <a:pt x="548" y="178"/>
                </a:cubicBezTo>
                <a:cubicBezTo>
                  <a:pt x="547" y="177"/>
                  <a:pt x="546" y="177"/>
                  <a:pt x="545" y="177"/>
                </a:cubicBezTo>
                <a:close/>
                <a:moveTo>
                  <a:pt x="527" y="202"/>
                </a:moveTo>
                <a:cubicBezTo>
                  <a:pt x="527" y="202"/>
                  <a:pt x="527" y="202"/>
                  <a:pt x="527" y="202"/>
                </a:cubicBezTo>
                <a:cubicBezTo>
                  <a:pt x="521" y="203"/>
                  <a:pt x="516" y="204"/>
                  <a:pt x="511" y="206"/>
                </a:cubicBezTo>
                <a:cubicBezTo>
                  <a:pt x="511" y="205"/>
                  <a:pt x="511" y="204"/>
                  <a:pt x="511" y="204"/>
                </a:cubicBezTo>
                <a:cubicBezTo>
                  <a:pt x="516" y="202"/>
                  <a:pt x="521" y="202"/>
                  <a:pt x="527" y="202"/>
                </a:cubicBezTo>
                <a:close/>
                <a:moveTo>
                  <a:pt x="510" y="206"/>
                </a:moveTo>
                <a:cubicBezTo>
                  <a:pt x="509" y="206"/>
                  <a:pt x="507" y="207"/>
                  <a:pt x="505" y="207"/>
                </a:cubicBezTo>
                <a:cubicBezTo>
                  <a:pt x="505" y="206"/>
                  <a:pt x="505" y="206"/>
                  <a:pt x="505" y="205"/>
                </a:cubicBezTo>
                <a:cubicBezTo>
                  <a:pt x="507" y="204"/>
                  <a:pt x="508" y="204"/>
                  <a:pt x="510" y="204"/>
                </a:cubicBezTo>
                <a:cubicBezTo>
                  <a:pt x="510" y="204"/>
                  <a:pt x="510" y="205"/>
                  <a:pt x="510" y="206"/>
                </a:cubicBezTo>
                <a:close/>
                <a:moveTo>
                  <a:pt x="510" y="208"/>
                </a:moveTo>
                <a:cubicBezTo>
                  <a:pt x="510" y="209"/>
                  <a:pt x="510" y="209"/>
                  <a:pt x="510" y="210"/>
                </a:cubicBezTo>
                <a:cubicBezTo>
                  <a:pt x="510" y="211"/>
                  <a:pt x="511" y="211"/>
                  <a:pt x="511" y="210"/>
                </a:cubicBezTo>
                <a:cubicBezTo>
                  <a:pt x="511" y="209"/>
                  <a:pt x="511" y="208"/>
                  <a:pt x="511" y="208"/>
                </a:cubicBezTo>
                <a:cubicBezTo>
                  <a:pt x="516" y="206"/>
                  <a:pt x="521" y="205"/>
                  <a:pt x="527" y="204"/>
                </a:cubicBezTo>
                <a:cubicBezTo>
                  <a:pt x="527" y="205"/>
                  <a:pt x="527" y="206"/>
                  <a:pt x="527" y="207"/>
                </a:cubicBezTo>
                <a:cubicBezTo>
                  <a:pt x="523" y="208"/>
                  <a:pt x="520" y="209"/>
                  <a:pt x="517" y="210"/>
                </a:cubicBezTo>
                <a:cubicBezTo>
                  <a:pt x="513" y="210"/>
                  <a:pt x="509" y="211"/>
                  <a:pt x="506" y="212"/>
                </a:cubicBezTo>
                <a:cubicBezTo>
                  <a:pt x="506" y="211"/>
                  <a:pt x="505" y="210"/>
                  <a:pt x="505" y="209"/>
                </a:cubicBezTo>
                <a:cubicBezTo>
                  <a:pt x="507" y="209"/>
                  <a:pt x="509" y="208"/>
                  <a:pt x="510" y="208"/>
                </a:cubicBezTo>
                <a:close/>
                <a:moveTo>
                  <a:pt x="505" y="212"/>
                </a:moveTo>
                <a:cubicBezTo>
                  <a:pt x="504" y="212"/>
                  <a:pt x="502" y="213"/>
                  <a:pt x="501" y="213"/>
                </a:cubicBezTo>
                <a:cubicBezTo>
                  <a:pt x="494" y="214"/>
                  <a:pt x="488" y="216"/>
                  <a:pt x="487" y="218"/>
                </a:cubicBezTo>
                <a:cubicBezTo>
                  <a:pt x="487" y="217"/>
                  <a:pt x="487" y="216"/>
                  <a:pt x="487" y="215"/>
                </a:cubicBezTo>
                <a:cubicBezTo>
                  <a:pt x="491" y="213"/>
                  <a:pt x="498" y="211"/>
                  <a:pt x="505" y="209"/>
                </a:cubicBezTo>
                <a:cubicBezTo>
                  <a:pt x="505" y="210"/>
                  <a:pt x="505" y="211"/>
                  <a:pt x="505" y="212"/>
                </a:cubicBezTo>
                <a:close/>
                <a:moveTo>
                  <a:pt x="498" y="214"/>
                </a:moveTo>
                <a:cubicBezTo>
                  <a:pt x="494" y="216"/>
                  <a:pt x="490" y="220"/>
                  <a:pt x="488" y="224"/>
                </a:cubicBezTo>
                <a:cubicBezTo>
                  <a:pt x="487" y="222"/>
                  <a:pt x="487" y="221"/>
                  <a:pt x="487" y="219"/>
                </a:cubicBezTo>
                <a:cubicBezTo>
                  <a:pt x="488" y="217"/>
                  <a:pt x="492" y="215"/>
                  <a:pt x="498" y="214"/>
                </a:cubicBezTo>
                <a:close/>
                <a:moveTo>
                  <a:pt x="487" y="224"/>
                </a:moveTo>
                <a:cubicBezTo>
                  <a:pt x="487" y="225"/>
                  <a:pt x="487" y="225"/>
                  <a:pt x="487" y="226"/>
                </a:cubicBezTo>
                <a:cubicBezTo>
                  <a:pt x="487" y="224"/>
                  <a:pt x="487" y="223"/>
                  <a:pt x="487" y="221"/>
                </a:cubicBezTo>
                <a:cubicBezTo>
                  <a:pt x="487" y="222"/>
                  <a:pt x="487" y="223"/>
                  <a:pt x="487" y="224"/>
                </a:cubicBezTo>
                <a:close/>
                <a:moveTo>
                  <a:pt x="506" y="230"/>
                </a:moveTo>
                <a:cubicBezTo>
                  <a:pt x="506" y="231"/>
                  <a:pt x="506" y="233"/>
                  <a:pt x="506" y="235"/>
                </a:cubicBezTo>
                <a:cubicBezTo>
                  <a:pt x="502" y="237"/>
                  <a:pt x="499" y="239"/>
                  <a:pt x="496" y="241"/>
                </a:cubicBezTo>
                <a:cubicBezTo>
                  <a:pt x="496" y="238"/>
                  <a:pt x="496" y="235"/>
                  <a:pt x="496" y="232"/>
                </a:cubicBezTo>
                <a:cubicBezTo>
                  <a:pt x="499" y="231"/>
                  <a:pt x="503" y="230"/>
                  <a:pt x="506" y="230"/>
                </a:cubicBezTo>
                <a:close/>
                <a:moveTo>
                  <a:pt x="507" y="230"/>
                </a:moveTo>
                <a:cubicBezTo>
                  <a:pt x="508" y="229"/>
                  <a:pt x="509" y="229"/>
                  <a:pt x="511" y="229"/>
                </a:cubicBezTo>
                <a:cubicBezTo>
                  <a:pt x="510" y="231"/>
                  <a:pt x="510" y="233"/>
                  <a:pt x="510" y="234"/>
                </a:cubicBezTo>
                <a:cubicBezTo>
                  <a:pt x="509" y="235"/>
                  <a:pt x="508" y="235"/>
                  <a:pt x="507" y="235"/>
                </a:cubicBezTo>
                <a:cubicBezTo>
                  <a:pt x="507" y="233"/>
                  <a:pt x="507" y="231"/>
                  <a:pt x="507" y="230"/>
                </a:cubicBezTo>
                <a:close/>
                <a:moveTo>
                  <a:pt x="510" y="235"/>
                </a:moveTo>
                <a:cubicBezTo>
                  <a:pt x="510" y="236"/>
                  <a:pt x="510" y="237"/>
                  <a:pt x="510" y="238"/>
                </a:cubicBezTo>
                <a:cubicBezTo>
                  <a:pt x="510" y="240"/>
                  <a:pt x="512" y="240"/>
                  <a:pt x="512" y="238"/>
                </a:cubicBezTo>
                <a:cubicBezTo>
                  <a:pt x="512" y="237"/>
                  <a:pt x="512" y="236"/>
                  <a:pt x="512" y="234"/>
                </a:cubicBezTo>
                <a:cubicBezTo>
                  <a:pt x="516" y="233"/>
                  <a:pt x="520" y="233"/>
                  <a:pt x="524" y="233"/>
                </a:cubicBezTo>
                <a:cubicBezTo>
                  <a:pt x="524" y="234"/>
                  <a:pt x="524" y="235"/>
                  <a:pt x="524" y="236"/>
                </a:cubicBezTo>
                <a:cubicBezTo>
                  <a:pt x="524" y="238"/>
                  <a:pt x="526" y="238"/>
                  <a:pt x="526" y="236"/>
                </a:cubicBezTo>
                <a:cubicBezTo>
                  <a:pt x="526" y="235"/>
                  <a:pt x="526" y="234"/>
                  <a:pt x="526" y="233"/>
                </a:cubicBezTo>
                <a:cubicBezTo>
                  <a:pt x="527" y="233"/>
                  <a:pt x="528" y="233"/>
                  <a:pt x="529" y="233"/>
                </a:cubicBezTo>
                <a:cubicBezTo>
                  <a:pt x="529" y="235"/>
                  <a:pt x="529" y="238"/>
                  <a:pt x="529" y="240"/>
                </a:cubicBezTo>
                <a:cubicBezTo>
                  <a:pt x="530" y="253"/>
                  <a:pt x="531" y="266"/>
                  <a:pt x="532" y="279"/>
                </a:cubicBezTo>
                <a:cubicBezTo>
                  <a:pt x="525" y="279"/>
                  <a:pt x="517" y="280"/>
                  <a:pt x="509" y="282"/>
                </a:cubicBezTo>
                <a:cubicBezTo>
                  <a:pt x="509" y="277"/>
                  <a:pt x="507" y="253"/>
                  <a:pt x="507" y="236"/>
                </a:cubicBezTo>
                <a:cubicBezTo>
                  <a:pt x="508" y="235"/>
                  <a:pt x="509" y="235"/>
                  <a:pt x="510" y="235"/>
                </a:cubicBezTo>
                <a:close/>
                <a:moveTo>
                  <a:pt x="532" y="281"/>
                </a:moveTo>
                <a:cubicBezTo>
                  <a:pt x="534" y="281"/>
                  <a:pt x="536" y="281"/>
                  <a:pt x="538" y="281"/>
                </a:cubicBezTo>
                <a:cubicBezTo>
                  <a:pt x="538" y="282"/>
                  <a:pt x="538" y="284"/>
                  <a:pt x="537" y="285"/>
                </a:cubicBezTo>
                <a:cubicBezTo>
                  <a:pt x="532" y="284"/>
                  <a:pt x="527" y="284"/>
                  <a:pt x="521" y="283"/>
                </a:cubicBezTo>
                <a:cubicBezTo>
                  <a:pt x="519" y="283"/>
                  <a:pt x="516" y="283"/>
                  <a:pt x="514" y="283"/>
                </a:cubicBezTo>
                <a:cubicBezTo>
                  <a:pt x="520" y="282"/>
                  <a:pt x="527" y="281"/>
                  <a:pt x="532" y="281"/>
                </a:cubicBezTo>
                <a:close/>
                <a:moveTo>
                  <a:pt x="526" y="284"/>
                </a:moveTo>
                <a:cubicBezTo>
                  <a:pt x="530" y="284"/>
                  <a:pt x="534" y="285"/>
                  <a:pt x="537" y="285"/>
                </a:cubicBezTo>
                <a:cubicBezTo>
                  <a:pt x="537" y="285"/>
                  <a:pt x="537" y="286"/>
                  <a:pt x="537" y="286"/>
                </a:cubicBezTo>
                <a:cubicBezTo>
                  <a:pt x="537" y="286"/>
                  <a:pt x="537" y="286"/>
                  <a:pt x="537" y="286"/>
                </a:cubicBezTo>
                <a:cubicBezTo>
                  <a:pt x="533" y="286"/>
                  <a:pt x="529" y="286"/>
                  <a:pt x="525" y="286"/>
                </a:cubicBezTo>
                <a:cubicBezTo>
                  <a:pt x="525" y="286"/>
                  <a:pt x="525" y="286"/>
                  <a:pt x="525" y="286"/>
                </a:cubicBezTo>
                <a:cubicBezTo>
                  <a:pt x="525" y="286"/>
                  <a:pt x="525" y="286"/>
                  <a:pt x="525" y="286"/>
                </a:cubicBezTo>
                <a:cubicBezTo>
                  <a:pt x="524" y="286"/>
                  <a:pt x="523" y="286"/>
                  <a:pt x="523" y="286"/>
                </a:cubicBezTo>
                <a:cubicBezTo>
                  <a:pt x="523" y="286"/>
                  <a:pt x="522" y="286"/>
                  <a:pt x="522" y="286"/>
                </a:cubicBezTo>
                <a:cubicBezTo>
                  <a:pt x="522" y="286"/>
                  <a:pt x="522" y="287"/>
                  <a:pt x="522" y="287"/>
                </a:cubicBezTo>
                <a:cubicBezTo>
                  <a:pt x="521" y="287"/>
                  <a:pt x="520" y="287"/>
                  <a:pt x="518" y="287"/>
                </a:cubicBezTo>
                <a:cubicBezTo>
                  <a:pt x="515" y="287"/>
                  <a:pt x="510" y="286"/>
                  <a:pt x="506" y="287"/>
                </a:cubicBezTo>
                <a:cubicBezTo>
                  <a:pt x="507" y="286"/>
                  <a:pt x="508" y="285"/>
                  <a:pt x="509" y="284"/>
                </a:cubicBezTo>
                <a:cubicBezTo>
                  <a:pt x="509" y="284"/>
                  <a:pt x="509" y="284"/>
                  <a:pt x="509" y="284"/>
                </a:cubicBezTo>
                <a:cubicBezTo>
                  <a:pt x="510" y="284"/>
                  <a:pt x="511" y="284"/>
                  <a:pt x="512" y="283"/>
                </a:cubicBezTo>
                <a:cubicBezTo>
                  <a:pt x="517" y="283"/>
                  <a:pt x="522" y="284"/>
                  <a:pt x="526" y="284"/>
                </a:cubicBezTo>
                <a:close/>
                <a:moveTo>
                  <a:pt x="505" y="287"/>
                </a:moveTo>
                <a:cubicBezTo>
                  <a:pt x="503" y="287"/>
                  <a:pt x="502" y="287"/>
                  <a:pt x="500" y="287"/>
                </a:cubicBezTo>
                <a:cubicBezTo>
                  <a:pt x="503" y="286"/>
                  <a:pt x="506" y="285"/>
                  <a:pt x="509" y="284"/>
                </a:cubicBezTo>
                <a:cubicBezTo>
                  <a:pt x="508" y="285"/>
                  <a:pt x="507" y="285"/>
                  <a:pt x="505" y="287"/>
                </a:cubicBezTo>
                <a:close/>
                <a:moveTo>
                  <a:pt x="494" y="288"/>
                </a:moveTo>
                <a:cubicBezTo>
                  <a:pt x="493" y="288"/>
                  <a:pt x="492" y="288"/>
                  <a:pt x="490" y="289"/>
                </a:cubicBezTo>
                <a:cubicBezTo>
                  <a:pt x="490" y="288"/>
                  <a:pt x="490" y="287"/>
                  <a:pt x="490" y="287"/>
                </a:cubicBezTo>
                <a:cubicBezTo>
                  <a:pt x="494" y="286"/>
                  <a:pt x="498" y="285"/>
                  <a:pt x="502" y="284"/>
                </a:cubicBezTo>
                <a:cubicBezTo>
                  <a:pt x="499" y="285"/>
                  <a:pt x="497" y="286"/>
                  <a:pt x="494" y="288"/>
                </a:cubicBezTo>
                <a:close/>
                <a:moveTo>
                  <a:pt x="491" y="290"/>
                </a:moveTo>
                <a:cubicBezTo>
                  <a:pt x="491" y="290"/>
                  <a:pt x="491" y="290"/>
                  <a:pt x="491" y="290"/>
                </a:cubicBezTo>
                <a:cubicBezTo>
                  <a:pt x="491" y="290"/>
                  <a:pt x="491" y="290"/>
                  <a:pt x="491" y="290"/>
                </a:cubicBezTo>
                <a:cubicBezTo>
                  <a:pt x="491" y="290"/>
                  <a:pt x="491" y="290"/>
                  <a:pt x="491" y="290"/>
                </a:cubicBezTo>
                <a:close/>
                <a:moveTo>
                  <a:pt x="495" y="289"/>
                </a:moveTo>
                <a:cubicBezTo>
                  <a:pt x="498" y="289"/>
                  <a:pt x="500" y="289"/>
                  <a:pt x="502" y="289"/>
                </a:cubicBezTo>
                <a:cubicBezTo>
                  <a:pt x="502" y="289"/>
                  <a:pt x="501" y="289"/>
                  <a:pt x="501" y="290"/>
                </a:cubicBezTo>
                <a:cubicBezTo>
                  <a:pt x="497" y="291"/>
                  <a:pt x="494" y="292"/>
                  <a:pt x="490" y="294"/>
                </a:cubicBezTo>
                <a:cubicBezTo>
                  <a:pt x="492" y="292"/>
                  <a:pt x="493" y="291"/>
                  <a:pt x="495" y="289"/>
                </a:cubicBezTo>
                <a:close/>
                <a:moveTo>
                  <a:pt x="503" y="289"/>
                </a:moveTo>
                <a:cubicBezTo>
                  <a:pt x="505" y="289"/>
                  <a:pt x="506" y="288"/>
                  <a:pt x="507" y="288"/>
                </a:cubicBezTo>
                <a:cubicBezTo>
                  <a:pt x="505" y="289"/>
                  <a:pt x="504" y="289"/>
                  <a:pt x="502" y="290"/>
                </a:cubicBezTo>
                <a:cubicBezTo>
                  <a:pt x="502" y="289"/>
                  <a:pt x="503" y="289"/>
                  <a:pt x="503" y="289"/>
                </a:cubicBezTo>
                <a:close/>
                <a:moveTo>
                  <a:pt x="497" y="298"/>
                </a:moveTo>
                <a:cubicBezTo>
                  <a:pt x="497" y="299"/>
                  <a:pt x="497" y="298"/>
                  <a:pt x="497" y="298"/>
                </a:cubicBezTo>
                <a:cubicBezTo>
                  <a:pt x="505" y="296"/>
                  <a:pt x="513" y="294"/>
                  <a:pt x="521" y="293"/>
                </a:cubicBezTo>
                <a:cubicBezTo>
                  <a:pt x="521" y="293"/>
                  <a:pt x="521" y="294"/>
                  <a:pt x="520" y="294"/>
                </a:cubicBezTo>
                <a:cubicBezTo>
                  <a:pt x="520" y="295"/>
                  <a:pt x="521" y="295"/>
                  <a:pt x="521" y="294"/>
                </a:cubicBezTo>
                <a:cubicBezTo>
                  <a:pt x="521" y="294"/>
                  <a:pt x="521" y="293"/>
                  <a:pt x="521" y="293"/>
                </a:cubicBezTo>
                <a:cubicBezTo>
                  <a:pt x="521" y="293"/>
                  <a:pt x="521" y="293"/>
                  <a:pt x="521" y="293"/>
                </a:cubicBezTo>
                <a:cubicBezTo>
                  <a:pt x="522" y="292"/>
                  <a:pt x="523" y="292"/>
                  <a:pt x="525" y="292"/>
                </a:cubicBezTo>
                <a:cubicBezTo>
                  <a:pt x="525" y="293"/>
                  <a:pt x="524" y="294"/>
                  <a:pt x="525" y="294"/>
                </a:cubicBezTo>
                <a:cubicBezTo>
                  <a:pt x="525" y="297"/>
                  <a:pt x="525" y="299"/>
                  <a:pt x="525" y="302"/>
                </a:cubicBezTo>
                <a:cubicBezTo>
                  <a:pt x="524" y="303"/>
                  <a:pt x="524" y="305"/>
                  <a:pt x="524" y="306"/>
                </a:cubicBezTo>
                <a:cubicBezTo>
                  <a:pt x="522" y="306"/>
                  <a:pt x="521" y="307"/>
                  <a:pt x="520" y="307"/>
                </a:cubicBezTo>
                <a:cubicBezTo>
                  <a:pt x="520" y="305"/>
                  <a:pt x="520" y="296"/>
                  <a:pt x="520" y="300"/>
                </a:cubicBezTo>
                <a:cubicBezTo>
                  <a:pt x="520" y="301"/>
                  <a:pt x="521" y="301"/>
                  <a:pt x="521" y="300"/>
                </a:cubicBezTo>
                <a:cubicBezTo>
                  <a:pt x="521" y="297"/>
                  <a:pt x="521" y="299"/>
                  <a:pt x="520" y="295"/>
                </a:cubicBezTo>
                <a:cubicBezTo>
                  <a:pt x="520" y="295"/>
                  <a:pt x="519" y="295"/>
                  <a:pt x="519" y="295"/>
                </a:cubicBezTo>
                <a:cubicBezTo>
                  <a:pt x="519" y="299"/>
                  <a:pt x="519" y="303"/>
                  <a:pt x="519" y="307"/>
                </a:cubicBezTo>
                <a:cubicBezTo>
                  <a:pt x="516" y="308"/>
                  <a:pt x="513" y="308"/>
                  <a:pt x="510" y="309"/>
                </a:cubicBezTo>
                <a:cubicBezTo>
                  <a:pt x="509" y="310"/>
                  <a:pt x="510" y="312"/>
                  <a:pt x="511" y="311"/>
                </a:cubicBezTo>
                <a:cubicBezTo>
                  <a:pt x="514" y="310"/>
                  <a:pt x="516" y="310"/>
                  <a:pt x="519" y="309"/>
                </a:cubicBezTo>
                <a:cubicBezTo>
                  <a:pt x="519" y="317"/>
                  <a:pt x="519" y="324"/>
                  <a:pt x="519" y="332"/>
                </a:cubicBezTo>
                <a:cubicBezTo>
                  <a:pt x="518" y="332"/>
                  <a:pt x="516" y="333"/>
                  <a:pt x="514" y="333"/>
                </a:cubicBezTo>
                <a:cubicBezTo>
                  <a:pt x="513" y="334"/>
                  <a:pt x="514" y="336"/>
                  <a:pt x="515" y="335"/>
                </a:cubicBezTo>
                <a:cubicBezTo>
                  <a:pt x="516" y="335"/>
                  <a:pt x="518" y="334"/>
                  <a:pt x="519" y="334"/>
                </a:cubicBezTo>
                <a:cubicBezTo>
                  <a:pt x="519" y="341"/>
                  <a:pt x="520" y="348"/>
                  <a:pt x="520" y="356"/>
                </a:cubicBezTo>
                <a:cubicBezTo>
                  <a:pt x="518" y="356"/>
                  <a:pt x="516" y="357"/>
                  <a:pt x="514" y="357"/>
                </a:cubicBezTo>
                <a:cubicBezTo>
                  <a:pt x="513" y="358"/>
                  <a:pt x="514" y="360"/>
                  <a:pt x="515" y="359"/>
                </a:cubicBezTo>
                <a:cubicBezTo>
                  <a:pt x="517" y="358"/>
                  <a:pt x="518" y="358"/>
                  <a:pt x="520" y="358"/>
                </a:cubicBezTo>
                <a:cubicBezTo>
                  <a:pt x="520" y="361"/>
                  <a:pt x="520" y="365"/>
                  <a:pt x="520" y="369"/>
                </a:cubicBezTo>
                <a:cubicBezTo>
                  <a:pt x="520" y="370"/>
                  <a:pt x="521" y="370"/>
                  <a:pt x="521" y="369"/>
                </a:cubicBezTo>
                <a:cubicBezTo>
                  <a:pt x="521" y="365"/>
                  <a:pt x="521" y="361"/>
                  <a:pt x="520" y="357"/>
                </a:cubicBezTo>
                <a:cubicBezTo>
                  <a:pt x="522" y="357"/>
                  <a:pt x="524" y="357"/>
                  <a:pt x="526" y="356"/>
                </a:cubicBezTo>
                <a:cubicBezTo>
                  <a:pt x="526" y="362"/>
                  <a:pt x="526" y="367"/>
                  <a:pt x="525" y="373"/>
                </a:cubicBezTo>
                <a:cubicBezTo>
                  <a:pt x="523" y="373"/>
                  <a:pt x="521" y="372"/>
                  <a:pt x="519" y="372"/>
                </a:cubicBezTo>
                <a:cubicBezTo>
                  <a:pt x="521" y="372"/>
                  <a:pt x="523" y="373"/>
                  <a:pt x="525" y="373"/>
                </a:cubicBezTo>
                <a:cubicBezTo>
                  <a:pt x="525" y="375"/>
                  <a:pt x="525" y="377"/>
                  <a:pt x="525" y="379"/>
                </a:cubicBezTo>
                <a:cubicBezTo>
                  <a:pt x="519" y="379"/>
                  <a:pt x="512" y="378"/>
                  <a:pt x="505" y="378"/>
                </a:cubicBezTo>
                <a:cubicBezTo>
                  <a:pt x="503" y="377"/>
                  <a:pt x="501" y="376"/>
                  <a:pt x="499" y="375"/>
                </a:cubicBezTo>
                <a:cubicBezTo>
                  <a:pt x="497" y="374"/>
                  <a:pt x="492" y="370"/>
                  <a:pt x="488" y="369"/>
                </a:cubicBezTo>
                <a:cubicBezTo>
                  <a:pt x="488" y="368"/>
                  <a:pt x="488" y="368"/>
                  <a:pt x="487" y="368"/>
                </a:cubicBezTo>
                <a:cubicBezTo>
                  <a:pt x="487" y="367"/>
                  <a:pt x="491" y="366"/>
                  <a:pt x="492" y="366"/>
                </a:cubicBezTo>
                <a:cubicBezTo>
                  <a:pt x="493" y="366"/>
                  <a:pt x="494" y="366"/>
                  <a:pt x="496" y="365"/>
                </a:cubicBezTo>
                <a:cubicBezTo>
                  <a:pt x="496" y="368"/>
                  <a:pt x="496" y="370"/>
                  <a:pt x="496" y="372"/>
                </a:cubicBezTo>
                <a:cubicBezTo>
                  <a:pt x="496" y="373"/>
                  <a:pt x="497" y="373"/>
                  <a:pt x="497" y="372"/>
                </a:cubicBezTo>
                <a:cubicBezTo>
                  <a:pt x="497" y="370"/>
                  <a:pt x="496" y="368"/>
                  <a:pt x="496" y="365"/>
                </a:cubicBezTo>
                <a:cubicBezTo>
                  <a:pt x="497" y="365"/>
                  <a:pt x="498" y="365"/>
                  <a:pt x="499" y="365"/>
                </a:cubicBezTo>
                <a:cubicBezTo>
                  <a:pt x="500" y="365"/>
                  <a:pt x="500" y="363"/>
                  <a:pt x="499" y="363"/>
                </a:cubicBezTo>
                <a:cubicBezTo>
                  <a:pt x="498" y="363"/>
                  <a:pt x="497" y="363"/>
                  <a:pt x="496" y="363"/>
                </a:cubicBezTo>
                <a:cubicBezTo>
                  <a:pt x="495" y="355"/>
                  <a:pt x="495" y="347"/>
                  <a:pt x="495" y="339"/>
                </a:cubicBezTo>
                <a:cubicBezTo>
                  <a:pt x="496" y="339"/>
                  <a:pt x="496" y="338"/>
                  <a:pt x="495" y="337"/>
                </a:cubicBezTo>
                <a:cubicBezTo>
                  <a:pt x="495" y="329"/>
                  <a:pt x="495" y="321"/>
                  <a:pt x="495" y="313"/>
                </a:cubicBezTo>
                <a:cubicBezTo>
                  <a:pt x="495" y="313"/>
                  <a:pt x="495" y="313"/>
                  <a:pt x="495" y="313"/>
                </a:cubicBezTo>
                <a:cubicBezTo>
                  <a:pt x="496" y="320"/>
                  <a:pt x="496" y="327"/>
                  <a:pt x="496" y="334"/>
                </a:cubicBezTo>
                <a:cubicBezTo>
                  <a:pt x="496" y="335"/>
                  <a:pt x="497" y="335"/>
                  <a:pt x="497" y="334"/>
                </a:cubicBezTo>
                <a:cubicBezTo>
                  <a:pt x="497" y="327"/>
                  <a:pt x="496" y="320"/>
                  <a:pt x="496" y="313"/>
                </a:cubicBezTo>
                <a:cubicBezTo>
                  <a:pt x="498" y="312"/>
                  <a:pt x="500" y="311"/>
                  <a:pt x="503" y="311"/>
                </a:cubicBezTo>
                <a:cubicBezTo>
                  <a:pt x="504" y="311"/>
                  <a:pt x="504" y="309"/>
                  <a:pt x="503" y="309"/>
                </a:cubicBezTo>
                <a:cubicBezTo>
                  <a:pt x="500" y="309"/>
                  <a:pt x="498" y="310"/>
                  <a:pt x="495" y="311"/>
                </a:cubicBezTo>
                <a:cubicBezTo>
                  <a:pt x="495" y="307"/>
                  <a:pt x="495" y="303"/>
                  <a:pt x="495" y="299"/>
                </a:cubicBezTo>
                <a:cubicBezTo>
                  <a:pt x="495" y="299"/>
                  <a:pt x="496" y="299"/>
                  <a:pt x="496" y="298"/>
                </a:cubicBezTo>
                <a:cubicBezTo>
                  <a:pt x="496" y="298"/>
                  <a:pt x="497" y="298"/>
                  <a:pt x="497" y="298"/>
                </a:cubicBezTo>
                <a:close/>
                <a:moveTo>
                  <a:pt x="495" y="311"/>
                </a:moveTo>
                <a:cubicBezTo>
                  <a:pt x="495" y="310"/>
                  <a:pt x="495" y="309"/>
                  <a:pt x="495" y="308"/>
                </a:cubicBezTo>
                <a:cubicBezTo>
                  <a:pt x="495" y="309"/>
                  <a:pt x="495" y="310"/>
                  <a:pt x="495" y="311"/>
                </a:cubicBezTo>
                <a:cubicBezTo>
                  <a:pt x="495" y="311"/>
                  <a:pt x="495" y="311"/>
                  <a:pt x="495" y="311"/>
                </a:cubicBezTo>
                <a:close/>
                <a:moveTo>
                  <a:pt x="453" y="392"/>
                </a:moveTo>
                <a:cubicBezTo>
                  <a:pt x="453" y="393"/>
                  <a:pt x="453" y="393"/>
                  <a:pt x="453" y="394"/>
                </a:cubicBezTo>
                <a:cubicBezTo>
                  <a:pt x="454" y="406"/>
                  <a:pt x="455" y="417"/>
                  <a:pt x="456" y="429"/>
                </a:cubicBezTo>
                <a:cubicBezTo>
                  <a:pt x="456" y="433"/>
                  <a:pt x="456" y="437"/>
                  <a:pt x="456" y="441"/>
                </a:cubicBezTo>
                <a:cubicBezTo>
                  <a:pt x="455" y="441"/>
                  <a:pt x="453" y="442"/>
                  <a:pt x="452" y="442"/>
                </a:cubicBezTo>
                <a:cubicBezTo>
                  <a:pt x="451" y="426"/>
                  <a:pt x="449" y="410"/>
                  <a:pt x="449" y="394"/>
                </a:cubicBezTo>
                <a:cubicBezTo>
                  <a:pt x="450" y="394"/>
                  <a:pt x="451" y="393"/>
                  <a:pt x="453" y="392"/>
                </a:cubicBezTo>
                <a:close/>
                <a:moveTo>
                  <a:pt x="456" y="441"/>
                </a:moveTo>
                <a:cubicBezTo>
                  <a:pt x="456" y="441"/>
                  <a:pt x="456" y="441"/>
                  <a:pt x="456" y="441"/>
                </a:cubicBezTo>
                <a:cubicBezTo>
                  <a:pt x="455" y="443"/>
                  <a:pt x="453" y="444"/>
                  <a:pt x="452" y="446"/>
                </a:cubicBezTo>
                <a:cubicBezTo>
                  <a:pt x="452" y="445"/>
                  <a:pt x="452" y="444"/>
                  <a:pt x="452" y="443"/>
                </a:cubicBezTo>
                <a:cubicBezTo>
                  <a:pt x="453" y="442"/>
                  <a:pt x="455" y="442"/>
                  <a:pt x="456" y="441"/>
                </a:cubicBezTo>
                <a:close/>
                <a:moveTo>
                  <a:pt x="456" y="443"/>
                </a:moveTo>
                <a:cubicBezTo>
                  <a:pt x="457" y="446"/>
                  <a:pt x="457" y="449"/>
                  <a:pt x="457" y="453"/>
                </a:cubicBezTo>
                <a:cubicBezTo>
                  <a:pt x="455" y="454"/>
                  <a:pt x="454" y="455"/>
                  <a:pt x="452" y="456"/>
                </a:cubicBezTo>
                <a:cubicBezTo>
                  <a:pt x="452" y="453"/>
                  <a:pt x="452" y="450"/>
                  <a:pt x="452" y="447"/>
                </a:cubicBezTo>
                <a:cubicBezTo>
                  <a:pt x="453" y="445"/>
                  <a:pt x="455" y="444"/>
                  <a:pt x="456" y="443"/>
                </a:cubicBezTo>
                <a:close/>
                <a:moveTo>
                  <a:pt x="458" y="453"/>
                </a:moveTo>
                <a:cubicBezTo>
                  <a:pt x="462" y="452"/>
                  <a:pt x="467" y="450"/>
                  <a:pt x="470" y="449"/>
                </a:cubicBezTo>
                <a:cubicBezTo>
                  <a:pt x="466" y="451"/>
                  <a:pt x="462" y="453"/>
                  <a:pt x="458" y="455"/>
                </a:cubicBezTo>
                <a:cubicBezTo>
                  <a:pt x="458" y="455"/>
                  <a:pt x="458" y="454"/>
                  <a:pt x="458" y="453"/>
                </a:cubicBezTo>
                <a:close/>
                <a:moveTo>
                  <a:pt x="468" y="449"/>
                </a:moveTo>
                <a:cubicBezTo>
                  <a:pt x="465" y="450"/>
                  <a:pt x="461" y="451"/>
                  <a:pt x="458" y="453"/>
                </a:cubicBezTo>
                <a:cubicBezTo>
                  <a:pt x="457" y="449"/>
                  <a:pt x="457" y="446"/>
                  <a:pt x="457" y="442"/>
                </a:cubicBezTo>
                <a:cubicBezTo>
                  <a:pt x="458" y="442"/>
                  <a:pt x="459" y="441"/>
                  <a:pt x="460" y="441"/>
                </a:cubicBezTo>
                <a:cubicBezTo>
                  <a:pt x="461" y="440"/>
                  <a:pt x="462" y="440"/>
                  <a:pt x="463" y="440"/>
                </a:cubicBezTo>
                <a:cubicBezTo>
                  <a:pt x="468" y="439"/>
                  <a:pt x="473" y="438"/>
                  <a:pt x="478" y="437"/>
                </a:cubicBezTo>
                <a:cubicBezTo>
                  <a:pt x="478" y="440"/>
                  <a:pt x="478" y="442"/>
                  <a:pt x="478" y="445"/>
                </a:cubicBezTo>
                <a:cubicBezTo>
                  <a:pt x="472" y="446"/>
                  <a:pt x="466" y="447"/>
                  <a:pt x="461" y="450"/>
                </a:cubicBezTo>
                <a:cubicBezTo>
                  <a:pt x="460" y="450"/>
                  <a:pt x="461" y="451"/>
                  <a:pt x="461" y="450"/>
                </a:cubicBezTo>
                <a:cubicBezTo>
                  <a:pt x="466" y="448"/>
                  <a:pt x="472" y="446"/>
                  <a:pt x="478" y="445"/>
                </a:cubicBezTo>
                <a:cubicBezTo>
                  <a:pt x="478" y="446"/>
                  <a:pt x="478" y="446"/>
                  <a:pt x="478" y="446"/>
                </a:cubicBezTo>
                <a:cubicBezTo>
                  <a:pt x="475" y="447"/>
                  <a:pt x="471" y="448"/>
                  <a:pt x="468" y="449"/>
                </a:cubicBezTo>
                <a:close/>
                <a:moveTo>
                  <a:pt x="479" y="445"/>
                </a:moveTo>
                <a:cubicBezTo>
                  <a:pt x="479" y="445"/>
                  <a:pt x="480" y="445"/>
                  <a:pt x="481" y="445"/>
                </a:cubicBezTo>
                <a:cubicBezTo>
                  <a:pt x="481" y="445"/>
                  <a:pt x="481" y="445"/>
                  <a:pt x="481" y="445"/>
                </a:cubicBezTo>
                <a:cubicBezTo>
                  <a:pt x="480" y="446"/>
                  <a:pt x="479" y="446"/>
                  <a:pt x="479" y="446"/>
                </a:cubicBezTo>
                <a:cubicBezTo>
                  <a:pt x="479" y="446"/>
                  <a:pt x="479" y="445"/>
                  <a:pt x="479" y="445"/>
                </a:cubicBezTo>
                <a:close/>
                <a:moveTo>
                  <a:pt x="481" y="446"/>
                </a:moveTo>
                <a:cubicBezTo>
                  <a:pt x="480" y="458"/>
                  <a:pt x="480" y="470"/>
                  <a:pt x="479" y="482"/>
                </a:cubicBezTo>
                <a:cubicBezTo>
                  <a:pt x="479" y="470"/>
                  <a:pt x="479" y="459"/>
                  <a:pt x="479" y="447"/>
                </a:cubicBezTo>
                <a:cubicBezTo>
                  <a:pt x="479" y="447"/>
                  <a:pt x="480" y="447"/>
                  <a:pt x="481" y="446"/>
                </a:cubicBezTo>
                <a:close/>
                <a:moveTo>
                  <a:pt x="481" y="446"/>
                </a:moveTo>
                <a:cubicBezTo>
                  <a:pt x="482" y="446"/>
                  <a:pt x="483" y="446"/>
                  <a:pt x="484" y="446"/>
                </a:cubicBezTo>
                <a:cubicBezTo>
                  <a:pt x="480" y="476"/>
                  <a:pt x="479" y="507"/>
                  <a:pt x="480" y="537"/>
                </a:cubicBezTo>
                <a:cubicBezTo>
                  <a:pt x="480" y="537"/>
                  <a:pt x="479" y="537"/>
                  <a:pt x="479" y="537"/>
                </a:cubicBezTo>
                <a:cubicBezTo>
                  <a:pt x="480" y="521"/>
                  <a:pt x="480" y="505"/>
                  <a:pt x="480" y="489"/>
                </a:cubicBezTo>
                <a:cubicBezTo>
                  <a:pt x="480" y="475"/>
                  <a:pt x="481" y="461"/>
                  <a:pt x="481" y="446"/>
                </a:cubicBezTo>
                <a:close/>
                <a:moveTo>
                  <a:pt x="479" y="537"/>
                </a:moveTo>
                <a:cubicBezTo>
                  <a:pt x="478" y="537"/>
                  <a:pt x="478" y="536"/>
                  <a:pt x="478" y="536"/>
                </a:cubicBezTo>
                <a:cubicBezTo>
                  <a:pt x="478" y="523"/>
                  <a:pt x="479" y="511"/>
                  <a:pt x="479" y="498"/>
                </a:cubicBezTo>
                <a:cubicBezTo>
                  <a:pt x="479" y="511"/>
                  <a:pt x="479" y="524"/>
                  <a:pt x="479" y="537"/>
                </a:cubicBezTo>
                <a:close/>
                <a:moveTo>
                  <a:pt x="479" y="537"/>
                </a:moveTo>
                <a:cubicBezTo>
                  <a:pt x="479" y="538"/>
                  <a:pt x="480" y="538"/>
                  <a:pt x="480" y="538"/>
                </a:cubicBezTo>
                <a:cubicBezTo>
                  <a:pt x="480" y="544"/>
                  <a:pt x="480" y="550"/>
                  <a:pt x="480" y="555"/>
                </a:cubicBezTo>
                <a:cubicBezTo>
                  <a:pt x="480" y="555"/>
                  <a:pt x="480" y="555"/>
                  <a:pt x="480" y="555"/>
                </a:cubicBezTo>
                <a:cubicBezTo>
                  <a:pt x="480" y="555"/>
                  <a:pt x="479" y="555"/>
                  <a:pt x="480" y="555"/>
                </a:cubicBezTo>
                <a:cubicBezTo>
                  <a:pt x="480" y="556"/>
                  <a:pt x="480" y="556"/>
                  <a:pt x="480" y="556"/>
                </a:cubicBezTo>
                <a:cubicBezTo>
                  <a:pt x="480" y="559"/>
                  <a:pt x="480" y="562"/>
                  <a:pt x="480" y="564"/>
                </a:cubicBezTo>
                <a:cubicBezTo>
                  <a:pt x="479" y="563"/>
                  <a:pt x="478" y="563"/>
                  <a:pt x="478" y="562"/>
                </a:cubicBezTo>
                <a:cubicBezTo>
                  <a:pt x="478" y="554"/>
                  <a:pt x="479" y="546"/>
                  <a:pt x="479" y="537"/>
                </a:cubicBezTo>
                <a:close/>
                <a:moveTo>
                  <a:pt x="489" y="578"/>
                </a:moveTo>
                <a:cubicBezTo>
                  <a:pt x="489" y="579"/>
                  <a:pt x="489" y="580"/>
                  <a:pt x="489" y="581"/>
                </a:cubicBezTo>
                <a:cubicBezTo>
                  <a:pt x="487" y="580"/>
                  <a:pt x="484" y="579"/>
                  <a:pt x="482" y="578"/>
                </a:cubicBezTo>
                <a:cubicBezTo>
                  <a:pt x="482" y="576"/>
                  <a:pt x="482" y="575"/>
                  <a:pt x="482" y="574"/>
                </a:cubicBezTo>
                <a:cubicBezTo>
                  <a:pt x="484" y="576"/>
                  <a:pt x="487" y="577"/>
                  <a:pt x="489" y="578"/>
                </a:cubicBezTo>
                <a:close/>
                <a:moveTo>
                  <a:pt x="484" y="608"/>
                </a:moveTo>
                <a:cubicBezTo>
                  <a:pt x="484" y="609"/>
                  <a:pt x="485" y="609"/>
                  <a:pt x="485" y="610"/>
                </a:cubicBezTo>
                <a:cubicBezTo>
                  <a:pt x="485" y="610"/>
                  <a:pt x="484" y="610"/>
                  <a:pt x="484" y="610"/>
                </a:cubicBezTo>
                <a:cubicBezTo>
                  <a:pt x="484" y="610"/>
                  <a:pt x="484" y="610"/>
                  <a:pt x="484" y="610"/>
                </a:cubicBezTo>
                <a:cubicBezTo>
                  <a:pt x="484" y="609"/>
                  <a:pt x="484" y="609"/>
                  <a:pt x="484" y="608"/>
                </a:cubicBezTo>
                <a:cubicBezTo>
                  <a:pt x="484" y="608"/>
                  <a:pt x="484" y="608"/>
                  <a:pt x="484" y="608"/>
                </a:cubicBezTo>
                <a:close/>
                <a:moveTo>
                  <a:pt x="486" y="611"/>
                </a:moveTo>
                <a:cubicBezTo>
                  <a:pt x="486" y="611"/>
                  <a:pt x="486" y="611"/>
                  <a:pt x="486" y="611"/>
                </a:cubicBezTo>
                <a:cubicBezTo>
                  <a:pt x="486" y="611"/>
                  <a:pt x="486" y="611"/>
                  <a:pt x="486" y="611"/>
                </a:cubicBezTo>
                <a:close/>
                <a:moveTo>
                  <a:pt x="492" y="616"/>
                </a:moveTo>
                <a:cubicBezTo>
                  <a:pt x="492" y="617"/>
                  <a:pt x="492" y="619"/>
                  <a:pt x="492" y="620"/>
                </a:cubicBezTo>
                <a:cubicBezTo>
                  <a:pt x="492" y="624"/>
                  <a:pt x="492" y="627"/>
                  <a:pt x="492" y="630"/>
                </a:cubicBezTo>
                <a:cubicBezTo>
                  <a:pt x="492" y="629"/>
                  <a:pt x="491" y="629"/>
                  <a:pt x="490" y="630"/>
                </a:cubicBezTo>
                <a:cubicBezTo>
                  <a:pt x="490" y="624"/>
                  <a:pt x="490" y="619"/>
                  <a:pt x="490" y="614"/>
                </a:cubicBezTo>
                <a:cubicBezTo>
                  <a:pt x="490" y="613"/>
                  <a:pt x="488" y="613"/>
                  <a:pt x="488" y="614"/>
                </a:cubicBezTo>
                <a:cubicBezTo>
                  <a:pt x="488" y="614"/>
                  <a:pt x="488" y="614"/>
                  <a:pt x="488" y="614"/>
                </a:cubicBezTo>
                <a:cubicBezTo>
                  <a:pt x="487" y="613"/>
                  <a:pt x="487" y="612"/>
                  <a:pt x="487" y="611"/>
                </a:cubicBezTo>
                <a:cubicBezTo>
                  <a:pt x="489" y="613"/>
                  <a:pt x="490" y="614"/>
                  <a:pt x="492" y="616"/>
                </a:cubicBezTo>
                <a:close/>
                <a:moveTo>
                  <a:pt x="494" y="895"/>
                </a:moveTo>
                <a:cubicBezTo>
                  <a:pt x="494" y="881"/>
                  <a:pt x="495" y="867"/>
                  <a:pt x="495" y="853"/>
                </a:cubicBezTo>
                <a:cubicBezTo>
                  <a:pt x="496" y="863"/>
                  <a:pt x="497" y="874"/>
                  <a:pt x="497" y="884"/>
                </a:cubicBezTo>
                <a:cubicBezTo>
                  <a:pt x="497" y="884"/>
                  <a:pt x="497" y="884"/>
                  <a:pt x="497" y="884"/>
                </a:cubicBezTo>
                <a:cubicBezTo>
                  <a:pt x="494" y="884"/>
                  <a:pt x="494" y="888"/>
                  <a:pt x="497" y="888"/>
                </a:cubicBezTo>
                <a:cubicBezTo>
                  <a:pt x="497" y="888"/>
                  <a:pt x="497" y="888"/>
                  <a:pt x="498" y="888"/>
                </a:cubicBezTo>
                <a:cubicBezTo>
                  <a:pt x="498" y="894"/>
                  <a:pt x="498" y="900"/>
                  <a:pt x="499" y="906"/>
                </a:cubicBezTo>
                <a:cubicBezTo>
                  <a:pt x="499" y="906"/>
                  <a:pt x="498" y="906"/>
                  <a:pt x="498" y="906"/>
                </a:cubicBezTo>
                <a:cubicBezTo>
                  <a:pt x="496" y="907"/>
                  <a:pt x="497" y="911"/>
                  <a:pt x="499" y="910"/>
                </a:cubicBezTo>
                <a:cubicBezTo>
                  <a:pt x="499" y="917"/>
                  <a:pt x="500" y="924"/>
                  <a:pt x="500" y="930"/>
                </a:cubicBezTo>
                <a:cubicBezTo>
                  <a:pt x="500" y="930"/>
                  <a:pt x="500" y="930"/>
                  <a:pt x="500" y="931"/>
                </a:cubicBezTo>
                <a:cubicBezTo>
                  <a:pt x="499" y="931"/>
                  <a:pt x="497" y="932"/>
                  <a:pt x="496" y="933"/>
                </a:cubicBezTo>
                <a:cubicBezTo>
                  <a:pt x="496" y="933"/>
                  <a:pt x="496" y="933"/>
                  <a:pt x="495" y="933"/>
                </a:cubicBezTo>
                <a:cubicBezTo>
                  <a:pt x="495" y="921"/>
                  <a:pt x="494" y="910"/>
                  <a:pt x="494" y="898"/>
                </a:cubicBezTo>
                <a:cubicBezTo>
                  <a:pt x="494" y="897"/>
                  <a:pt x="494" y="896"/>
                  <a:pt x="494" y="895"/>
                </a:cubicBezTo>
                <a:close/>
                <a:moveTo>
                  <a:pt x="503" y="947"/>
                </a:moveTo>
                <a:cubicBezTo>
                  <a:pt x="503" y="943"/>
                  <a:pt x="503" y="938"/>
                  <a:pt x="502" y="934"/>
                </a:cubicBezTo>
                <a:cubicBezTo>
                  <a:pt x="504" y="934"/>
                  <a:pt x="506" y="933"/>
                  <a:pt x="508" y="933"/>
                </a:cubicBezTo>
                <a:cubicBezTo>
                  <a:pt x="508" y="938"/>
                  <a:pt x="508" y="942"/>
                  <a:pt x="508" y="947"/>
                </a:cubicBezTo>
                <a:cubicBezTo>
                  <a:pt x="506" y="947"/>
                  <a:pt x="505" y="947"/>
                  <a:pt x="503" y="947"/>
                </a:cubicBezTo>
                <a:close/>
                <a:moveTo>
                  <a:pt x="508" y="933"/>
                </a:moveTo>
                <a:cubicBezTo>
                  <a:pt x="509" y="933"/>
                  <a:pt x="510" y="933"/>
                  <a:pt x="510" y="933"/>
                </a:cubicBezTo>
                <a:cubicBezTo>
                  <a:pt x="510" y="937"/>
                  <a:pt x="510" y="942"/>
                  <a:pt x="510" y="947"/>
                </a:cubicBezTo>
                <a:cubicBezTo>
                  <a:pt x="510" y="947"/>
                  <a:pt x="509" y="947"/>
                  <a:pt x="508" y="947"/>
                </a:cubicBezTo>
                <a:cubicBezTo>
                  <a:pt x="508" y="942"/>
                  <a:pt x="508" y="938"/>
                  <a:pt x="508" y="933"/>
                </a:cubicBezTo>
                <a:close/>
                <a:moveTo>
                  <a:pt x="508" y="929"/>
                </a:moveTo>
                <a:cubicBezTo>
                  <a:pt x="508" y="922"/>
                  <a:pt x="508" y="915"/>
                  <a:pt x="508" y="908"/>
                </a:cubicBezTo>
                <a:cubicBezTo>
                  <a:pt x="509" y="908"/>
                  <a:pt x="509" y="908"/>
                  <a:pt x="510" y="908"/>
                </a:cubicBezTo>
                <a:cubicBezTo>
                  <a:pt x="510" y="915"/>
                  <a:pt x="510" y="922"/>
                  <a:pt x="510" y="929"/>
                </a:cubicBezTo>
                <a:cubicBezTo>
                  <a:pt x="510" y="929"/>
                  <a:pt x="509" y="929"/>
                  <a:pt x="508" y="929"/>
                </a:cubicBezTo>
                <a:close/>
                <a:moveTo>
                  <a:pt x="508" y="904"/>
                </a:moveTo>
                <a:cubicBezTo>
                  <a:pt x="508" y="899"/>
                  <a:pt x="508" y="893"/>
                  <a:pt x="508" y="888"/>
                </a:cubicBezTo>
                <a:cubicBezTo>
                  <a:pt x="509" y="888"/>
                  <a:pt x="509" y="888"/>
                  <a:pt x="510" y="888"/>
                </a:cubicBezTo>
                <a:cubicBezTo>
                  <a:pt x="510" y="893"/>
                  <a:pt x="510" y="899"/>
                  <a:pt x="510" y="904"/>
                </a:cubicBezTo>
                <a:cubicBezTo>
                  <a:pt x="509" y="904"/>
                  <a:pt x="509" y="904"/>
                  <a:pt x="508" y="904"/>
                </a:cubicBezTo>
                <a:close/>
                <a:moveTo>
                  <a:pt x="508" y="884"/>
                </a:moveTo>
                <a:cubicBezTo>
                  <a:pt x="508" y="878"/>
                  <a:pt x="508" y="873"/>
                  <a:pt x="508" y="867"/>
                </a:cubicBezTo>
                <a:cubicBezTo>
                  <a:pt x="508" y="867"/>
                  <a:pt x="509" y="867"/>
                  <a:pt x="509" y="867"/>
                </a:cubicBezTo>
                <a:cubicBezTo>
                  <a:pt x="510" y="872"/>
                  <a:pt x="510" y="878"/>
                  <a:pt x="510" y="884"/>
                </a:cubicBezTo>
                <a:cubicBezTo>
                  <a:pt x="509" y="884"/>
                  <a:pt x="509" y="884"/>
                  <a:pt x="508" y="884"/>
                </a:cubicBezTo>
                <a:close/>
                <a:moveTo>
                  <a:pt x="508" y="863"/>
                </a:moveTo>
                <a:cubicBezTo>
                  <a:pt x="507" y="857"/>
                  <a:pt x="507" y="850"/>
                  <a:pt x="507" y="844"/>
                </a:cubicBezTo>
                <a:cubicBezTo>
                  <a:pt x="508" y="844"/>
                  <a:pt x="508" y="844"/>
                  <a:pt x="509" y="844"/>
                </a:cubicBezTo>
                <a:cubicBezTo>
                  <a:pt x="509" y="850"/>
                  <a:pt x="509" y="857"/>
                  <a:pt x="509" y="863"/>
                </a:cubicBezTo>
                <a:cubicBezTo>
                  <a:pt x="509" y="863"/>
                  <a:pt x="508" y="863"/>
                  <a:pt x="508" y="863"/>
                </a:cubicBezTo>
                <a:close/>
                <a:moveTo>
                  <a:pt x="509" y="844"/>
                </a:moveTo>
                <a:cubicBezTo>
                  <a:pt x="512" y="844"/>
                  <a:pt x="514" y="844"/>
                  <a:pt x="517" y="843"/>
                </a:cubicBezTo>
                <a:cubicBezTo>
                  <a:pt x="516" y="850"/>
                  <a:pt x="515" y="856"/>
                  <a:pt x="515" y="863"/>
                </a:cubicBezTo>
                <a:cubicBezTo>
                  <a:pt x="513" y="863"/>
                  <a:pt x="511" y="863"/>
                  <a:pt x="510" y="863"/>
                </a:cubicBezTo>
                <a:cubicBezTo>
                  <a:pt x="510" y="857"/>
                  <a:pt x="510" y="850"/>
                  <a:pt x="509" y="844"/>
                </a:cubicBezTo>
                <a:close/>
                <a:moveTo>
                  <a:pt x="509" y="840"/>
                </a:moveTo>
                <a:cubicBezTo>
                  <a:pt x="509" y="833"/>
                  <a:pt x="509" y="826"/>
                  <a:pt x="509" y="819"/>
                </a:cubicBezTo>
                <a:cubicBezTo>
                  <a:pt x="511" y="819"/>
                  <a:pt x="513" y="819"/>
                  <a:pt x="514" y="819"/>
                </a:cubicBezTo>
                <a:cubicBezTo>
                  <a:pt x="516" y="818"/>
                  <a:pt x="517" y="818"/>
                  <a:pt x="519" y="818"/>
                </a:cubicBezTo>
                <a:cubicBezTo>
                  <a:pt x="518" y="825"/>
                  <a:pt x="518" y="832"/>
                  <a:pt x="517" y="839"/>
                </a:cubicBezTo>
                <a:cubicBezTo>
                  <a:pt x="514" y="840"/>
                  <a:pt x="512" y="840"/>
                  <a:pt x="509" y="840"/>
                </a:cubicBezTo>
                <a:close/>
                <a:moveTo>
                  <a:pt x="513" y="815"/>
                </a:moveTo>
                <a:cubicBezTo>
                  <a:pt x="511" y="815"/>
                  <a:pt x="510" y="815"/>
                  <a:pt x="509" y="815"/>
                </a:cubicBezTo>
                <a:cubicBezTo>
                  <a:pt x="509" y="809"/>
                  <a:pt x="508" y="804"/>
                  <a:pt x="508" y="798"/>
                </a:cubicBezTo>
                <a:cubicBezTo>
                  <a:pt x="512" y="797"/>
                  <a:pt x="516" y="797"/>
                  <a:pt x="520" y="798"/>
                </a:cubicBezTo>
                <a:cubicBezTo>
                  <a:pt x="519" y="803"/>
                  <a:pt x="519" y="809"/>
                  <a:pt x="519" y="814"/>
                </a:cubicBezTo>
                <a:cubicBezTo>
                  <a:pt x="517" y="814"/>
                  <a:pt x="515" y="815"/>
                  <a:pt x="513" y="815"/>
                </a:cubicBezTo>
                <a:close/>
                <a:moveTo>
                  <a:pt x="517" y="768"/>
                </a:moveTo>
                <a:cubicBezTo>
                  <a:pt x="517" y="767"/>
                  <a:pt x="517" y="765"/>
                  <a:pt x="517" y="763"/>
                </a:cubicBezTo>
                <a:cubicBezTo>
                  <a:pt x="518" y="763"/>
                  <a:pt x="518" y="764"/>
                  <a:pt x="518" y="763"/>
                </a:cubicBezTo>
                <a:cubicBezTo>
                  <a:pt x="519" y="759"/>
                  <a:pt x="520" y="766"/>
                  <a:pt x="520" y="768"/>
                </a:cubicBezTo>
                <a:cubicBezTo>
                  <a:pt x="519" y="768"/>
                  <a:pt x="518" y="768"/>
                  <a:pt x="517" y="768"/>
                </a:cubicBezTo>
                <a:close/>
                <a:moveTo>
                  <a:pt x="520" y="761"/>
                </a:moveTo>
                <a:cubicBezTo>
                  <a:pt x="520" y="761"/>
                  <a:pt x="520" y="761"/>
                  <a:pt x="520" y="761"/>
                </a:cubicBezTo>
                <a:cubicBezTo>
                  <a:pt x="519" y="761"/>
                  <a:pt x="519" y="761"/>
                  <a:pt x="519" y="761"/>
                </a:cubicBezTo>
                <a:cubicBezTo>
                  <a:pt x="518" y="760"/>
                  <a:pt x="518" y="761"/>
                  <a:pt x="518" y="761"/>
                </a:cubicBezTo>
                <a:cubicBezTo>
                  <a:pt x="518" y="762"/>
                  <a:pt x="518" y="762"/>
                  <a:pt x="517" y="763"/>
                </a:cubicBezTo>
                <a:cubicBezTo>
                  <a:pt x="518" y="760"/>
                  <a:pt x="518" y="756"/>
                  <a:pt x="518" y="753"/>
                </a:cubicBezTo>
                <a:cubicBezTo>
                  <a:pt x="519" y="753"/>
                  <a:pt x="520" y="753"/>
                  <a:pt x="520" y="753"/>
                </a:cubicBezTo>
                <a:cubicBezTo>
                  <a:pt x="521" y="758"/>
                  <a:pt x="521" y="763"/>
                  <a:pt x="522" y="768"/>
                </a:cubicBezTo>
                <a:cubicBezTo>
                  <a:pt x="521" y="768"/>
                  <a:pt x="521" y="768"/>
                  <a:pt x="520" y="768"/>
                </a:cubicBezTo>
                <a:cubicBezTo>
                  <a:pt x="520" y="766"/>
                  <a:pt x="520" y="764"/>
                  <a:pt x="520" y="761"/>
                </a:cubicBezTo>
                <a:close/>
                <a:moveTo>
                  <a:pt x="518" y="749"/>
                </a:moveTo>
                <a:cubicBezTo>
                  <a:pt x="518" y="743"/>
                  <a:pt x="519" y="737"/>
                  <a:pt x="519" y="731"/>
                </a:cubicBezTo>
                <a:cubicBezTo>
                  <a:pt x="519" y="731"/>
                  <a:pt x="519" y="731"/>
                  <a:pt x="519" y="731"/>
                </a:cubicBezTo>
                <a:cubicBezTo>
                  <a:pt x="520" y="737"/>
                  <a:pt x="520" y="743"/>
                  <a:pt x="520" y="749"/>
                </a:cubicBezTo>
                <a:cubicBezTo>
                  <a:pt x="519" y="749"/>
                  <a:pt x="519" y="749"/>
                  <a:pt x="518" y="749"/>
                </a:cubicBezTo>
                <a:close/>
                <a:moveTo>
                  <a:pt x="518" y="749"/>
                </a:moveTo>
                <a:cubicBezTo>
                  <a:pt x="515" y="749"/>
                  <a:pt x="512" y="749"/>
                  <a:pt x="509" y="749"/>
                </a:cubicBezTo>
                <a:cubicBezTo>
                  <a:pt x="510" y="743"/>
                  <a:pt x="510" y="737"/>
                  <a:pt x="511" y="730"/>
                </a:cubicBezTo>
                <a:cubicBezTo>
                  <a:pt x="513" y="730"/>
                  <a:pt x="516" y="730"/>
                  <a:pt x="518" y="731"/>
                </a:cubicBezTo>
                <a:cubicBezTo>
                  <a:pt x="518" y="737"/>
                  <a:pt x="518" y="743"/>
                  <a:pt x="518" y="749"/>
                </a:cubicBezTo>
                <a:close/>
                <a:moveTo>
                  <a:pt x="511" y="726"/>
                </a:moveTo>
                <a:cubicBezTo>
                  <a:pt x="511" y="719"/>
                  <a:pt x="511" y="712"/>
                  <a:pt x="512" y="705"/>
                </a:cubicBezTo>
                <a:cubicBezTo>
                  <a:pt x="514" y="705"/>
                  <a:pt x="517" y="705"/>
                  <a:pt x="519" y="705"/>
                </a:cubicBezTo>
                <a:cubicBezTo>
                  <a:pt x="519" y="712"/>
                  <a:pt x="519" y="719"/>
                  <a:pt x="518" y="727"/>
                </a:cubicBezTo>
                <a:cubicBezTo>
                  <a:pt x="516" y="726"/>
                  <a:pt x="513" y="726"/>
                  <a:pt x="511" y="726"/>
                </a:cubicBezTo>
                <a:close/>
                <a:moveTo>
                  <a:pt x="512" y="701"/>
                </a:moveTo>
                <a:cubicBezTo>
                  <a:pt x="512" y="694"/>
                  <a:pt x="512" y="688"/>
                  <a:pt x="512" y="682"/>
                </a:cubicBezTo>
                <a:cubicBezTo>
                  <a:pt x="515" y="681"/>
                  <a:pt x="517" y="682"/>
                  <a:pt x="520" y="682"/>
                </a:cubicBezTo>
                <a:cubicBezTo>
                  <a:pt x="519" y="689"/>
                  <a:pt x="519" y="695"/>
                  <a:pt x="519" y="701"/>
                </a:cubicBezTo>
                <a:cubicBezTo>
                  <a:pt x="517" y="701"/>
                  <a:pt x="514" y="701"/>
                  <a:pt x="512" y="701"/>
                </a:cubicBezTo>
                <a:close/>
                <a:moveTo>
                  <a:pt x="512" y="678"/>
                </a:moveTo>
                <a:cubicBezTo>
                  <a:pt x="512" y="672"/>
                  <a:pt x="513" y="667"/>
                  <a:pt x="513" y="661"/>
                </a:cubicBezTo>
                <a:cubicBezTo>
                  <a:pt x="515" y="661"/>
                  <a:pt x="517" y="661"/>
                  <a:pt x="520" y="661"/>
                </a:cubicBezTo>
                <a:cubicBezTo>
                  <a:pt x="520" y="665"/>
                  <a:pt x="520" y="669"/>
                  <a:pt x="520" y="672"/>
                </a:cubicBezTo>
                <a:cubicBezTo>
                  <a:pt x="520" y="673"/>
                  <a:pt x="520" y="673"/>
                  <a:pt x="520" y="673"/>
                </a:cubicBezTo>
                <a:cubicBezTo>
                  <a:pt x="520" y="675"/>
                  <a:pt x="520" y="676"/>
                  <a:pt x="520" y="678"/>
                </a:cubicBezTo>
                <a:cubicBezTo>
                  <a:pt x="517" y="678"/>
                  <a:pt x="515" y="678"/>
                  <a:pt x="512" y="678"/>
                </a:cubicBezTo>
                <a:close/>
                <a:moveTo>
                  <a:pt x="611" y="631"/>
                </a:moveTo>
                <a:cubicBezTo>
                  <a:pt x="612" y="630"/>
                  <a:pt x="613" y="630"/>
                  <a:pt x="614" y="629"/>
                </a:cubicBezTo>
                <a:cubicBezTo>
                  <a:pt x="614" y="630"/>
                  <a:pt x="614" y="630"/>
                  <a:pt x="614" y="631"/>
                </a:cubicBezTo>
                <a:cubicBezTo>
                  <a:pt x="613" y="632"/>
                  <a:pt x="612" y="634"/>
                  <a:pt x="612" y="635"/>
                </a:cubicBezTo>
                <a:cubicBezTo>
                  <a:pt x="611" y="633"/>
                  <a:pt x="611" y="632"/>
                  <a:pt x="611" y="631"/>
                </a:cubicBezTo>
                <a:close/>
                <a:moveTo>
                  <a:pt x="645" y="592"/>
                </a:moveTo>
                <a:cubicBezTo>
                  <a:pt x="645" y="591"/>
                  <a:pt x="645" y="591"/>
                  <a:pt x="645" y="591"/>
                </a:cubicBezTo>
                <a:cubicBezTo>
                  <a:pt x="645" y="591"/>
                  <a:pt x="645" y="591"/>
                  <a:pt x="645" y="590"/>
                </a:cubicBezTo>
                <a:cubicBezTo>
                  <a:pt x="645" y="591"/>
                  <a:pt x="645" y="591"/>
                  <a:pt x="645" y="591"/>
                </a:cubicBezTo>
                <a:cubicBezTo>
                  <a:pt x="645" y="592"/>
                  <a:pt x="646" y="592"/>
                  <a:pt x="646" y="591"/>
                </a:cubicBezTo>
                <a:cubicBezTo>
                  <a:pt x="646" y="591"/>
                  <a:pt x="646" y="591"/>
                  <a:pt x="646" y="590"/>
                </a:cubicBezTo>
                <a:cubicBezTo>
                  <a:pt x="646" y="590"/>
                  <a:pt x="647" y="590"/>
                  <a:pt x="647" y="590"/>
                </a:cubicBezTo>
                <a:cubicBezTo>
                  <a:pt x="649" y="590"/>
                  <a:pt x="652" y="591"/>
                  <a:pt x="653" y="591"/>
                </a:cubicBezTo>
                <a:cubicBezTo>
                  <a:pt x="650" y="591"/>
                  <a:pt x="648" y="592"/>
                  <a:pt x="645" y="592"/>
                </a:cubicBezTo>
                <a:close/>
                <a:moveTo>
                  <a:pt x="679" y="590"/>
                </a:moveTo>
                <a:cubicBezTo>
                  <a:pt x="679" y="589"/>
                  <a:pt x="679" y="588"/>
                  <a:pt x="679" y="587"/>
                </a:cubicBezTo>
                <a:cubicBezTo>
                  <a:pt x="679" y="587"/>
                  <a:pt x="679" y="586"/>
                  <a:pt x="679" y="586"/>
                </a:cubicBezTo>
                <a:cubicBezTo>
                  <a:pt x="679" y="578"/>
                  <a:pt x="679" y="571"/>
                  <a:pt x="679" y="563"/>
                </a:cubicBezTo>
                <a:cubicBezTo>
                  <a:pt x="684" y="570"/>
                  <a:pt x="681" y="583"/>
                  <a:pt x="679" y="591"/>
                </a:cubicBezTo>
                <a:cubicBezTo>
                  <a:pt x="679" y="591"/>
                  <a:pt x="679" y="591"/>
                  <a:pt x="678" y="591"/>
                </a:cubicBezTo>
                <a:cubicBezTo>
                  <a:pt x="679" y="591"/>
                  <a:pt x="679" y="591"/>
                  <a:pt x="679" y="590"/>
                </a:cubicBezTo>
                <a:close/>
                <a:moveTo>
                  <a:pt x="670" y="521"/>
                </a:moveTo>
                <a:cubicBezTo>
                  <a:pt x="670" y="530"/>
                  <a:pt x="669" y="538"/>
                  <a:pt x="669" y="547"/>
                </a:cubicBezTo>
                <a:cubicBezTo>
                  <a:pt x="668" y="547"/>
                  <a:pt x="666" y="547"/>
                  <a:pt x="665" y="547"/>
                </a:cubicBezTo>
                <a:cubicBezTo>
                  <a:pt x="665" y="536"/>
                  <a:pt x="665" y="525"/>
                  <a:pt x="668" y="515"/>
                </a:cubicBezTo>
                <a:cubicBezTo>
                  <a:pt x="671" y="514"/>
                  <a:pt x="670" y="518"/>
                  <a:pt x="670" y="521"/>
                </a:cubicBezTo>
                <a:close/>
                <a:moveTo>
                  <a:pt x="668" y="513"/>
                </a:moveTo>
                <a:cubicBezTo>
                  <a:pt x="668" y="513"/>
                  <a:pt x="668" y="514"/>
                  <a:pt x="667" y="514"/>
                </a:cubicBezTo>
                <a:cubicBezTo>
                  <a:pt x="667" y="514"/>
                  <a:pt x="667" y="514"/>
                  <a:pt x="667" y="514"/>
                </a:cubicBezTo>
                <a:cubicBezTo>
                  <a:pt x="667" y="514"/>
                  <a:pt x="667" y="514"/>
                  <a:pt x="668" y="513"/>
                </a:cubicBezTo>
                <a:close/>
                <a:moveTo>
                  <a:pt x="658" y="539"/>
                </a:moveTo>
                <a:cubicBezTo>
                  <a:pt x="657" y="533"/>
                  <a:pt x="654" y="522"/>
                  <a:pt x="659" y="519"/>
                </a:cubicBezTo>
                <a:cubicBezTo>
                  <a:pt x="661" y="518"/>
                  <a:pt x="663" y="517"/>
                  <a:pt x="665" y="515"/>
                </a:cubicBezTo>
                <a:cubicBezTo>
                  <a:pt x="665" y="515"/>
                  <a:pt x="666" y="515"/>
                  <a:pt x="666" y="515"/>
                </a:cubicBezTo>
                <a:cubicBezTo>
                  <a:pt x="666" y="515"/>
                  <a:pt x="667" y="515"/>
                  <a:pt x="667" y="515"/>
                </a:cubicBezTo>
                <a:cubicBezTo>
                  <a:pt x="665" y="519"/>
                  <a:pt x="665" y="528"/>
                  <a:pt x="665" y="531"/>
                </a:cubicBezTo>
                <a:cubicBezTo>
                  <a:pt x="664" y="537"/>
                  <a:pt x="664" y="542"/>
                  <a:pt x="665" y="547"/>
                </a:cubicBezTo>
                <a:cubicBezTo>
                  <a:pt x="664" y="547"/>
                  <a:pt x="663" y="547"/>
                  <a:pt x="662" y="548"/>
                </a:cubicBezTo>
                <a:cubicBezTo>
                  <a:pt x="661" y="548"/>
                  <a:pt x="660" y="549"/>
                  <a:pt x="659" y="549"/>
                </a:cubicBezTo>
                <a:cubicBezTo>
                  <a:pt x="659" y="541"/>
                  <a:pt x="659" y="533"/>
                  <a:pt x="661" y="524"/>
                </a:cubicBezTo>
                <a:cubicBezTo>
                  <a:pt x="661" y="524"/>
                  <a:pt x="660" y="524"/>
                  <a:pt x="660" y="524"/>
                </a:cubicBezTo>
                <a:cubicBezTo>
                  <a:pt x="659" y="533"/>
                  <a:pt x="658" y="541"/>
                  <a:pt x="658" y="550"/>
                </a:cubicBezTo>
                <a:cubicBezTo>
                  <a:pt x="658" y="550"/>
                  <a:pt x="658" y="550"/>
                  <a:pt x="658" y="550"/>
                </a:cubicBezTo>
                <a:cubicBezTo>
                  <a:pt x="658" y="546"/>
                  <a:pt x="658" y="542"/>
                  <a:pt x="658" y="539"/>
                </a:cubicBezTo>
                <a:close/>
                <a:moveTo>
                  <a:pt x="650" y="541"/>
                </a:moveTo>
                <a:cubicBezTo>
                  <a:pt x="650" y="541"/>
                  <a:pt x="651" y="540"/>
                  <a:pt x="651" y="539"/>
                </a:cubicBezTo>
                <a:cubicBezTo>
                  <a:pt x="651" y="539"/>
                  <a:pt x="651" y="539"/>
                  <a:pt x="651" y="539"/>
                </a:cubicBezTo>
                <a:cubicBezTo>
                  <a:pt x="651" y="542"/>
                  <a:pt x="650" y="545"/>
                  <a:pt x="650" y="548"/>
                </a:cubicBezTo>
                <a:cubicBezTo>
                  <a:pt x="650" y="548"/>
                  <a:pt x="650" y="547"/>
                  <a:pt x="650" y="547"/>
                </a:cubicBezTo>
                <a:cubicBezTo>
                  <a:pt x="650" y="545"/>
                  <a:pt x="650" y="543"/>
                  <a:pt x="650" y="541"/>
                </a:cubicBezTo>
                <a:close/>
                <a:moveTo>
                  <a:pt x="649" y="549"/>
                </a:moveTo>
                <a:cubicBezTo>
                  <a:pt x="649" y="549"/>
                  <a:pt x="649" y="549"/>
                  <a:pt x="650" y="549"/>
                </a:cubicBezTo>
                <a:cubicBezTo>
                  <a:pt x="649" y="550"/>
                  <a:pt x="649" y="551"/>
                  <a:pt x="649" y="551"/>
                </a:cubicBezTo>
                <a:cubicBezTo>
                  <a:pt x="649" y="551"/>
                  <a:pt x="649" y="550"/>
                  <a:pt x="649" y="549"/>
                </a:cubicBezTo>
                <a:close/>
                <a:moveTo>
                  <a:pt x="647" y="553"/>
                </a:moveTo>
                <a:cubicBezTo>
                  <a:pt x="647" y="550"/>
                  <a:pt x="648" y="549"/>
                  <a:pt x="649" y="549"/>
                </a:cubicBezTo>
                <a:cubicBezTo>
                  <a:pt x="649" y="552"/>
                  <a:pt x="648" y="554"/>
                  <a:pt x="648" y="554"/>
                </a:cubicBezTo>
                <a:cubicBezTo>
                  <a:pt x="648" y="555"/>
                  <a:pt x="649" y="555"/>
                  <a:pt x="649" y="554"/>
                </a:cubicBezTo>
                <a:cubicBezTo>
                  <a:pt x="649" y="553"/>
                  <a:pt x="650" y="551"/>
                  <a:pt x="650" y="549"/>
                </a:cubicBezTo>
                <a:cubicBezTo>
                  <a:pt x="651" y="550"/>
                  <a:pt x="651" y="551"/>
                  <a:pt x="652" y="552"/>
                </a:cubicBezTo>
                <a:cubicBezTo>
                  <a:pt x="653" y="553"/>
                  <a:pt x="654" y="553"/>
                  <a:pt x="655" y="553"/>
                </a:cubicBezTo>
                <a:cubicBezTo>
                  <a:pt x="656" y="552"/>
                  <a:pt x="657" y="552"/>
                  <a:pt x="658" y="551"/>
                </a:cubicBezTo>
                <a:cubicBezTo>
                  <a:pt x="658" y="552"/>
                  <a:pt x="658" y="554"/>
                  <a:pt x="658" y="555"/>
                </a:cubicBezTo>
                <a:cubicBezTo>
                  <a:pt x="654" y="555"/>
                  <a:pt x="650" y="556"/>
                  <a:pt x="646" y="557"/>
                </a:cubicBezTo>
                <a:cubicBezTo>
                  <a:pt x="646" y="555"/>
                  <a:pt x="646" y="554"/>
                  <a:pt x="647" y="553"/>
                </a:cubicBezTo>
                <a:close/>
                <a:moveTo>
                  <a:pt x="641" y="586"/>
                </a:moveTo>
                <a:cubicBezTo>
                  <a:pt x="640" y="586"/>
                  <a:pt x="639" y="587"/>
                  <a:pt x="638" y="587"/>
                </a:cubicBezTo>
                <a:cubicBezTo>
                  <a:pt x="638" y="587"/>
                  <a:pt x="639" y="587"/>
                  <a:pt x="639" y="586"/>
                </a:cubicBezTo>
                <a:cubicBezTo>
                  <a:pt x="639" y="586"/>
                  <a:pt x="639" y="586"/>
                  <a:pt x="638" y="586"/>
                </a:cubicBezTo>
                <a:cubicBezTo>
                  <a:pt x="635" y="589"/>
                  <a:pt x="636" y="579"/>
                  <a:pt x="636" y="578"/>
                </a:cubicBezTo>
                <a:cubicBezTo>
                  <a:pt x="636" y="574"/>
                  <a:pt x="637" y="571"/>
                  <a:pt x="637" y="567"/>
                </a:cubicBezTo>
                <a:cubicBezTo>
                  <a:pt x="638" y="565"/>
                  <a:pt x="638" y="559"/>
                  <a:pt x="641" y="558"/>
                </a:cubicBezTo>
                <a:cubicBezTo>
                  <a:pt x="642" y="558"/>
                  <a:pt x="644" y="558"/>
                  <a:pt x="645" y="557"/>
                </a:cubicBezTo>
                <a:cubicBezTo>
                  <a:pt x="644" y="567"/>
                  <a:pt x="644" y="576"/>
                  <a:pt x="644" y="586"/>
                </a:cubicBezTo>
                <a:cubicBezTo>
                  <a:pt x="643" y="586"/>
                  <a:pt x="641" y="587"/>
                  <a:pt x="640" y="588"/>
                </a:cubicBezTo>
                <a:cubicBezTo>
                  <a:pt x="640" y="588"/>
                  <a:pt x="641" y="589"/>
                  <a:pt x="641" y="588"/>
                </a:cubicBezTo>
                <a:cubicBezTo>
                  <a:pt x="642" y="587"/>
                  <a:pt x="643" y="587"/>
                  <a:pt x="644" y="586"/>
                </a:cubicBezTo>
                <a:cubicBezTo>
                  <a:pt x="644" y="587"/>
                  <a:pt x="644" y="588"/>
                  <a:pt x="644" y="589"/>
                </a:cubicBezTo>
                <a:cubicBezTo>
                  <a:pt x="643" y="589"/>
                  <a:pt x="641" y="589"/>
                  <a:pt x="640" y="589"/>
                </a:cubicBezTo>
                <a:cubicBezTo>
                  <a:pt x="640" y="590"/>
                  <a:pt x="640" y="590"/>
                  <a:pt x="641" y="590"/>
                </a:cubicBezTo>
                <a:cubicBezTo>
                  <a:pt x="642" y="590"/>
                  <a:pt x="643" y="589"/>
                  <a:pt x="644" y="590"/>
                </a:cubicBezTo>
                <a:cubicBezTo>
                  <a:pt x="635" y="592"/>
                  <a:pt x="626" y="596"/>
                  <a:pt x="618" y="600"/>
                </a:cubicBezTo>
                <a:cubicBezTo>
                  <a:pt x="616" y="600"/>
                  <a:pt x="614" y="600"/>
                  <a:pt x="613" y="600"/>
                </a:cubicBezTo>
                <a:cubicBezTo>
                  <a:pt x="617" y="596"/>
                  <a:pt x="623" y="593"/>
                  <a:pt x="628" y="591"/>
                </a:cubicBezTo>
                <a:cubicBezTo>
                  <a:pt x="628" y="591"/>
                  <a:pt x="628" y="592"/>
                  <a:pt x="628" y="592"/>
                </a:cubicBezTo>
                <a:cubicBezTo>
                  <a:pt x="628" y="593"/>
                  <a:pt x="629" y="593"/>
                  <a:pt x="629" y="592"/>
                </a:cubicBezTo>
                <a:cubicBezTo>
                  <a:pt x="629" y="592"/>
                  <a:pt x="629" y="591"/>
                  <a:pt x="629" y="591"/>
                </a:cubicBezTo>
                <a:cubicBezTo>
                  <a:pt x="633" y="589"/>
                  <a:pt x="637" y="588"/>
                  <a:pt x="641" y="587"/>
                </a:cubicBezTo>
                <a:cubicBezTo>
                  <a:pt x="641" y="586"/>
                  <a:pt x="641" y="586"/>
                  <a:pt x="641" y="586"/>
                </a:cubicBezTo>
                <a:close/>
                <a:moveTo>
                  <a:pt x="623" y="593"/>
                </a:moveTo>
                <a:cubicBezTo>
                  <a:pt x="623" y="593"/>
                  <a:pt x="623" y="593"/>
                  <a:pt x="623" y="593"/>
                </a:cubicBezTo>
                <a:cubicBezTo>
                  <a:pt x="618" y="592"/>
                  <a:pt x="614" y="590"/>
                  <a:pt x="609" y="588"/>
                </a:cubicBezTo>
                <a:cubicBezTo>
                  <a:pt x="609" y="583"/>
                  <a:pt x="609" y="579"/>
                  <a:pt x="609" y="574"/>
                </a:cubicBezTo>
                <a:cubicBezTo>
                  <a:pt x="612" y="576"/>
                  <a:pt x="616" y="578"/>
                  <a:pt x="619" y="580"/>
                </a:cubicBezTo>
                <a:cubicBezTo>
                  <a:pt x="620" y="582"/>
                  <a:pt x="621" y="584"/>
                  <a:pt x="623" y="584"/>
                </a:cubicBezTo>
                <a:cubicBezTo>
                  <a:pt x="623" y="585"/>
                  <a:pt x="623" y="584"/>
                  <a:pt x="623" y="584"/>
                </a:cubicBezTo>
                <a:cubicBezTo>
                  <a:pt x="621" y="583"/>
                  <a:pt x="620" y="582"/>
                  <a:pt x="619" y="580"/>
                </a:cubicBezTo>
                <a:cubicBezTo>
                  <a:pt x="620" y="581"/>
                  <a:pt x="621" y="582"/>
                  <a:pt x="623" y="582"/>
                </a:cubicBezTo>
                <a:cubicBezTo>
                  <a:pt x="623" y="583"/>
                  <a:pt x="623" y="582"/>
                  <a:pt x="623" y="582"/>
                </a:cubicBezTo>
                <a:cubicBezTo>
                  <a:pt x="622" y="581"/>
                  <a:pt x="620" y="580"/>
                  <a:pt x="619" y="580"/>
                </a:cubicBezTo>
                <a:cubicBezTo>
                  <a:pt x="618" y="577"/>
                  <a:pt x="617" y="573"/>
                  <a:pt x="617" y="570"/>
                </a:cubicBezTo>
                <a:cubicBezTo>
                  <a:pt x="617" y="570"/>
                  <a:pt x="618" y="570"/>
                  <a:pt x="619" y="570"/>
                </a:cubicBezTo>
                <a:cubicBezTo>
                  <a:pt x="619" y="571"/>
                  <a:pt x="619" y="570"/>
                  <a:pt x="619" y="570"/>
                </a:cubicBezTo>
                <a:cubicBezTo>
                  <a:pt x="618" y="570"/>
                  <a:pt x="617" y="569"/>
                  <a:pt x="617" y="569"/>
                </a:cubicBezTo>
                <a:cubicBezTo>
                  <a:pt x="617" y="569"/>
                  <a:pt x="617" y="568"/>
                  <a:pt x="617" y="568"/>
                </a:cubicBezTo>
                <a:cubicBezTo>
                  <a:pt x="617" y="568"/>
                  <a:pt x="617" y="569"/>
                  <a:pt x="617" y="569"/>
                </a:cubicBezTo>
                <a:cubicBezTo>
                  <a:pt x="616" y="569"/>
                  <a:pt x="615" y="568"/>
                  <a:pt x="615" y="568"/>
                </a:cubicBezTo>
                <a:cubicBezTo>
                  <a:pt x="615" y="564"/>
                  <a:pt x="615" y="561"/>
                  <a:pt x="615" y="557"/>
                </a:cubicBezTo>
                <a:cubicBezTo>
                  <a:pt x="615" y="558"/>
                  <a:pt x="616" y="558"/>
                  <a:pt x="617" y="558"/>
                </a:cubicBezTo>
                <a:cubicBezTo>
                  <a:pt x="617" y="561"/>
                  <a:pt x="617" y="565"/>
                  <a:pt x="617" y="568"/>
                </a:cubicBezTo>
                <a:cubicBezTo>
                  <a:pt x="617" y="564"/>
                  <a:pt x="617" y="560"/>
                  <a:pt x="617" y="558"/>
                </a:cubicBezTo>
                <a:cubicBezTo>
                  <a:pt x="618" y="559"/>
                  <a:pt x="619" y="560"/>
                  <a:pt x="620" y="560"/>
                </a:cubicBezTo>
                <a:cubicBezTo>
                  <a:pt x="620" y="566"/>
                  <a:pt x="620" y="571"/>
                  <a:pt x="620" y="576"/>
                </a:cubicBezTo>
                <a:cubicBezTo>
                  <a:pt x="620" y="577"/>
                  <a:pt x="621" y="577"/>
                  <a:pt x="621" y="576"/>
                </a:cubicBezTo>
                <a:cubicBezTo>
                  <a:pt x="621" y="546"/>
                  <a:pt x="622" y="516"/>
                  <a:pt x="622" y="486"/>
                </a:cubicBezTo>
                <a:cubicBezTo>
                  <a:pt x="622" y="488"/>
                  <a:pt x="622" y="490"/>
                  <a:pt x="622" y="493"/>
                </a:cubicBezTo>
                <a:cubicBezTo>
                  <a:pt x="623" y="507"/>
                  <a:pt x="624" y="522"/>
                  <a:pt x="624" y="536"/>
                </a:cubicBezTo>
                <a:cubicBezTo>
                  <a:pt x="624" y="546"/>
                  <a:pt x="624" y="556"/>
                  <a:pt x="624" y="567"/>
                </a:cubicBezTo>
                <a:cubicBezTo>
                  <a:pt x="624" y="571"/>
                  <a:pt x="624" y="576"/>
                  <a:pt x="624" y="580"/>
                </a:cubicBezTo>
                <a:cubicBezTo>
                  <a:pt x="624" y="581"/>
                  <a:pt x="625" y="581"/>
                  <a:pt x="625" y="580"/>
                </a:cubicBezTo>
                <a:cubicBezTo>
                  <a:pt x="626" y="558"/>
                  <a:pt x="625" y="535"/>
                  <a:pt x="624" y="512"/>
                </a:cubicBezTo>
                <a:cubicBezTo>
                  <a:pt x="624" y="495"/>
                  <a:pt x="624" y="478"/>
                  <a:pt x="624" y="460"/>
                </a:cubicBezTo>
                <a:cubicBezTo>
                  <a:pt x="624" y="460"/>
                  <a:pt x="624" y="461"/>
                  <a:pt x="624" y="461"/>
                </a:cubicBezTo>
                <a:cubicBezTo>
                  <a:pt x="624" y="464"/>
                  <a:pt x="624" y="467"/>
                  <a:pt x="624" y="470"/>
                </a:cubicBezTo>
                <a:cubicBezTo>
                  <a:pt x="624" y="470"/>
                  <a:pt x="624" y="470"/>
                  <a:pt x="625" y="470"/>
                </a:cubicBezTo>
                <a:cubicBezTo>
                  <a:pt x="626" y="510"/>
                  <a:pt x="628" y="550"/>
                  <a:pt x="628" y="591"/>
                </a:cubicBezTo>
                <a:cubicBezTo>
                  <a:pt x="626" y="591"/>
                  <a:pt x="625" y="592"/>
                  <a:pt x="623" y="593"/>
                </a:cubicBezTo>
                <a:close/>
                <a:moveTo>
                  <a:pt x="626" y="387"/>
                </a:moveTo>
                <a:cubicBezTo>
                  <a:pt x="626" y="386"/>
                  <a:pt x="626" y="386"/>
                  <a:pt x="626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7" y="387"/>
                  <a:pt x="627" y="387"/>
                  <a:pt x="627" y="387"/>
                </a:cubicBezTo>
                <a:cubicBezTo>
                  <a:pt x="627" y="387"/>
                  <a:pt x="627" y="387"/>
                  <a:pt x="626" y="387"/>
                </a:cubicBezTo>
                <a:close/>
                <a:moveTo>
                  <a:pt x="625" y="383"/>
                </a:moveTo>
                <a:cubicBezTo>
                  <a:pt x="625" y="384"/>
                  <a:pt x="625" y="384"/>
                  <a:pt x="625" y="384"/>
                </a:cubicBezTo>
                <a:cubicBezTo>
                  <a:pt x="625" y="384"/>
                  <a:pt x="625" y="384"/>
                  <a:pt x="625" y="383"/>
                </a:cubicBezTo>
                <a:cubicBezTo>
                  <a:pt x="625" y="383"/>
                  <a:pt x="625" y="383"/>
                  <a:pt x="625" y="383"/>
                </a:cubicBezTo>
                <a:close/>
                <a:moveTo>
                  <a:pt x="624" y="387"/>
                </a:moveTo>
                <a:cubicBezTo>
                  <a:pt x="624" y="387"/>
                  <a:pt x="623" y="387"/>
                  <a:pt x="623" y="386"/>
                </a:cubicBezTo>
                <a:cubicBezTo>
                  <a:pt x="623" y="386"/>
                  <a:pt x="623" y="386"/>
                  <a:pt x="623" y="386"/>
                </a:cubicBezTo>
                <a:cubicBezTo>
                  <a:pt x="623" y="385"/>
                  <a:pt x="623" y="384"/>
                  <a:pt x="623" y="383"/>
                </a:cubicBezTo>
                <a:cubicBezTo>
                  <a:pt x="623" y="383"/>
                  <a:pt x="624" y="383"/>
                  <a:pt x="624" y="383"/>
                </a:cubicBezTo>
                <a:cubicBezTo>
                  <a:pt x="624" y="384"/>
                  <a:pt x="624" y="386"/>
                  <a:pt x="624" y="387"/>
                </a:cubicBezTo>
                <a:close/>
                <a:moveTo>
                  <a:pt x="622" y="382"/>
                </a:moveTo>
                <a:cubicBezTo>
                  <a:pt x="621" y="383"/>
                  <a:pt x="621" y="385"/>
                  <a:pt x="621" y="386"/>
                </a:cubicBezTo>
                <a:cubicBezTo>
                  <a:pt x="620" y="386"/>
                  <a:pt x="620" y="386"/>
                  <a:pt x="620" y="386"/>
                </a:cubicBezTo>
                <a:cubicBezTo>
                  <a:pt x="621" y="385"/>
                  <a:pt x="621" y="384"/>
                  <a:pt x="621" y="383"/>
                </a:cubicBezTo>
                <a:cubicBezTo>
                  <a:pt x="621" y="383"/>
                  <a:pt x="620" y="382"/>
                  <a:pt x="620" y="383"/>
                </a:cubicBezTo>
                <a:cubicBezTo>
                  <a:pt x="620" y="384"/>
                  <a:pt x="620" y="384"/>
                  <a:pt x="619" y="385"/>
                </a:cubicBezTo>
                <a:cubicBezTo>
                  <a:pt x="618" y="385"/>
                  <a:pt x="617" y="384"/>
                  <a:pt x="616" y="384"/>
                </a:cubicBezTo>
                <a:cubicBezTo>
                  <a:pt x="615" y="382"/>
                  <a:pt x="615" y="380"/>
                  <a:pt x="615" y="379"/>
                </a:cubicBezTo>
                <a:cubicBezTo>
                  <a:pt x="617" y="380"/>
                  <a:pt x="619" y="381"/>
                  <a:pt x="622" y="382"/>
                </a:cubicBezTo>
                <a:close/>
                <a:moveTo>
                  <a:pt x="615" y="378"/>
                </a:moveTo>
                <a:cubicBezTo>
                  <a:pt x="613" y="377"/>
                  <a:pt x="612" y="377"/>
                  <a:pt x="612" y="376"/>
                </a:cubicBezTo>
                <a:cubicBezTo>
                  <a:pt x="611" y="376"/>
                  <a:pt x="611" y="376"/>
                  <a:pt x="610" y="375"/>
                </a:cubicBezTo>
                <a:cubicBezTo>
                  <a:pt x="610" y="375"/>
                  <a:pt x="610" y="375"/>
                  <a:pt x="610" y="375"/>
                </a:cubicBezTo>
                <a:cubicBezTo>
                  <a:pt x="611" y="374"/>
                  <a:pt x="611" y="373"/>
                  <a:pt x="611" y="372"/>
                </a:cubicBezTo>
                <a:cubicBezTo>
                  <a:pt x="612" y="372"/>
                  <a:pt x="613" y="372"/>
                  <a:pt x="614" y="372"/>
                </a:cubicBezTo>
                <a:cubicBezTo>
                  <a:pt x="614" y="374"/>
                  <a:pt x="614" y="376"/>
                  <a:pt x="615" y="378"/>
                </a:cubicBezTo>
                <a:close/>
                <a:moveTo>
                  <a:pt x="614" y="372"/>
                </a:moveTo>
                <a:cubicBezTo>
                  <a:pt x="613" y="372"/>
                  <a:pt x="612" y="372"/>
                  <a:pt x="611" y="372"/>
                </a:cubicBezTo>
                <a:cubicBezTo>
                  <a:pt x="611" y="371"/>
                  <a:pt x="611" y="370"/>
                  <a:pt x="611" y="369"/>
                </a:cubicBezTo>
                <a:cubicBezTo>
                  <a:pt x="612" y="369"/>
                  <a:pt x="612" y="369"/>
                  <a:pt x="612" y="368"/>
                </a:cubicBezTo>
                <a:cubicBezTo>
                  <a:pt x="612" y="367"/>
                  <a:pt x="612" y="365"/>
                  <a:pt x="612" y="364"/>
                </a:cubicBezTo>
                <a:cubicBezTo>
                  <a:pt x="612" y="362"/>
                  <a:pt x="612" y="360"/>
                  <a:pt x="612" y="358"/>
                </a:cubicBezTo>
                <a:cubicBezTo>
                  <a:pt x="612" y="358"/>
                  <a:pt x="612" y="358"/>
                  <a:pt x="612" y="358"/>
                </a:cubicBezTo>
                <a:cubicBezTo>
                  <a:pt x="613" y="363"/>
                  <a:pt x="613" y="367"/>
                  <a:pt x="614" y="372"/>
                </a:cubicBezTo>
                <a:close/>
                <a:moveTo>
                  <a:pt x="612" y="354"/>
                </a:moveTo>
                <a:cubicBezTo>
                  <a:pt x="612" y="350"/>
                  <a:pt x="612" y="346"/>
                  <a:pt x="612" y="342"/>
                </a:cubicBezTo>
                <a:cubicBezTo>
                  <a:pt x="612" y="342"/>
                  <a:pt x="612" y="343"/>
                  <a:pt x="612" y="343"/>
                </a:cubicBezTo>
                <a:cubicBezTo>
                  <a:pt x="612" y="343"/>
                  <a:pt x="612" y="344"/>
                  <a:pt x="612" y="344"/>
                </a:cubicBezTo>
                <a:cubicBezTo>
                  <a:pt x="613" y="348"/>
                  <a:pt x="613" y="352"/>
                  <a:pt x="614" y="356"/>
                </a:cubicBezTo>
                <a:cubicBezTo>
                  <a:pt x="614" y="359"/>
                  <a:pt x="615" y="362"/>
                  <a:pt x="616" y="365"/>
                </a:cubicBezTo>
                <a:cubicBezTo>
                  <a:pt x="616" y="365"/>
                  <a:pt x="616" y="365"/>
                  <a:pt x="616" y="365"/>
                </a:cubicBezTo>
                <a:cubicBezTo>
                  <a:pt x="615" y="364"/>
                  <a:pt x="614" y="363"/>
                  <a:pt x="614" y="361"/>
                </a:cubicBezTo>
                <a:cubicBezTo>
                  <a:pt x="613" y="359"/>
                  <a:pt x="613" y="357"/>
                  <a:pt x="612" y="354"/>
                </a:cubicBezTo>
                <a:close/>
                <a:moveTo>
                  <a:pt x="613" y="337"/>
                </a:moveTo>
                <a:cubicBezTo>
                  <a:pt x="613" y="337"/>
                  <a:pt x="613" y="337"/>
                  <a:pt x="613" y="337"/>
                </a:cubicBezTo>
                <a:cubicBezTo>
                  <a:pt x="613" y="337"/>
                  <a:pt x="612" y="337"/>
                  <a:pt x="612" y="338"/>
                </a:cubicBezTo>
                <a:cubicBezTo>
                  <a:pt x="612" y="339"/>
                  <a:pt x="612" y="339"/>
                  <a:pt x="612" y="340"/>
                </a:cubicBezTo>
                <a:cubicBezTo>
                  <a:pt x="612" y="340"/>
                  <a:pt x="612" y="340"/>
                  <a:pt x="612" y="341"/>
                </a:cubicBezTo>
                <a:cubicBezTo>
                  <a:pt x="612" y="338"/>
                  <a:pt x="612" y="335"/>
                  <a:pt x="612" y="332"/>
                </a:cubicBezTo>
                <a:cubicBezTo>
                  <a:pt x="612" y="334"/>
                  <a:pt x="613" y="336"/>
                  <a:pt x="613" y="337"/>
                </a:cubicBezTo>
                <a:close/>
                <a:moveTo>
                  <a:pt x="609" y="329"/>
                </a:moveTo>
                <a:cubicBezTo>
                  <a:pt x="609" y="329"/>
                  <a:pt x="609" y="330"/>
                  <a:pt x="609" y="330"/>
                </a:cubicBezTo>
                <a:cubicBezTo>
                  <a:pt x="609" y="330"/>
                  <a:pt x="609" y="330"/>
                  <a:pt x="609" y="329"/>
                </a:cubicBezTo>
                <a:cubicBezTo>
                  <a:pt x="609" y="329"/>
                  <a:pt x="609" y="329"/>
                  <a:pt x="609" y="329"/>
                </a:cubicBezTo>
                <a:close/>
                <a:moveTo>
                  <a:pt x="605" y="339"/>
                </a:moveTo>
                <a:cubicBezTo>
                  <a:pt x="606" y="336"/>
                  <a:pt x="606" y="332"/>
                  <a:pt x="606" y="328"/>
                </a:cubicBezTo>
                <a:cubicBezTo>
                  <a:pt x="606" y="328"/>
                  <a:pt x="607" y="330"/>
                  <a:pt x="608" y="331"/>
                </a:cubicBezTo>
                <a:cubicBezTo>
                  <a:pt x="607" y="336"/>
                  <a:pt x="606" y="340"/>
                  <a:pt x="604" y="345"/>
                </a:cubicBezTo>
                <a:cubicBezTo>
                  <a:pt x="605" y="343"/>
                  <a:pt x="605" y="341"/>
                  <a:pt x="605" y="339"/>
                </a:cubicBezTo>
                <a:close/>
                <a:moveTo>
                  <a:pt x="600" y="370"/>
                </a:moveTo>
                <a:cubicBezTo>
                  <a:pt x="600" y="370"/>
                  <a:pt x="600" y="370"/>
                  <a:pt x="600" y="370"/>
                </a:cubicBezTo>
                <a:cubicBezTo>
                  <a:pt x="600" y="371"/>
                  <a:pt x="600" y="372"/>
                  <a:pt x="600" y="373"/>
                </a:cubicBezTo>
                <a:cubicBezTo>
                  <a:pt x="599" y="372"/>
                  <a:pt x="599" y="372"/>
                  <a:pt x="598" y="371"/>
                </a:cubicBezTo>
                <a:cubicBezTo>
                  <a:pt x="599" y="371"/>
                  <a:pt x="599" y="370"/>
                  <a:pt x="600" y="370"/>
                </a:cubicBezTo>
                <a:close/>
                <a:moveTo>
                  <a:pt x="591" y="374"/>
                </a:moveTo>
                <a:cubicBezTo>
                  <a:pt x="591" y="374"/>
                  <a:pt x="590" y="375"/>
                  <a:pt x="589" y="375"/>
                </a:cubicBezTo>
                <a:cubicBezTo>
                  <a:pt x="589" y="375"/>
                  <a:pt x="589" y="375"/>
                  <a:pt x="589" y="375"/>
                </a:cubicBezTo>
                <a:cubicBezTo>
                  <a:pt x="590" y="374"/>
                  <a:pt x="591" y="374"/>
                  <a:pt x="591" y="374"/>
                </a:cubicBezTo>
                <a:close/>
                <a:moveTo>
                  <a:pt x="588" y="374"/>
                </a:moveTo>
                <a:cubicBezTo>
                  <a:pt x="588" y="374"/>
                  <a:pt x="587" y="374"/>
                  <a:pt x="587" y="374"/>
                </a:cubicBezTo>
                <a:cubicBezTo>
                  <a:pt x="587" y="372"/>
                  <a:pt x="587" y="371"/>
                  <a:pt x="587" y="369"/>
                </a:cubicBezTo>
                <a:cubicBezTo>
                  <a:pt x="587" y="369"/>
                  <a:pt x="588" y="369"/>
                  <a:pt x="588" y="369"/>
                </a:cubicBezTo>
                <a:cubicBezTo>
                  <a:pt x="588" y="370"/>
                  <a:pt x="588" y="372"/>
                  <a:pt x="588" y="374"/>
                </a:cubicBezTo>
                <a:close/>
                <a:moveTo>
                  <a:pt x="587" y="369"/>
                </a:moveTo>
                <a:cubicBezTo>
                  <a:pt x="587" y="364"/>
                  <a:pt x="587" y="359"/>
                  <a:pt x="588" y="355"/>
                </a:cubicBezTo>
                <a:cubicBezTo>
                  <a:pt x="588" y="359"/>
                  <a:pt x="588" y="364"/>
                  <a:pt x="588" y="368"/>
                </a:cubicBezTo>
                <a:cubicBezTo>
                  <a:pt x="588" y="368"/>
                  <a:pt x="587" y="368"/>
                  <a:pt x="587" y="369"/>
                </a:cubicBezTo>
                <a:close/>
                <a:moveTo>
                  <a:pt x="588" y="332"/>
                </a:moveTo>
                <a:cubicBezTo>
                  <a:pt x="588" y="335"/>
                  <a:pt x="588" y="339"/>
                  <a:pt x="588" y="342"/>
                </a:cubicBezTo>
                <a:cubicBezTo>
                  <a:pt x="588" y="341"/>
                  <a:pt x="588" y="340"/>
                  <a:pt x="588" y="339"/>
                </a:cubicBezTo>
                <a:cubicBezTo>
                  <a:pt x="588" y="337"/>
                  <a:pt x="588" y="335"/>
                  <a:pt x="588" y="333"/>
                </a:cubicBezTo>
                <a:cubicBezTo>
                  <a:pt x="588" y="332"/>
                  <a:pt x="588" y="332"/>
                  <a:pt x="588" y="332"/>
                </a:cubicBezTo>
                <a:cubicBezTo>
                  <a:pt x="588" y="329"/>
                  <a:pt x="587" y="326"/>
                  <a:pt x="587" y="323"/>
                </a:cubicBezTo>
                <a:cubicBezTo>
                  <a:pt x="588" y="326"/>
                  <a:pt x="588" y="329"/>
                  <a:pt x="588" y="332"/>
                </a:cubicBezTo>
                <a:close/>
                <a:moveTo>
                  <a:pt x="588" y="304"/>
                </a:moveTo>
                <a:cubicBezTo>
                  <a:pt x="588" y="304"/>
                  <a:pt x="588" y="305"/>
                  <a:pt x="588" y="305"/>
                </a:cubicBezTo>
                <a:cubicBezTo>
                  <a:pt x="588" y="305"/>
                  <a:pt x="588" y="305"/>
                  <a:pt x="588" y="304"/>
                </a:cubicBezTo>
                <a:cubicBezTo>
                  <a:pt x="588" y="302"/>
                  <a:pt x="588" y="299"/>
                  <a:pt x="588" y="304"/>
                </a:cubicBezTo>
                <a:close/>
                <a:moveTo>
                  <a:pt x="587" y="305"/>
                </a:moveTo>
                <a:cubicBezTo>
                  <a:pt x="587" y="308"/>
                  <a:pt x="587" y="311"/>
                  <a:pt x="587" y="314"/>
                </a:cubicBezTo>
                <a:cubicBezTo>
                  <a:pt x="587" y="311"/>
                  <a:pt x="586" y="308"/>
                  <a:pt x="586" y="305"/>
                </a:cubicBezTo>
                <a:cubicBezTo>
                  <a:pt x="586" y="304"/>
                  <a:pt x="586" y="303"/>
                  <a:pt x="586" y="303"/>
                </a:cubicBezTo>
                <a:cubicBezTo>
                  <a:pt x="586" y="303"/>
                  <a:pt x="587" y="304"/>
                  <a:pt x="587" y="305"/>
                </a:cubicBezTo>
                <a:close/>
                <a:moveTo>
                  <a:pt x="585" y="303"/>
                </a:move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2"/>
                </a:cubicBezTo>
                <a:cubicBezTo>
                  <a:pt x="585" y="302"/>
                  <a:pt x="585" y="303"/>
                  <a:pt x="585" y="303"/>
                </a:cubicBezTo>
                <a:close/>
                <a:moveTo>
                  <a:pt x="584" y="294"/>
                </a:moveTo>
                <a:cubicBezTo>
                  <a:pt x="584" y="295"/>
                  <a:pt x="584" y="295"/>
                  <a:pt x="584" y="296"/>
                </a:cubicBezTo>
                <a:cubicBezTo>
                  <a:pt x="583" y="296"/>
                  <a:pt x="583" y="296"/>
                  <a:pt x="583" y="296"/>
                </a:cubicBezTo>
                <a:cubicBezTo>
                  <a:pt x="582" y="298"/>
                  <a:pt x="582" y="299"/>
                  <a:pt x="582" y="300"/>
                </a:cubicBezTo>
                <a:cubicBezTo>
                  <a:pt x="582" y="299"/>
                  <a:pt x="582" y="299"/>
                  <a:pt x="582" y="299"/>
                </a:cubicBezTo>
                <a:cubicBezTo>
                  <a:pt x="582" y="299"/>
                  <a:pt x="582" y="299"/>
                  <a:pt x="582" y="298"/>
                </a:cubicBezTo>
                <a:cubicBezTo>
                  <a:pt x="582" y="298"/>
                  <a:pt x="581" y="298"/>
                  <a:pt x="581" y="298"/>
                </a:cubicBezTo>
                <a:cubicBezTo>
                  <a:pt x="581" y="298"/>
                  <a:pt x="581" y="299"/>
                  <a:pt x="581" y="299"/>
                </a:cubicBezTo>
                <a:cubicBezTo>
                  <a:pt x="580" y="298"/>
                  <a:pt x="579" y="298"/>
                  <a:pt x="578" y="297"/>
                </a:cubicBezTo>
                <a:cubicBezTo>
                  <a:pt x="578" y="296"/>
                  <a:pt x="577" y="294"/>
                  <a:pt x="576" y="293"/>
                </a:cubicBezTo>
                <a:cubicBezTo>
                  <a:pt x="577" y="294"/>
                  <a:pt x="579" y="294"/>
                  <a:pt x="581" y="295"/>
                </a:cubicBezTo>
                <a:cubicBezTo>
                  <a:pt x="581" y="295"/>
                  <a:pt x="581" y="294"/>
                  <a:pt x="581" y="294"/>
                </a:cubicBezTo>
                <a:cubicBezTo>
                  <a:pt x="581" y="294"/>
                  <a:pt x="581" y="294"/>
                  <a:pt x="581" y="294"/>
                </a:cubicBezTo>
                <a:cubicBezTo>
                  <a:pt x="582" y="292"/>
                  <a:pt x="582" y="291"/>
                  <a:pt x="583" y="290"/>
                </a:cubicBezTo>
                <a:cubicBezTo>
                  <a:pt x="583" y="290"/>
                  <a:pt x="583" y="291"/>
                  <a:pt x="583" y="291"/>
                </a:cubicBezTo>
                <a:cubicBezTo>
                  <a:pt x="583" y="291"/>
                  <a:pt x="583" y="293"/>
                  <a:pt x="584" y="294"/>
                </a:cubicBezTo>
                <a:close/>
                <a:moveTo>
                  <a:pt x="582" y="290"/>
                </a:moveTo>
                <a:cubicBezTo>
                  <a:pt x="582" y="291"/>
                  <a:pt x="581" y="293"/>
                  <a:pt x="581" y="294"/>
                </a:cubicBezTo>
                <a:cubicBezTo>
                  <a:pt x="579" y="294"/>
                  <a:pt x="577" y="293"/>
                  <a:pt x="575" y="293"/>
                </a:cubicBezTo>
                <a:cubicBezTo>
                  <a:pt x="575" y="292"/>
                  <a:pt x="575" y="292"/>
                  <a:pt x="575" y="292"/>
                </a:cubicBezTo>
                <a:cubicBezTo>
                  <a:pt x="575" y="290"/>
                  <a:pt x="575" y="289"/>
                  <a:pt x="575" y="288"/>
                </a:cubicBezTo>
                <a:cubicBezTo>
                  <a:pt x="577" y="288"/>
                  <a:pt x="580" y="289"/>
                  <a:pt x="582" y="290"/>
                </a:cubicBezTo>
                <a:close/>
                <a:moveTo>
                  <a:pt x="574" y="287"/>
                </a:moveTo>
                <a:cubicBezTo>
                  <a:pt x="572" y="287"/>
                  <a:pt x="570" y="287"/>
                  <a:pt x="568" y="286"/>
                </a:cubicBezTo>
                <a:cubicBezTo>
                  <a:pt x="565" y="285"/>
                  <a:pt x="563" y="284"/>
                  <a:pt x="560" y="283"/>
                </a:cubicBezTo>
                <a:cubicBezTo>
                  <a:pt x="560" y="270"/>
                  <a:pt x="559" y="258"/>
                  <a:pt x="559" y="245"/>
                </a:cubicBezTo>
                <a:cubicBezTo>
                  <a:pt x="559" y="245"/>
                  <a:pt x="560" y="245"/>
                  <a:pt x="560" y="244"/>
                </a:cubicBezTo>
                <a:cubicBezTo>
                  <a:pt x="560" y="244"/>
                  <a:pt x="560" y="243"/>
                  <a:pt x="560" y="243"/>
                </a:cubicBezTo>
                <a:cubicBezTo>
                  <a:pt x="560" y="243"/>
                  <a:pt x="561" y="243"/>
                  <a:pt x="562" y="244"/>
                </a:cubicBezTo>
                <a:cubicBezTo>
                  <a:pt x="562" y="257"/>
                  <a:pt x="564" y="271"/>
                  <a:pt x="566" y="283"/>
                </a:cubicBezTo>
                <a:cubicBezTo>
                  <a:pt x="566" y="284"/>
                  <a:pt x="567" y="284"/>
                  <a:pt x="567" y="283"/>
                </a:cubicBezTo>
                <a:cubicBezTo>
                  <a:pt x="565" y="271"/>
                  <a:pt x="563" y="257"/>
                  <a:pt x="563" y="244"/>
                </a:cubicBezTo>
                <a:cubicBezTo>
                  <a:pt x="565" y="245"/>
                  <a:pt x="567" y="246"/>
                  <a:pt x="569" y="247"/>
                </a:cubicBezTo>
                <a:cubicBezTo>
                  <a:pt x="569" y="247"/>
                  <a:pt x="569" y="246"/>
                  <a:pt x="569" y="246"/>
                </a:cubicBezTo>
                <a:cubicBezTo>
                  <a:pt x="567" y="245"/>
                  <a:pt x="565" y="244"/>
                  <a:pt x="563" y="244"/>
                </a:cubicBezTo>
                <a:cubicBezTo>
                  <a:pt x="563" y="243"/>
                  <a:pt x="563" y="242"/>
                  <a:pt x="563" y="241"/>
                </a:cubicBezTo>
                <a:cubicBezTo>
                  <a:pt x="565" y="242"/>
                  <a:pt x="567" y="243"/>
                  <a:pt x="570" y="245"/>
                </a:cubicBezTo>
                <a:cubicBezTo>
                  <a:pt x="570" y="249"/>
                  <a:pt x="570" y="252"/>
                  <a:pt x="570" y="256"/>
                </a:cubicBezTo>
                <a:cubicBezTo>
                  <a:pt x="570" y="257"/>
                  <a:pt x="571" y="258"/>
                  <a:pt x="571" y="257"/>
                </a:cubicBezTo>
                <a:cubicBezTo>
                  <a:pt x="572" y="265"/>
                  <a:pt x="572" y="274"/>
                  <a:pt x="572" y="282"/>
                </a:cubicBezTo>
                <a:cubicBezTo>
                  <a:pt x="572" y="283"/>
                  <a:pt x="573" y="283"/>
                  <a:pt x="573" y="282"/>
                </a:cubicBezTo>
                <a:cubicBezTo>
                  <a:pt x="573" y="274"/>
                  <a:pt x="573" y="265"/>
                  <a:pt x="573" y="256"/>
                </a:cubicBezTo>
                <a:cubicBezTo>
                  <a:pt x="573" y="257"/>
                  <a:pt x="573" y="257"/>
                  <a:pt x="573" y="256"/>
                </a:cubicBezTo>
                <a:cubicBezTo>
                  <a:pt x="573" y="255"/>
                  <a:pt x="573" y="252"/>
                  <a:pt x="573" y="247"/>
                </a:cubicBezTo>
                <a:cubicBezTo>
                  <a:pt x="573" y="247"/>
                  <a:pt x="573" y="247"/>
                  <a:pt x="573" y="247"/>
                </a:cubicBezTo>
                <a:cubicBezTo>
                  <a:pt x="574" y="260"/>
                  <a:pt x="574" y="274"/>
                  <a:pt x="574" y="287"/>
                </a:cubicBezTo>
                <a:close/>
                <a:moveTo>
                  <a:pt x="573" y="246"/>
                </a:moveTo>
                <a:cubicBezTo>
                  <a:pt x="573" y="244"/>
                  <a:pt x="573" y="241"/>
                  <a:pt x="573" y="239"/>
                </a:cubicBezTo>
                <a:cubicBezTo>
                  <a:pt x="573" y="241"/>
                  <a:pt x="573" y="244"/>
                  <a:pt x="573" y="246"/>
                </a:cubicBezTo>
                <a:cubicBezTo>
                  <a:pt x="573" y="246"/>
                  <a:pt x="573" y="246"/>
                  <a:pt x="573" y="246"/>
                </a:cubicBezTo>
                <a:close/>
                <a:moveTo>
                  <a:pt x="573" y="212"/>
                </a:moveTo>
                <a:cubicBezTo>
                  <a:pt x="573" y="212"/>
                  <a:pt x="573" y="212"/>
                  <a:pt x="573" y="212"/>
                </a:cubicBezTo>
                <a:cubicBezTo>
                  <a:pt x="573" y="212"/>
                  <a:pt x="573" y="212"/>
                  <a:pt x="573" y="212"/>
                </a:cubicBezTo>
                <a:cubicBezTo>
                  <a:pt x="573" y="212"/>
                  <a:pt x="573" y="212"/>
                  <a:pt x="573" y="212"/>
                </a:cubicBezTo>
                <a:close/>
                <a:moveTo>
                  <a:pt x="572" y="211"/>
                </a:moveTo>
                <a:cubicBezTo>
                  <a:pt x="572" y="211"/>
                  <a:pt x="572" y="211"/>
                  <a:pt x="572" y="211"/>
                </a:cubicBezTo>
                <a:cubicBezTo>
                  <a:pt x="568" y="208"/>
                  <a:pt x="563" y="205"/>
                  <a:pt x="556" y="204"/>
                </a:cubicBezTo>
                <a:cubicBezTo>
                  <a:pt x="556" y="204"/>
                  <a:pt x="556" y="203"/>
                  <a:pt x="556" y="202"/>
                </a:cubicBezTo>
                <a:cubicBezTo>
                  <a:pt x="563" y="203"/>
                  <a:pt x="569" y="206"/>
                  <a:pt x="572" y="211"/>
                </a:cubicBezTo>
                <a:close/>
                <a:moveTo>
                  <a:pt x="556" y="200"/>
                </a:moveTo>
                <a:cubicBezTo>
                  <a:pt x="554" y="200"/>
                  <a:pt x="552" y="200"/>
                  <a:pt x="550" y="200"/>
                </a:cubicBezTo>
                <a:cubicBezTo>
                  <a:pt x="550" y="197"/>
                  <a:pt x="550" y="194"/>
                  <a:pt x="549" y="192"/>
                </a:cubicBezTo>
                <a:cubicBezTo>
                  <a:pt x="549" y="187"/>
                  <a:pt x="548" y="183"/>
                  <a:pt x="548" y="178"/>
                </a:cubicBezTo>
                <a:cubicBezTo>
                  <a:pt x="548" y="178"/>
                  <a:pt x="548" y="178"/>
                  <a:pt x="548" y="178"/>
                </a:cubicBezTo>
                <a:cubicBezTo>
                  <a:pt x="549" y="178"/>
                  <a:pt x="550" y="178"/>
                  <a:pt x="551" y="179"/>
                </a:cubicBezTo>
                <a:cubicBezTo>
                  <a:pt x="551" y="179"/>
                  <a:pt x="551" y="178"/>
                  <a:pt x="551" y="178"/>
                </a:cubicBezTo>
                <a:cubicBezTo>
                  <a:pt x="550" y="178"/>
                  <a:pt x="549" y="178"/>
                  <a:pt x="548" y="178"/>
                </a:cubicBezTo>
                <a:cubicBezTo>
                  <a:pt x="548" y="177"/>
                  <a:pt x="548" y="176"/>
                  <a:pt x="548" y="175"/>
                </a:cubicBezTo>
                <a:cubicBezTo>
                  <a:pt x="549" y="175"/>
                  <a:pt x="550" y="175"/>
                  <a:pt x="551" y="175"/>
                </a:cubicBezTo>
                <a:cubicBezTo>
                  <a:pt x="552" y="176"/>
                  <a:pt x="552" y="176"/>
                  <a:pt x="552" y="176"/>
                </a:cubicBezTo>
                <a:cubicBezTo>
                  <a:pt x="553" y="177"/>
                  <a:pt x="553" y="176"/>
                  <a:pt x="553" y="176"/>
                </a:cubicBezTo>
                <a:cubicBezTo>
                  <a:pt x="553" y="176"/>
                  <a:pt x="552" y="176"/>
                  <a:pt x="552" y="176"/>
                </a:cubicBezTo>
                <a:cubicBezTo>
                  <a:pt x="553" y="176"/>
                  <a:pt x="554" y="176"/>
                  <a:pt x="554" y="176"/>
                </a:cubicBezTo>
                <a:cubicBezTo>
                  <a:pt x="554" y="176"/>
                  <a:pt x="554" y="177"/>
                  <a:pt x="554" y="177"/>
                </a:cubicBezTo>
                <a:cubicBezTo>
                  <a:pt x="554" y="185"/>
                  <a:pt x="555" y="192"/>
                  <a:pt x="556" y="200"/>
                </a:cubicBezTo>
                <a:close/>
                <a:moveTo>
                  <a:pt x="556" y="167"/>
                </a:moveTo>
                <a:cubicBezTo>
                  <a:pt x="556" y="167"/>
                  <a:pt x="557" y="167"/>
                  <a:pt x="557" y="167"/>
                </a:cubicBezTo>
                <a:cubicBezTo>
                  <a:pt x="557" y="167"/>
                  <a:pt x="557" y="168"/>
                  <a:pt x="557" y="168"/>
                </a:cubicBezTo>
                <a:cubicBezTo>
                  <a:pt x="555" y="168"/>
                  <a:pt x="554" y="173"/>
                  <a:pt x="554" y="176"/>
                </a:cubicBezTo>
                <a:cubicBezTo>
                  <a:pt x="553" y="175"/>
                  <a:pt x="553" y="175"/>
                  <a:pt x="552" y="175"/>
                </a:cubicBezTo>
                <a:cubicBezTo>
                  <a:pt x="551" y="174"/>
                  <a:pt x="550" y="173"/>
                  <a:pt x="549" y="172"/>
                </a:cubicBezTo>
                <a:cubicBezTo>
                  <a:pt x="549" y="170"/>
                  <a:pt x="550" y="169"/>
                  <a:pt x="550" y="170"/>
                </a:cubicBezTo>
                <a:cubicBezTo>
                  <a:pt x="551" y="171"/>
                  <a:pt x="551" y="170"/>
                  <a:pt x="551" y="170"/>
                </a:cubicBezTo>
                <a:cubicBezTo>
                  <a:pt x="549" y="168"/>
                  <a:pt x="548" y="170"/>
                  <a:pt x="548" y="172"/>
                </a:cubicBezTo>
                <a:cubicBezTo>
                  <a:pt x="547" y="171"/>
                  <a:pt x="546" y="170"/>
                  <a:pt x="545" y="169"/>
                </a:cubicBezTo>
                <a:cubicBezTo>
                  <a:pt x="545" y="167"/>
                  <a:pt x="545" y="166"/>
                  <a:pt x="545" y="164"/>
                </a:cubicBezTo>
                <a:cubicBezTo>
                  <a:pt x="545" y="164"/>
                  <a:pt x="544" y="164"/>
                  <a:pt x="544" y="164"/>
                </a:cubicBezTo>
                <a:cubicBezTo>
                  <a:pt x="544" y="166"/>
                  <a:pt x="544" y="167"/>
                  <a:pt x="544" y="168"/>
                </a:cubicBezTo>
                <a:cubicBezTo>
                  <a:pt x="541" y="166"/>
                  <a:pt x="538" y="164"/>
                  <a:pt x="535" y="162"/>
                </a:cubicBezTo>
                <a:cubicBezTo>
                  <a:pt x="535" y="161"/>
                  <a:pt x="535" y="161"/>
                  <a:pt x="534" y="160"/>
                </a:cubicBezTo>
                <a:cubicBezTo>
                  <a:pt x="542" y="160"/>
                  <a:pt x="549" y="163"/>
                  <a:pt x="556" y="167"/>
                </a:cubicBezTo>
                <a:close/>
                <a:moveTo>
                  <a:pt x="534" y="158"/>
                </a:moveTo>
                <a:cubicBezTo>
                  <a:pt x="533" y="158"/>
                  <a:pt x="532" y="158"/>
                  <a:pt x="531" y="158"/>
                </a:cubicBezTo>
                <a:cubicBezTo>
                  <a:pt x="531" y="157"/>
                  <a:pt x="531" y="156"/>
                  <a:pt x="531" y="156"/>
                </a:cubicBezTo>
                <a:cubicBezTo>
                  <a:pt x="532" y="156"/>
                  <a:pt x="533" y="156"/>
                  <a:pt x="534" y="156"/>
                </a:cubicBezTo>
                <a:cubicBezTo>
                  <a:pt x="534" y="157"/>
                  <a:pt x="534" y="157"/>
                  <a:pt x="534" y="158"/>
                </a:cubicBezTo>
                <a:close/>
                <a:moveTo>
                  <a:pt x="531" y="155"/>
                </a:moveTo>
                <a:cubicBezTo>
                  <a:pt x="531" y="155"/>
                  <a:pt x="531" y="154"/>
                  <a:pt x="531" y="154"/>
                </a:cubicBezTo>
                <a:cubicBezTo>
                  <a:pt x="532" y="154"/>
                  <a:pt x="533" y="154"/>
                  <a:pt x="533" y="153"/>
                </a:cubicBezTo>
                <a:cubicBezTo>
                  <a:pt x="532" y="149"/>
                  <a:pt x="531" y="144"/>
                  <a:pt x="531" y="139"/>
                </a:cubicBezTo>
                <a:cubicBezTo>
                  <a:pt x="531" y="137"/>
                  <a:pt x="531" y="136"/>
                  <a:pt x="531" y="134"/>
                </a:cubicBezTo>
                <a:cubicBezTo>
                  <a:pt x="532" y="136"/>
                  <a:pt x="532" y="138"/>
                  <a:pt x="532" y="139"/>
                </a:cubicBezTo>
                <a:cubicBezTo>
                  <a:pt x="532" y="144"/>
                  <a:pt x="533" y="150"/>
                  <a:pt x="533" y="155"/>
                </a:cubicBezTo>
                <a:cubicBezTo>
                  <a:pt x="533" y="155"/>
                  <a:pt x="532" y="155"/>
                  <a:pt x="531" y="155"/>
                </a:cubicBezTo>
                <a:close/>
                <a:moveTo>
                  <a:pt x="533" y="144"/>
                </a:moveTo>
                <a:cubicBezTo>
                  <a:pt x="533" y="143"/>
                  <a:pt x="533" y="143"/>
                  <a:pt x="532" y="142"/>
                </a:cubicBezTo>
                <a:cubicBezTo>
                  <a:pt x="532" y="140"/>
                  <a:pt x="532" y="136"/>
                  <a:pt x="532" y="133"/>
                </a:cubicBezTo>
                <a:cubicBezTo>
                  <a:pt x="532" y="132"/>
                  <a:pt x="532" y="132"/>
                  <a:pt x="532" y="131"/>
                </a:cubicBezTo>
                <a:cubicBezTo>
                  <a:pt x="532" y="131"/>
                  <a:pt x="532" y="131"/>
                  <a:pt x="532" y="131"/>
                </a:cubicBezTo>
                <a:cubicBezTo>
                  <a:pt x="532" y="131"/>
                  <a:pt x="532" y="130"/>
                  <a:pt x="532" y="130"/>
                </a:cubicBezTo>
                <a:cubicBezTo>
                  <a:pt x="532" y="130"/>
                  <a:pt x="532" y="130"/>
                  <a:pt x="532" y="130"/>
                </a:cubicBezTo>
                <a:cubicBezTo>
                  <a:pt x="533" y="135"/>
                  <a:pt x="533" y="139"/>
                  <a:pt x="533" y="144"/>
                </a:cubicBezTo>
                <a:close/>
                <a:moveTo>
                  <a:pt x="532" y="129"/>
                </a:moveTo>
                <a:cubicBezTo>
                  <a:pt x="532" y="129"/>
                  <a:pt x="532" y="128"/>
                  <a:pt x="532" y="128"/>
                </a:cubicBezTo>
                <a:cubicBezTo>
                  <a:pt x="532" y="128"/>
                  <a:pt x="532" y="129"/>
                  <a:pt x="532" y="129"/>
                </a:cubicBezTo>
                <a:cubicBezTo>
                  <a:pt x="532" y="129"/>
                  <a:pt x="532" y="129"/>
                  <a:pt x="532" y="129"/>
                </a:cubicBezTo>
                <a:close/>
                <a:moveTo>
                  <a:pt x="532" y="127"/>
                </a:moveTo>
                <a:cubicBezTo>
                  <a:pt x="532" y="128"/>
                  <a:pt x="532" y="128"/>
                  <a:pt x="531" y="129"/>
                </a:cubicBezTo>
                <a:cubicBezTo>
                  <a:pt x="531" y="129"/>
                  <a:pt x="530" y="129"/>
                  <a:pt x="530" y="129"/>
                </a:cubicBezTo>
                <a:cubicBezTo>
                  <a:pt x="530" y="127"/>
                  <a:pt x="530" y="125"/>
                  <a:pt x="530" y="122"/>
                </a:cubicBezTo>
                <a:cubicBezTo>
                  <a:pt x="530" y="122"/>
                  <a:pt x="530" y="122"/>
                  <a:pt x="529" y="122"/>
                </a:cubicBezTo>
                <a:cubicBezTo>
                  <a:pt x="530" y="122"/>
                  <a:pt x="531" y="122"/>
                  <a:pt x="532" y="123"/>
                </a:cubicBezTo>
                <a:cubicBezTo>
                  <a:pt x="532" y="124"/>
                  <a:pt x="532" y="125"/>
                  <a:pt x="532" y="127"/>
                </a:cubicBezTo>
                <a:close/>
                <a:moveTo>
                  <a:pt x="528" y="122"/>
                </a:move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1"/>
                </a:cubicBezTo>
                <a:cubicBezTo>
                  <a:pt x="528" y="121"/>
                  <a:pt x="528" y="121"/>
                  <a:pt x="528" y="122"/>
                </a:cubicBezTo>
                <a:close/>
                <a:moveTo>
                  <a:pt x="527" y="121"/>
                </a:moveTo>
                <a:cubicBezTo>
                  <a:pt x="525" y="121"/>
                  <a:pt x="523" y="121"/>
                  <a:pt x="521" y="121"/>
                </a:cubicBezTo>
                <a:cubicBezTo>
                  <a:pt x="521" y="120"/>
                  <a:pt x="521" y="118"/>
                  <a:pt x="521" y="117"/>
                </a:cubicBezTo>
                <a:cubicBezTo>
                  <a:pt x="523" y="116"/>
                  <a:pt x="524" y="116"/>
                  <a:pt x="526" y="116"/>
                </a:cubicBezTo>
                <a:cubicBezTo>
                  <a:pt x="526" y="117"/>
                  <a:pt x="527" y="119"/>
                  <a:pt x="527" y="121"/>
                </a:cubicBezTo>
                <a:close/>
                <a:moveTo>
                  <a:pt x="524" y="102"/>
                </a:moveTo>
                <a:cubicBezTo>
                  <a:pt x="524" y="102"/>
                  <a:pt x="524" y="102"/>
                  <a:pt x="524" y="102"/>
                </a:cubicBezTo>
                <a:cubicBezTo>
                  <a:pt x="524" y="102"/>
                  <a:pt x="523" y="102"/>
                  <a:pt x="523" y="102"/>
                </a:cubicBezTo>
                <a:cubicBezTo>
                  <a:pt x="523" y="102"/>
                  <a:pt x="524" y="102"/>
                  <a:pt x="524" y="102"/>
                </a:cubicBezTo>
                <a:close/>
                <a:moveTo>
                  <a:pt x="529" y="101"/>
                </a:moveTo>
                <a:cubicBezTo>
                  <a:pt x="528" y="101"/>
                  <a:pt x="528" y="100"/>
                  <a:pt x="527" y="100"/>
                </a:cubicBezTo>
                <a:cubicBezTo>
                  <a:pt x="529" y="100"/>
                  <a:pt x="532" y="101"/>
                  <a:pt x="534" y="102"/>
                </a:cubicBezTo>
                <a:cubicBezTo>
                  <a:pt x="532" y="101"/>
                  <a:pt x="531" y="101"/>
                  <a:pt x="529" y="101"/>
                </a:cubicBezTo>
                <a:close/>
                <a:moveTo>
                  <a:pt x="525" y="84"/>
                </a:moveTo>
                <a:cubicBezTo>
                  <a:pt x="525" y="79"/>
                  <a:pt x="524" y="73"/>
                  <a:pt x="524" y="68"/>
                </a:cubicBezTo>
                <a:cubicBezTo>
                  <a:pt x="524" y="68"/>
                  <a:pt x="524" y="68"/>
                  <a:pt x="524" y="68"/>
                </a:cubicBezTo>
                <a:cubicBezTo>
                  <a:pt x="524" y="70"/>
                  <a:pt x="524" y="72"/>
                  <a:pt x="525" y="74"/>
                </a:cubicBezTo>
                <a:cubicBezTo>
                  <a:pt x="525" y="78"/>
                  <a:pt x="525" y="81"/>
                  <a:pt x="525" y="84"/>
                </a:cubicBezTo>
                <a:close/>
                <a:moveTo>
                  <a:pt x="534" y="6"/>
                </a:moveTo>
                <a:cubicBezTo>
                  <a:pt x="534" y="7"/>
                  <a:pt x="535" y="8"/>
                  <a:pt x="535" y="9"/>
                </a:cubicBezTo>
                <a:cubicBezTo>
                  <a:pt x="537" y="15"/>
                  <a:pt x="533" y="22"/>
                  <a:pt x="529" y="27"/>
                </a:cubicBezTo>
                <a:cubicBezTo>
                  <a:pt x="528" y="29"/>
                  <a:pt x="526" y="30"/>
                  <a:pt x="525" y="31"/>
                </a:cubicBezTo>
                <a:cubicBezTo>
                  <a:pt x="525" y="30"/>
                  <a:pt x="525" y="29"/>
                  <a:pt x="525" y="28"/>
                </a:cubicBezTo>
                <a:cubicBezTo>
                  <a:pt x="525" y="28"/>
                  <a:pt x="525" y="28"/>
                  <a:pt x="525" y="28"/>
                </a:cubicBezTo>
                <a:cubicBezTo>
                  <a:pt x="525" y="28"/>
                  <a:pt x="525" y="28"/>
                  <a:pt x="525" y="28"/>
                </a:cubicBezTo>
                <a:cubicBezTo>
                  <a:pt x="525" y="28"/>
                  <a:pt x="524" y="27"/>
                  <a:pt x="524" y="26"/>
                </a:cubicBezTo>
                <a:cubicBezTo>
                  <a:pt x="525" y="27"/>
                  <a:pt x="526" y="26"/>
                  <a:pt x="525" y="25"/>
                </a:cubicBezTo>
                <a:cubicBezTo>
                  <a:pt x="525" y="24"/>
                  <a:pt x="524" y="22"/>
                  <a:pt x="524" y="21"/>
                </a:cubicBezTo>
                <a:cubicBezTo>
                  <a:pt x="523" y="20"/>
                  <a:pt x="523" y="19"/>
                  <a:pt x="522" y="18"/>
                </a:cubicBezTo>
                <a:cubicBezTo>
                  <a:pt x="522" y="18"/>
                  <a:pt x="522" y="18"/>
                  <a:pt x="522" y="18"/>
                </a:cubicBezTo>
                <a:cubicBezTo>
                  <a:pt x="522" y="18"/>
                  <a:pt x="522" y="18"/>
                  <a:pt x="522" y="18"/>
                </a:cubicBezTo>
                <a:cubicBezTo>
                  <a:pt x="524" y="17"/>
                  <a:pt x="526" y="15"/>
                  <a:pt x="528" y="14"/>
                </a:cubicBezTo>
                <a:cubicBezTo>
                  <a:pt x="529" y="14"/>
                  <a:pt x="528" y="12"/>
                  <a:pt x="527" y="12"/>
                </a:cubicBezTo>
                <a:cubicBezTo>
                  <a:pt x="525" y="14"/>
                  <a:pt x="523" y="15"/>
                  <a:pt x="521" y="16"/>
                </a:cubicBezTo>
                <a:cubicBezTo>
                  <a:pt x="521" y="16"/>
                  <a:pt x="521" y="16"/>
                  <a:pt x="521" y="16"/>
                </a:cubicBezTo>
                <a:cubicBezTo>
                  <a:pt x="523" y="14"/>
                  <a:pt x="525" y="12"/>
                  <a:pt x="527" y="11"/>
                </a:cubicBezTo>
                <a:cubicBezTo>
                  <a:pt x="530" y="10"/>
                  <a:pt x="533" y="11"/>
                  <a:pt x="535" y="11"/>
                </a:cubicBezTo>
                <a:cubicBezTo>
                  <a:pt x="535" y="11"/>
                  <a:pt x="535" y="10"/>
                  <a:pt x="535" y="10"/>
                </a:cubicBezTo>
                <a:cubicBezTo>
                  <a:pt x="533" y="10"/>
                  <a:pt x="531" y="10"/>
                  <a:pt x="528" y="10"/>
                </a:cubicBezTo>
                <a:cubicBezTo>
                  <a:pt x="530" y="9"/>
                  <a:pt x="532" y="7"/>
                  <a:pt x="534" y="6"/>
                </a:cubicBezTo>
                <a:close/>
                <a:moveTo>
                  <a:pt x="522" y="20"/>
                </a:moveTo>
                <a:cubicBezTo>
                  <a:pt x="522" y="20"/>
                  <a:pt x="522" y="20"/>
                  <a:pt x="522" y="20"/>
                </a:cubicBezTo>
                <a:cubicBezTo>
                  <a:pt x="522" y="20"/>
                  <a:pt x="522" y="20"/>
                  <a:pt x="522" y="20"/>
                </a:cubicBezTo>
                <a:cubicBezTo>
                  <a:pt x="522" y="20"/>
                  <a:pt x="522" y="20"/>
                  <a:pt x="522" y="20"/>
                </a:cubicBezTo>
                <a:close/>
                <a:moveTo>
                  <a:pt x="526" y="11"/>
                </a:moveTo>
                <a:cubicBezTo>
                  <a:pt x="525" y="12"/>
                  <a:pt x="523" y="14"/>
                  <a:pt x="521" y="15"/>
                </a:cubicBezTo>
                <a:cubicBezTo>
                  <a:pt x="521" y="14"/>
                  <a:pt x="521" y="13"/>
                  <a:pt x="521" y="12"/>
                </a:cubicBezTo>
                <a:cubicBezTo>
                  <a:pt x="521" y="12"/>
                  <a:pt x="520" y="12"/>
                  <a:pt x="520" y="12"/>
                </a:cubicBezTo>
                <a:cubicBezTo>
                  <a:pt x="520" y="13"/>
                  <a:pt x="521" y="14"/>
                  <a:pt x="521" y="16"/>
                </a:cubicBezTo>
                <a:cubicBezTo>
                  <a:pt x="520" y="17"/>
                  <a:pt x="518" y="18"/>
                  <a:pt x="517" y="19"/>
                </a:cubicBezTo>
                <a:cubicBezTo>
                  <a:pt x="517" y="19"/>
                  <a:pt x="517" y="20"/>
                  <a:pt x="517" y="20"/>
                </a:cubicBezTo>
                <a:cubicBezTo>
                  <a:pt x="516" y="20"/>
                  <a:pt x="516" y="21"/>
                  <a:pt x="516" y="21"/>
                </a:cubicBezTo>
                <a:cubicBezTo>
                  <a:pt x="516" y="22"/>
                  <a:pt x="515" y="23"/>
                  <a:pt x="515" y="23"/>
                </a:cubicBezTo>
                <a:cubicBezTo>
                  <a:pt x="515" y="22"/>
                  <a:pt x="516" y="20"/>
                  <a:pt x="516" y="18"/>
                </a:cubicBezTo>
                <a:cubicBezTo>
                  <a:pt x="516" y="18"/>
                  <a:pt x="516" y="18"/>
                  <a:pt x="517" y="18"/>
                </a:cubicBezTo>
                <a:cubicBezTo>
                  <a:pt x="517" y="19"/>
                  <a:pt x="517" y="18"/>
                  <a:pt x="517" y="18"/>
                </a:cubicBezTo>
                <a:cubicBezTo>
                  <a:pt x="517" y="18"/>
                  <a:pt x="516" y="18"/>
                  <a:pt x="516" y="18"/>
                </a:cubicBezTo>
                <a:cubicBezTo>
                  <a:pt x="516" y="16"/>
                  <a:pt x="517" y="14"/>
                  <a:pt x="517" y="13"/>
                </a:cubicBezTo>
                <a:cubicBezTo>
                  <a:pt x="520" y="11"/>
                  <a:pt x="523" y="11"/>
                  <a:pt x="526" y="11"/>
                </a:cubicBezTo>
                <a:close/>
                <a:moveTo>
                  <a:pt x="514" y="25"/>
                </a:moveTo>
                <a:cubicBezTo>
                  <a:pt x="515" y="24"/>
                  <a:pt x="515" y="24"/>
                  <a:pt x="515" y="23"/>
                </a:cubicBezTo>
                <a:cubicBezTo>
                  <a:pt x="515" y="25"/>
                  <a:pt x="514" y="26"/>
                  <a:pt x="514" y="28"/>
                </a:cubicBezTo>
                <a:cubicBezTo>
                  <a:pt x="514" y="27"/>
                  <a:pt x="514" y="26"/>
                  <a:pt x="514" y="25"/>
                </a:cubicBezTo>
                <a:close/>
                <a:moveTo>
                  <a:pt x="516" y="18"/>
                </a:moveTo>
                <a:cubicBezTo>
                  <a:pt x="515" y="17"/>
                  <a:pt x="514" y="17"/>
                  <a:pt x="513" y="16"/>
                </a:cubicBezTo>
                <a:cubicBezTo>
                  <a:pt x="514" y="15"/>
                  <a:pt x="515" y="14"/>
                  <a:pt x="517" y="13"/>
                </a:cubicBezTo>
                <a:cubicBezTo>
                  <a:pt x="517" y="14"/>
                  <a:pt x="516" y="16"/>
                  <a:pt x="516" y="18"/>
                </a:cubicBezTo>
                <a:close/>
                <a:moveTo>
                  <a:pt x="512" y="30"/>
                </a:moveTo>
                <a:cubicBezTo>
                  <a:pt x="507" y="25"/>
                  <a:pt x="506" y="18"/>
                  <a:pt x="509" y="12"/>
                </a:cubicBezTo>
                <a:cubicBezTo>
                  <a:pt x="510" y="9"/>
                  <a:pt x="516" y="4"/>
                  <a:pt x="520" y="5"/>
                </a:cubicBezTo>
                <a:cubicBezTo>
                  <a:pt x="519" y="7"/>
                  <a:pt x="518" y="10"/>
                  <a:pt x="517" y="12"/>
                </a:cubicBezTo>
                <a:cubicBezTo>
                  <a:pt x="515" y="13"/>
                  <a:pt x="514" y="14"/>
                  <a:pt x="513" y="16"/>
                </a:cubicBezTo>
                <a:cubicBezTo>
                  <a:pt x="512" y="15"/>
                  <a:pt x="511" y="14"/>
                  <a:pt x="511" y="12"/>
                </a:cubicBezTo>
                <a:cubicBezTo>
                  <a:pt x="511" y="12"/>
                  <a:pt x="510" y="12"/>
                  <a:pt x="510" y="12"/>
                </a:cubicBezTo>
                <a:cubicBezTo>
                  <a:pt x="511" y="14"/>
                  <a:pt x="512" y="15"/>
                  <a:pt x="513" y="16"/>
                </a:cubicBezTo>
                <a:cubicBezTo>
                  <a:pt x="513" y="17"/>
                  <a:pt x="512" y="18"/>
                  <a:pt x="512" y="18"/>
                </a:cubicBezTo>
                <a:cubicBezTo>
                  <a:pt x="512" y="19"/>
                  <a:pt x="513" y="19"/>
                  <a:pt x="513" y="18"/>
                </a:cubicBezTo>
                <a:cubicBezTo>
                  <a:pt x="513" y="18"/>
                  <a:pt x="513" y="17"/>
                  <a:pt x="513" y="17"/>
                </a:cubicBezTo>
                <a:cubicBezTo>
                  <a:pt x="514" y="17"/>
                  <a:pt x="515" y="18"/>
                  <a:pt x="516" y="18"/>
                </a:cubicBezTo>
                <a:cubicBezTo>
                  <a:pt x="515" y="20"/>
                  <a:pt x="514" y="22"/>
                  <a:pt x="514" y="25"/>
                </a:cubicBezTo>
                <a:cubicBezTo>
                  <a:pt x="513" y="26"/>
                  <a:pt x="513" y="27"/>
                  <a:pt x="512" y="28"/>
                </a:cubicBezTo>
                <a:cubicBezTo>
                  <a:pt x="512" y="29"/>
                  <a:pt x="513" y="29"/>
                  <a:pt x="513" y="28"/>
                </a:cubicBezTo>
                <a:cubicBezTo>
                  <a:pt x="513" y="28"/>
                  <a:pt x="513" y="27"/>
                  <a:pt x="514" y="27"/>
                </a:cubicBezTo>
                <a:cubicBezTo>
                  <a:pt x="513" y="28"/>
                  <a:pt x="513" y="29"/>
                  <a:pt x="513" y="30"/>
                </a:cubicBezTo>
                <a:cubicBezTo>
                  <a:pt x="512" y="30"/>
                  <a:pt x="512" y="30"/>
                  <a:pt x="512" y="30"/>
                </a:cubicBezTo>
                <a:close/>
                <a:moveTo>
                  <a:pt x="513" y="31"/>
                </a:moveTo>
                <a:cubicBezTo>
                  <a:pt x="513" y="30"/>
                  <a:pt x="514" y="29"/>
                  <a:pt x="514" y="28"/>
                </a:cubicBezTo>
                <a:cubicBezTo>
                  <a:pt x="513" y="29"/>
                  <a:pt x="515" y="30"/>
                  <a:pt x="515" y="29"/>
                </a:cubicBezTo>
                <a:cubicBezTo>
                  <a:pt x="517" y="26"/>
                  <a:pt x="517" y="23"/>
                  <a:pt x="518" y="21"/>
                </a:cubicBezTo>
                <a:cubicBezTo>
                  <a:pt x="519" y="20"/>
                  <a:pt x="518" y="20"/>
                  <a:pt x="518" y="19"/>
                </a:cubicBezTo>
                <a:cubicBezTo>
                  <a:pt x="519" y="18"/>
                  <a:pt x="520" y="17"/>
                  <a:pt x="521" y="16"/>
                </a:cubicBezTo>
                <a:cubicBezTo>
                  <a:pt x="521" y="16"/>
                  <a:pt x="521" y="16"/>
                  <a:pt x="521" y="17"/>
                </a:cubicBezTo>
                <a:cubicBezTo>
                  <a:pt x="520" y="17"/>
                  <a:pt x="521" y="18"/>
                  <a:pt x="521" y="18"/>
                </a:cubicBezTo>
                <a:cubicBezTo>
                  <a:pt x="521" y="18"/>
                  <a:pt x="521" y="18"/>
                  <a:pt x="521" y="18"/>
                </a:cubicBezTo>
                <a:cubicBezTo>
                  <a:pt x="521" y="18"/>
                  <a:pt x="521" y="18"/>
                  <a:pt x="521" y="18"/>
                </a:cubicBezTo>
                <a:cubicBezTo>
                  <a:pt x="521" y="19"/>
                  <a:pt x="521" y="19"/>
                  <a:pt x="521" y="19"/>
                </a:cubicBezTo>
                <a:cubicBezTo>
                  <a:pt x="521" y="20"/>
                  <a:pt x="521" y="20"/>
                  <a:pt x="521" y="20"/>
                </a:cubicBezTo>
                <a:cubicBezTo>
                  <a:pt x="521" y="21"/>
                  <a:pt x="522" y="22"/>
                  <a:pt x="522" y="22"/>
                </a:cubicBezTo>
                <a:cubicBezTo>
                  <a:pt x="522" y="23"/>
                  <a:pt x="523" y="24"/>
                  <a:pt x="523" y="24"/>
                </a:cubicBezTo>
                <a:cubicBezTo>
                  <a:pt x="523" y="26"/>
                  <a:pt x="524" y="27"/>
                  <a:pt x="524" y="28"/>
                </a:cubicBezTo>
                <a:cubicBezTo>
                  <a:pt x="524" y="29"/>
                  <a:pt x="524" y="29"/>
                  <a:pt x="524" y="30"/>
                </a:cubicBezTo>
                <a:cubicBezTo>
                  <a:pt x="524" y="30"/>
                  <a:pt x="524" y="30"/>
                  <a:pt x="524" y="30"/>
                </a:cubicBezTo>
                <a:cubicBezTo>
                  <a:pt x="524" y="30"/>
                  <a:pt x="524" y="30"/>
                  <a:pt x="524" y="30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4" y="31"/>
                  <a:pt x="524" y="30"/>
                  <a:pt x="524" y="30"/>
                </a:cubicBezTo>
                <a:cubicBezTo>
                  <a:pt x="523" y="30"/>
                  <a:pt x="523" y="31"/>
                  <a:pt x="523" y="32"/>
                </a:cubicBezTo>
                <a:cubicBezTo>
                  <a:pt x="519" y="33"/>
                  <a:pt x="516" y="33"/>
                  <a:pt x="513" y="31"/>
                </a:cubicBezTo>
                <a:close/>
                <a:moveTo>
                  <a:pt x="524" y="31"/>
                </a:moveTo>
                <a:cubicBezTo>
                  <a:pt x="524" y="34"/>
                  <a:pt x="524" y="36"/>
                  <a:pt x="524" y="38"/>
                </a:cubicBezTo>
                <a:cubicBezTo>
                  <a:pt x="524" y="38"/>
                  <a:pt x="524" y="38"/>
                  <a:pt x="524" y="38"/>
                </a:cubicBezTo>
                <a:cubicBezTo>
                  <a:pt x="524" y="44"/>
                  <a:pt x="524" y="50"/>
                  <a:pt x="525" y="56"/>
                </a:cubicBezTo>
                <a:cubicBezTo>
                  <a:pt x="524" y="55"/>
                  <a:pt x="524" y="53"/>
                  <a:pt x="524" y="52"/>
                </a:cubicBezTo>
                <a:cubicBezTo>
                  <a:pt x="523" y="51"/>
                  <a:pt x="523" y="50"/>
                  <a:pt x="523" y="50"/>
                </a:cubicBezTo>
                <a:cubicBezTo>
                  <a:pt x="523" y="50"/>
                  <a:pt x="523" y="49"/>
                  <a:pt x="523" y="49"/>
                </a:cubicBezTo>
                <a:cubicBezTo>
                  <a:pt x="523" y="49"/>
                  <a:pt x="523" y="49"/>
                  <a:pt x="523" y="48"/>
                </a:cubicBezTo>
                <a:cubicBezTo>
                  <a:pt x="523" y="48"/>
                  <a:pt x="524" y="48"/>
                  <a:pt x="524" y="47"/>
                </a:cubicBezTo>
                <a:cubicBezTo>
                  <a:pt x="523" y="47"/>
                  <a:pt x="523" y="46"/>
                  <a:pt x="523" y="46"/>
                </a:cubicBezTo>
                <a:cubicBezTo>
                  <a:pt x="523" y="43"/>
                  <a:pt x="524" y="40"/>
                  <a:pt x="524" y="37"/>
                </a:cubicBezTo>
                <a:cubicBezTo>
                  <a:pt x="524" y="37"/>
                  <a:pt x="523" y="37"/>
                  <a:pt x="523" y="37"/>
                </a:cubicBezTo>
                <a:cubicBezTo>
                  <a:pt x="523" y="35"/>
                  <a:pt x="524" y="33"/>
                  <a:pt x="524" y="32"/>
                </a:cubicBezTo>
                <a:cubicBezTo>
                  <a:pt x="524" y="32"/>
                  <a:pt x="524" y="32"/>
                  <a:pt x="524" y="31"/>
                </a:cubicBezTo>
                <a:close/>
                <a:moveTo>
                  <a:pt x="521" y="101"/>
                </a:moveTo>
                <a:cubicBezTo>
                  <a:pt x="521" y="101"/>
                  <a:pt x="521" y="101"/>
                  <a:pt x="521" y="101"/>
                </a:cubicBezTo>
                <a:cubicBezTo>
                  <a:pt x="521" y="101"/>
                  <a:pt x="521" y="101"/>
                  <a:pt x="521" y="101"/>
                </a:cubicBezTo>
                <a:cubicBezTo>
                  <a:pt x="521" y="101"/>
                  <a:pt x="521" y="101"/>
                  <a:pt x="521" y="101"/>
                </a:cubicBezTo>
                <a:close/>
                <a:moveTo>
                  <a:pt x="521" y="101"/>
                </a:moveTo>
                <a:cubicBezTo>
                  <a:pt x="520" y="101"/>
                  <a:pt x="520" y="101"/>
                  <a:pt x="520" y="102"/>
                </a:cubicBezTo>
                <a:cubicBezTo>
                  <a:pt x="520" y="102"/>
                  <a:pt x="520" y="102"/>
                  <a:pt x="520" y="102"/>
                </a:cubicBezTo>
                <a:cubicBezTo>
                  <a:pt x="520" y="102"/>
                  <a:pt x="520" y="102"/>
                  <a:pt x="520" y="103"/>
                </a:cubicBezTo>
                <a:cubicBezTo>
                  <a:pt x="520" y="102"/>
                  <a:pt x="520" y="102"/>
                  <a:pt x="521" y="101"/>
                </a:cubicBezTo>
                <a:close/>
                <a:moveTo>
                  <a:pt x="519" y="105"/>
                </a:moveTo>
                <a:cubicBezTo>
                  <a:pt x="520" y="105"/>
                  <a:pt x="520" y="105"/>
                  <a:pt x="520" y="105"/>
                </a:cubicBezTo>
                <a:cubicBezTo>
                  <a:pt x="520" y="105"/>
                  <a:pt x="520" y="106"/>
                  <a:pt x="520" y="106"/>
                </a:cubicBezTo>
                <a:cubicBezTo>
                  <a:pt x="520" y="107"/>
                  <a:pt x="520" y="108"/>
                  <a:pt x="520" y="109"/>
                </a:cubicBezTo>
                <a:cubicBezTo>
                  <a:pt x="520" y="108"/>
                  <a:pt x="519" y="107"/>
                  <a:pt x="519" y="105"/>
                </a:cubicBezTo>
                <a:close/>
                <a:moveTo>
                  <a:pt x="521" y="106"/>
                </a:moveTo>
                <a:cubicBezTo>
                  <a:pt x="521" y="106"/>
                  <a:pt x="521" y="105"/>
                  <a:pt x="521" y="104"/>
                </a:cubicBezTo>
                <a:cubicBezTo>
                  <a:pt x="521" y="104"/>
                  <a:pt x="521" y="104"/>
                  <a:pt x="521" y="104"/>
                </a:cubicBezTo>
                <a:cubicBezTo>
                  <a:pt x="521" y="104"/>
                  <a:pt x="521" y="103"/>
                  <a:pt x="522" y="103"/>
                </a:cubicBezTo>
                <a:cubicBezTo>
                  <a:pt x="523" y="103"/>
                  <a:pt x="523" y="102"/>
                  <a:pt x="524" y="102"/>
                </a:cubicBezTo>
                <a:cubicBezTo>
                  <a:pt x="525" y="103"/>
                  <a:pt x="525" y="104"/>
                  <a:pt x="525" y="104"/>
                </a:cubicBezTo>
                <a:cubicBezTo>
                  <a:pt x="525" y="105"/>
                  <a:pt x="526" y="105"/>
                  <a:pt x="526" y="105"/>
                </a:cubicBezTo>
                <a:cubicBezTo>
                  <a:pt x="526" y="105"/>
                  <a:pt x="526" y="105"/>
                  <a:pt x="526" y="105"/>
                </a:cubicBezTo>
                <a:cubicBezTo>
                  <a:pt x="526" y="106"/>
                  <a:pt x="525" y="107"/>
                  <a:pt x="525" y="108"/>
                </a:cubicBezTo>
                <a:cubicBezTo>
                  <a:pt x="525" y="111"/>
                  <a:pt x="526" y="113"/>
                  <a:pt x="526" y="115"/>
                </a:cubicBezTo>
                <a:cubicBezTo>
                  <a:pt x="524" y="115"/>
                  <a:pt x="522" y="116"/>
                  <a:pt x="521" y="116"/>
                </a:cubicBezTo>
                <a:cubicBezTo>
                  <a:pt x="521" y="113"/>
                  <a:pt x="521" y="110"/>
                  <a:pt x="521" y="106"/>
                </a:cubicBezTo>
                <a:close/>
                <a:moveTo>
                  <a:pt x="520" y="117"/>
                </a:moveTo>
                <a:cubicBezTo>
                  <a:pt x="520" y="118"/>
                  <a:pt x="520" y="120"/>
                  <a:pt x="520" y="121"/>
                </a:cubicBezTo>
                <a:cubicBezTo>
                  <a:pt x="520" y="121"/>
                  <a:pt x="520" y="121"/>
                  <a:pt x="520" y="121"/>
                </a:cubicBezTo>
                <a:cubicBezTo>
                  <a:pt x="520" y="120"/>
                  <a:pt x="519" y="119"/>
                  <a:pt x="519" y="117"/>
                </a:cubicBezTo>
                <a:cubicBezTo>
                  <a:pt x="520" y="117"/>
                  <a:pt x="520" y="117"/>
                  <a:pt x="520" y="117"/>
                </a:cubicBezTo>
                <a:close/>
                <a:moveTo>
                  <a:pt x="510" y="125"/>
                </a:moveTo>
                <a:cubicBezTo>
                  <a:pt x="512" y="122"/>
                  <a:pt x="515" y="120"/>
                  <a:pt x="517" y="119"/>
                </a:cubicBezTo>
                <a:cubicBezTo>
                  <a:pt x="518" y="120"/>
                  <a:pt x="518" y="120"/>
                  <a:pt x="518" y="121"/>
                </a:cubicBezTo>
                <a:cubicBezTo>
                  <a:pt x="518" y="121"/>
                  <a:pt x="518" y="122"/>
                  <a:pt x="518" y="122"/>
                </a:cubicBezTo>
                <a:cubicBezTo>
                  <a:pt x="516" y="122"/>
                  <a:pt x="515" y="123"/>
                  <a:pt x="514" y="124"/>
                </a:cubicBezTo>
                <a:cubicBezTo>
                  <a:pt x="514" y="124"/>
                  <a:pt x="514" y="124"/>
                  <a:pt x="513" y="124"/>
                </a:cubicBezTo>
                <a:cubicBezTo>
                  <a:pt x="513" y="123"/>
                  <a:pt x="512" y="123"/>
                  <a:pt x="512" y="124"/>
                </a:cubicBezTo>
                <a:cubicBezTo>
                  <a:pt x="512" y="126"/>
                  <a:pt x="512" y="128"/>
                  <a:pt x="512" y="130"/>
                </a:cubicBezTo>
                <a:cubicBezTo>
                  <a:pt x="510" y="129"/>
                  <a:pt x="507" y="128"/>
                  <a:pt x="510" y="125"/>
                </a:cubicBezTo>
                <a:close/>
                <a:moveTo>
                  <a:pt x="514" y="134"/>
                </a:moveTo>
                <a:cubicBezTo>
                  <a:pt x="514" y="134"/>
                  <a:pt x="514" y="134"/>
                  <a:pt x="514" y="134"/>
                </a:cubicBezTo>
                <a:cubicBezTo>
                  <a:pt x="515" y="135"/>
                  <a:pt x="515" y="134"/>
                  <a:pt x="515" y="134"/>
                </a:cubicBezTo>
                <a:cubicBezTo>
                  <a:pt x="515" y="134"/>
                  <a:pt x="514" y="133"/>
                  <a:pt x="514" y="133"/>
                </a:cubicBezTo>
                <a:cubicBezTo>
                  <a:pt x="514" y="133"/>
                  <a:pt x="514" y="132"/>
                  <a:pt x="514" y="132"/>
                </a:cubicBezTo>
                <a:cubicBezTo>
                  <a:pt x="514" y="130"/>
                  <a:pt x="516" y="130"/>
                  <a:pt x="518" y="129"/>
                </a:cubicBezTo>
                <a:cubicBezTo>
                  <a:pt x="518" y="130"/>
                  <a:pt x="518" y="131"/>
                  <a:pt x="518" y="132"/>
                </a:cubicBezTo>
                <a:cubicBezTo>
                  <a:pt x="518" y="132"/>
                  <a:pt x="519" y="133"/>
                  <a:pt x="519" y="132"/>
                </a:cubicBezTo>
                <a:cubicBezTo>
                  <a:pt x="519" y="140"/>
                  <a:pt x="520" y="148"/>
                  <a:pt x="520" y="156"/>
                </a:cubicBezTo>
                <a:cubicBezTo>
                  <a:pt x="519" y="156"/>
                  <a:pt x="518" y="157"/>
                  <a:pt x="517" y="157"/>
                </a:cubicBezTo>
                <a:cubicBezTo>
                  <a:pt x="516" y="149"/>
                  <a:pt x="515" y="142"/>
                  <a:pt x="514" y="134"/>
                </a:cubicBezTo>
                <a:close/>
                <a:moveTo>
                  <a:pt x="515" y="158"/>
                </a:moveTo>
                <a:cubicBezTo>
                  <a:pt x="515" y="158"/>
                  <a:pt x="517" y="158"/>
                  <a:pt x="517" y="157"/>
                </a:cubicBezTo>
                <a:cubicBezTo>
                  <a:pt x="518" y="157"/>
                  <a:pt x="519" y="157"/>
                  <a:pt x="520" y="157"/>
                </a:cubicBezTo>
                <a:cubicBezTo>
                  <a:pt x="520" y="157"/>
                  <a:pt x="520" y="158"/>
                  <a:pt x="520" y="159"/>
                </a:cubicBezTo>
                <a:cubicBezTo>
                  <a:pt x="516" y="159"/>
                  <a:pt x="512" y="160"/>
                  <a:pt x="508" y="161"/>
                </a:cubicBezTo>
                <a:cubicBezTo>
                  <a:pt x="510" y="160"/>
                  <a:pt x="513" y="159"/>
                  <a:pt x="515" y="158"/>
                </a:cubicBezTo>
                <a:close/>
                <a:moveTo>
                  <a:pt x="503" y="168"/>
                </a:moveTo>
                <a:cubicBezTo>
                  <a:pt x="504" y="168"/>
                  <a:pt x="505" y="169"/>
                  <a:pt x="506" y="169"/>
                </a:cubicBezTo>
                <a:cubicBezTo>
                  <a:pt x="508" y="170"/>
                  <a:pt x="508" y="168"/>
                  <a:pt x="507" y="167"/>
                </a:cubicBezTo>
                <a:cubicBezTo>
                  <a:pt x="504" y="167"/>
                  <a:pt x="503" y="166"/>
                  <a:pt x="503" y="165"/>
                </a:cubicBezTo>
                <a:cubicBezTo>
                  <a:pt x="504" y="165"/>
                  <a:pt x="504" y="165"/>
                  <a:pt x="504" y="164"/>
                </a:cubicBezTo>
                <a:cubicBezTo>
                  <a:pt x="506" y="163"/>
                  <a:pt x="509" y="163"/>
                  <a:pt x="510" y="163"/>
                </a:cubicBezTo>
                <a:cubicBezTo>
                  <a:pt x="513" y="162"/>
                  <a:pt x="515" y="161"/>
                  <a:pt x="518" y="161"/>
                </a:cubicBezTo>
                <a:cubicBezTo>
                  <a:pt x="515" y="162"/>
                  <a:pt x="513" y="164"/>
                  <a:pt x="510" y="168"/>
                </a:cubicBezTo>
                <a:cubicBezTo>
                  <a:pt x="510" y="168"/>
                  <a:pt x="510" y="168"/>
                  <a:pt x="511" y="168"/>
                </a:cubicBezTo>
                <a:cubicBezTo>
                  <a:pt x="510" y="169"/>
                  <a:pt x="510" y="171"/>
                  <a:pt x="509" y="172"/>
                </a:cubicBezTo>
                <a:cubicBezTo>
                  <a:pt x="508" y="172"/>
                  <a:pt x="507" y="173"/>
                  <a:pt x="506" y="173"/>
                </a:cubicBezTo>
                <a:cubicBezTo>
                  <a:pt x="506" y="173"/>
                  <a:pt x="506" y="172"/>
                  <a:pt x="507" y="173"/>
                </a:cubicBezTo>
                <a:cubicBezTo>
                  <a:pt x="507" y="173"/>
                  <a:pt x="507" y="172"/>
                  <a:pt x="507" y="172"/>
                </a:cubicBezTo>
                <a:cubicBezTo>
                  <a:pt x="506" y="172"/>
                  <a:pt x="506" y="173"/>
                  <a:pt x="506" y="173"/>
                </a:cubicBezTo>
                <a:cubicBezTo>
                  <a:pt x="505" y="174"/>
                  <a:pt x="504" y="175"/>
                  <a:pt x="503" y="176"/>
                </a:cubicBezTo>
                <a:cubicBezTo>
                  <a:pt x="503" y="173"/>
                  <a:pt x="503" y="170"/>
                  <a:pt x="503" y="168"/>
                </a:cubicBezTo>
                <a:close/>
                <a:moveTo>
                  <a:pt x="503" y="186"/>
                </a:moveTo>
                <a:cubicBezTo>
                  <a:pt x="503" y="183"/>
                  <a:pt x="503" y="179"/>
                  <a:pt x="503" y="176"/>
                </a:cubicBezTo>
                <a:cubicBezTo>
                  <a:pt x="504" y="175"/>
                  <a:pt x="504" y="175"/>
                  <a:pt x="505" y="174"/>
                </a:cubicBezTo>
                <a:cubicBezTo>
                  <a:pt x="505" y="177"/>
                  <a:pt x="504" y="183"/>
                  <a:pt x="504" y="183"/>
                </a:cubicBezTo>
                <a:cubicBezTo>
                  <a:pt x="504" y="184"/>
                  <a:pt x="504" y="184"/>
                  <a:pt x="504" y="185"/>
                </a:cubicBezTo>
                <a:cubicBezTo>
                  <a:pt x="504" y="185"/>
                  <a:pt x="503" y="185"/>
                  <a:pt x="503" y="186"/>
                </a:cubicBezTo>
                <a:close/>
                <a:moveTo>
                  <a:pt x="505" y="193"/>
                </a:moveTo>
                <a:cubicBezTo>
                  <a:pt x="505" y="192"/>
                  <a:pt x="505" y="189"/>
                  <a:pt x="505" y="185"/>
                </a:cubicBezTo>
                <a:cubicBezTo>
                  <a:pt x="506" y="184"/>
                  <a:pt x="508" y="183"/>
                  <a:pt x="509" y="182"/>
                </a:cubicBezTo>
                <a:cubicBezTo>
                  <a:pt x="509" y="189"/>
                  <a:pt x="510" y="196"/>
                  <a:pt x="510" y="203"/>
                </a:cubicBezTo>
                <a:cubicBezTo>
                  <a:pt x="508" y="204"/>
                  <a:pt x="507" y="204"/>
                  <a:pt x="505" y="205"/>
                </a:cubicBezTo>
                <a:cubicBezTo>
                  <a:pt x="505" y="201"/>
                  <a:pt x="505" y="197"/>
                  <a:pt x="505" y="193"/>
                </a:cubicBezTo>
                <a:close/>
                <a:moveTo>
                  <a:pt x="505" y="207"/>
                </a:moveTo>
                <a:cubicBezTo>
                  <a:pt x="498" y="209"/>
                  <a:pt x="491" y="211"/>
                  <a:pt x="487" y="213"/>
                </a:cubicBezTo>
                <a:cubicBezTo>
                  <a:pt x="487" y="213"/>
                  <a:pt x="487" y="213"/>
                  <a:pt x="487" y="212"/>
                </a:cubicBezTo>
                <a:cubicBezTo>
                  <a:pt x="492" y="209"/>
                  <a:pt x="498" y="207"/>
                  <a:pt x="504" y="205"/>
                </a:cubicBezTo>
                <a:cubicBezTo>
                  <a:pt x="504" y="206"/>
                  <a:pt x="504" y="207"/>
                  <a:pt x="505" y="207"/>
                </a:cubicBezTo>
                <a:close/>
                <a:moveTo>
                  <a:pt x="486" y="213"/>
                </a:moveTo>
                <a:cubicBezTo>
                  <a:pt x="486" y="213"/>
                  <a:pt x="486" y="213"/>
                  <a:pt x="486" y="213"/>
                </a:cubicBezTo>
                <a:cubicBezTo>
                  <a:pt x="486" y="213"/>
                  <a:pt x="486" y="213"/>
                  <a:pt x="486" y="213"/>
                </a:cubicBezTo>
                <a:cubicBezTo>
                  <a:pt x="486" y="213"/>
                  <a:pt x="486" y="213"/>
                  <a:pt x="486" y="213"/>
                </a:cubicBezTo>
                <a:close/>
                <a:moveTo>
                  <a:pt x="485" y="219"/>
                </a:moveTo>
                <a:cubicBezTo>
                  <a:pt x="485" y="219"/>
                  <a:pt x="485" y="219"/>
                  <a:pt x="486" y="219"/>
                </a:cubicBezTo>
                <a:cubicBezTo>
                  <a:pt x="486" y="219"/>
                  <a:pt x="486" y="219"/>
                  <a:pt x="486" y="220"/>
                </a:cubicBezTo>
                <a:cubicBezTo>
                  <a:pt x="486" y="222"/>
                  <a:pt x="486" y="225"/>
                  <a:pt x="486" y="227"/>
                </a:cubicBezTo>
                <a:cubicBezTo>
                  <a:pt x="486" y="228"/>
                  <a:pt x="485" y="229"/>
                  <a:pt x="485" y="230"/>
                </a:cubicBezTo>
                <a:cubicBezTo>
                  <a:pt x="485" y="226"/>
                  <a:pt x="485" y="222"/>
                  <a:pt x="485" y="218"/>
                </a:cubicBezTo>
                <a:cubicBezTo>
                  <a:pt x="485" y="219"/>
                  <a:pt x="485" y="219"/>
                  <a:pt x="485" y="219"/>
                </a:cubicBezTo>
                <a:close/>
                <a:moveTo>
                  <a:pt x="485" y="240"/>
                </a:moveTo>
                <a:cubicBezTo>
                  <a:pt x="483" y="241"/>
                  <a:pt x="482" y="241"/>
                  <a:pt x="480" y="243"/>
                </a:cubicBezTo>
                <a:cubicBezTo>
                  <a:pt x="480" y="242"/>
                  <a:pt x="481" y="242"/>
                  <a:pt x="481" y="242"/>
                </a:cubicBezTo>
                <a:cubicBezTo>
                  <a:pt x="482" y="241"/>
                  <a:pt x="483" y="240"/>
                  <a:pt x="485" y="238"/>
                </a:cubicBezTo>
                <a:cubicBezTo>
                  <a:pt x="485" y="239"/>
                  <a:pt x="485" y="240"/>
                  <a:pt x="485" y="240"/>
                </a:cubicBezTo>
                <a:cubicBezTo>
                  <a:pt x="485" y="240"/>
                  <a:pt x="485" y="240"/>
                  <a:pt x="485" y="240"/>
                </a:cubicBezTo>
                <a:close/>
                <a:moveTo>
                  <a:pt x="485" y="252"/>
                </a:moveTo>
                <a:cubicBezTo>
                  <a:pt x="485" y="249"/>
                  <a:pt x="485" y="246"/>
                  <a:pt x="485" y="243"/>
                </a:cubicBezTo>
                <a:cubicBezTo>
                  <a:pt x="485" y="243"/>
                  <a:pt x="485" y="242"/>
                  <a:pt x="485" y="241"/>
                </a:cubicBezTo>
                <a:cubicBezTo>
                  <a:pt x="485" y="242"/>
                  <a:pt x="485" y="243"/>
                  <a:pt x="486" y="245"/>
                </a:cubicBezTo>
                <a:cubicBezTo>
                  <a:pt x="485" y="247"/>
                  <a:pt x="485" y="250"/>
                  <a:pt x="485" y="252"/>
                </a:cubicBezTo>
                <a:close/>
                <a:moveTo>
                  <a:pt x="486" y="245"/>
                </a:moveTo>
                <a:cubicBezTo>
                  <a:pt x="486" y="244"/>
                  <a:pt x="486" y="243"/>
                  <a:pt x="486" y="242"/>
                </a:cubicBezTo>
                <a:cubicBezTo>
                  <a:pt x="486" y="241"/>
                  <a:pt x="486" y="239"/>
                  <a:pt x="486" y="237"/>
                </a:cubicBezTo>
                <a:cubicBezTo>
                  <a:pt x="487" y="237"/>
                  <a:pt x="488" y="236"/>
                  <a:pt x="489" y="235"/>
                </a:cubicBezTo>
                <a:cubicBezTo>
                  <a:pt x="490" y="234"/>
                  <a:pt x="492" y="233"/>
                  <a:pt x="494" y="233"/>
                </a:cubicBezTo>
                <a:cubicBezTo>
                  <a:pt x="494" y="236"/>
                  <a:pt x="494" y="239"/>
                  <a:pt x="494" y="242"/>
                </a:cubicBezTo>
                <a:cubicBezTo>
                  <a:pt x="494" y="243"/>
                  <a:pt x="494" y="243"/>
                  <a:pt x="494" y="243"/>
                </a:cubicBezTo>
                <a:cubicBezTo>
                  <a:pt x="493" y="243"/>
                  <a:pt x="493" y="244"/>
                  <a:pt x="492" y="244"/>
                </a:cubicBezTo>
                <a:cubicBezTo>
                  <a:pt x="492" y="244"/>
                  <a:pt x="493" y="245"/>
                  <a:pt x="493" y="244"/>
                </a:cubicBezTo>
                <a:cubicBezTo>
                  <a:pt x="493" y="244"/>
                  <a:pt x="494" y="244"/>
                  <a:pt x="494" y="243"/>
                </a:cubicBezTo>
                <a:cubicBezTo>
                  <a:pt x="495" y="243"/>
                  <a:pt x="496" y="243"/>
                  <a:pt x="496" y="242"/>
                </a:cubicBezTo>
                <a:cubicBezTo>
                  <a:pt x="496" y="242"/>
                  <a:pt x="496" y="242"/>
                  <a:pt x="496" y="242"/>
                </a:cubicBezTo>
                <a:cubicBezTo>
                  <a:pt x="499" y="239"/>
                  <a:pt x="502" y="237"/>
                  <a:pt x="506" y="236"/>
                </a:cubicBezTo>
                <a:cubicBezTo>
                  <a:pt x="506" y="253"/>
                  <a:pt x="508" y="277"/>
                  <a:pt x="508" y="282"/>
                </a:cubicBezTo>
                <a:cubicBezTo>
                  <a:pt x="507" y="282"/>
                  <a:pt x="505" y="283"/>
                  <a:pt x="503" y="284"/>
                </a:cubicBezTo>
                <a:cubicBezTo>
                  <a:pt x="499" y="284"/>
                  <a:pt x="494" y="285"/>
                  <a:pt x="490" y="287"/>
                </a:cubicBezTo>
                <a:cubicBezTo>
                  <a:pt x="488" y="273"/>
                  <a:pt x="487" y="259"/>
                  <a:pt x="486" y="245"/>
                </a:cubicBezTo>
                <a:close/>
                <a:moveTo>
                  <a:pt x="490" y="287"/>
                </a:moveTo>
                <a:cubicBezTo>
                  <a:pt x="490" y="288"/>
                  <a:pt x="490" y="288"/>
                  <a:pt x="490" y="289"/>
                </a:cubicBezTo>
                <a:cubicBezTo>
                  <a:pt x="487" y="290"/>
                  <a:pt x="484" y="291"/>
                  <a:pt x="481" y="292"/>
                </a:cubicBezTo>
                <a:cubicBezTo>
                  <a:pt x="484" y="290"/>
                  <a:pt x="487" y="288"/>
                  <a:pt x="490" y="287"/>
                </a:cubicBezTo>
                <a:close/>
                <a:moveTo>
                  <a:pt x="490" y="291"/>
                </a:moveTo>
                <a:cubicBezTo>
                  <a:pt x="490" y="291"/>
                  <a:pt x="490" y="291"/>
                  <a:pt x="490" y="291"/>
                </a:cubicBezTo>
                <a:cubicBezTo>
                  <a:pt x="489" y="292"/>
                  <a:pt x="487" y="294"/>
                  <a:pt x="486" y="296"/>
                </a:cubicBezTo>
                <a:cubicBezTo>
                  <a:pt x="486" y="296"/>
                  <a:pt x="486" y="296"/>
                  <a:pt x="486" y="296"/>
                </a:cubicBezTo>
                <a:cubicBezTo>
                  <a:pt x="485" y="297"/>
                  <a:pt x="484" y="297"/>
                  <a:pt x="482" y="298"/>
                </a:cubicBezTo>
                <a:cubicBezTo>
                  <a:pt x="482" y="298"/>
                  <a:pt x="483" y="299"/>
                  <a:pt x="483" y="298"/>
                </a:cubicBezTo>
                <a:cubicBezTo>
                  <a:pt x="484" y="298"/>
                  <a:pt x="485" y="297"/>
                  <a:pt x="486" y="296"/>
                </a:cubicBezTo>
                <a:cubicBezTo>
                  <a:pt x="486" y="297"/>
                  <a:pt x="487" y="298"/>
                  <a:pt x="487" y="297"/>
                </a:cubicBezTo>
                <a:cubicBezTo>
                  <a:pt x="488" y="296"/>
                  <a:pt x="489" y="295"/>
                  <a:pt x="489" y="294"/>
                </a:cubicBezTo>
                <a:cubicBezTo>
                  <a:pt x="493" y="293"/>
                  <a:pt x="496" y="292"/>
                  <a:pt x="500" y="291"/>
                </a:cubicBezTo>
                <a:cubicBezTo>
                  <a:pt x="497" y="293"/>
                  <a:pt x="494" y="296"/>
                  <a:pt x="496" y="298"/>
                </a:cubicBezTo>
                <a:cubicBezTo>
                  <a:pt x="496" y="298"/>
                  <a:pt x="495" y="298"/>
                  <a:pt x="495" y="298"/>
                </a:cubicBezTo>
                <a:cubicBezTo>
                  <a:pt x="495" y="298"/>
                  <a:pt x="495" y="298"/>
                  <a:pt x="495" y="298"/>
                </a:cubicBezTo>
                <a:cubicBezTo>
                  <a:pt x="495" y="298"/>
                  <a:pt x="494" y="298"/>
                  <a:pt x="494" y="298"/>
                </a:cubicBezTo>
                <a:cubicBezTo>
                  <a:pt x="494" y="298"/>
                  <a:pt x="494" y="298"/>
                  <a:pt x="494" y="298"/>
                </a:cubicBezTo>
                <a:cubicBezTo>
                  <a:pt x="488" y="300"/>
                  <a:pt x="481" y="303"/>
                  <a:pt x="475" y="305"/>
                </a:cubicBezTo>
                <a:cubicBezTo>
                  <a:pt x="474" y="305"/>
                  <a:pt x="474" y="304"/>
                  <a:pt x="474" y="304"/>
                </a:cubicBezTo>
                <a:cubicBezTo>
                  <a:pt x="477" y="297"/>
                  <a:pt x="483" y="293"/>
                  <a:pt x="490" y="291"/>
                </a:cubicBezTo>
                <a:close/>
                <a:moveTo>
                  <a:pt x="472" y="304"/>
                </a:moveTo>
                <a:cubicBezTo>
                  <a:pt x="472" y="304"/>
                  <a:pt x="472" y="304"/>
                  <a:pt x="472" y="304"/>
                </a:cubicBezTo>
                <a:cubicBezTo>
                  <a:pt x="472" y="305"/>
                  <a:pt x="472" y="305"/>
                  <a:pt x="472" y="306"/>
                </a:cubicBezTo>
                <a:cubicBezTo>
                  <a:pt x="472" y="306"/>
                  <a:pt x="472" y="306"/>
                  <a:pt x="471" y="306"/>
                </a:cubicBezTo>
                <a:cubicBezTo>
                  <a:pt x="471" y="306"/>
                  <a:pt x="471" y="306"/>
                  <a:pt x="471" y="305"/>
                </a:cubicBezTo>
                <a:cubicBezTo>
                  <a:pt x="471" y="305"/>
                  <a:pt x="472" y="304"/>
                  <a:pt x="472" y="303"/>
                </a:cubicBezTo>
                <a:cubicBezTo>
                  <a:pt x="472" y="303"/>
                  <a:pt x="472" y="304"/>
                  <a:pt x="472" y="304"/>
                </a:cubicBezTo>
                <a:close/>
                <a:moveTo>
                  <a:pt x="470" y="306"/>
                </a:moveTo>
                <a:cubicBezTo>
                  <a:pt x="469" y="303"/>
                  <a:pt x="469" y="302"/>
                  <a:pt x="470" y="302"/>
                </a:cubicBezTo>
                <a:cubicBezTo>
                  <a:pt x="470" y="304"/>
                  <a:pt x="470" y="305"/>
                  <a:pt x="470" y="306"/>
                </a:cubicBez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6"/>
                  <a:pt x="470" y="306"/>
                </a:cubicBezTo>
                <a:close/>
                <a:moveTo>
                  <a:pt x="470" y="309"/>
                </a:moveTo>
                <a:cubicBezTo>
                  <a:pt x="470" y="309"/>
                  <a:pt x="470" y="309"/>
                  <a:pt x="470" y="309"/>
                </a:cubicBezTo>
                <a:cubicBezTo>
                  <a:pt x="470" y="312"/>
                  <a:pt x="471" y="316"/>
                  <a:pt x="471" y="320"/>
                </a:cubicBezTo>
                <a:cubicBezTo>
                  <a:pt x="470" y="317"/>
                  <a:pt x="470" y="313"/>
                  <a:pt x="470" y="310"/>
                </a:cubicBezTo>
                <a:cubicBezTo>
                  <a:pt x="470" y="309"/>
                  <a:pt x="470" y="309"/>
                  <a:pt x="470" y="309"/>
                </a:cubicBezTo>
                <a:close/>
                <a:moveTo>
                  <a:pt x="472" y="367"/>
                </a:moveTo>
                <a:cubicBezTo>
                  <a:pt x="472" y="367"/>
                  <a:pt x="472" y="367"/>
                  <a:pt x="472" y="367"/>
                </a:cubicBezTo>
                <a:cubicBezTo>
                  <a:pt x="472" y="367"/>
                  <a:pt x="472" y="367"/>
                  <a:pt x="472" y="367"/>
                </a:cubicBezTo>
                <a:cubicBezTo>
                  <a:pt x="472" y="367"/>
                  <a:pt x="472" y="367"/>
                  <a:pt x="472" y="367"/>
                </a:cubicBezTo>
                <a:close/>
                <a:moveTo>
                  <a:pt x="470" y="368"/>
                </a:moveTo>
                <a:cubicBezTo>
                  <a:pt x="464" y="371"/>
                  <a:pt x="458" y="373"/>
                  <a:pt x="453" y="375"/>
                </a:cubicBezTo>
                <a:cubicBezTo>
                  <a:pt x="453" y="375"/>
                  <a:pt x="453" y="374"/>
                  <a:pt x="452" y="373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1" y="375"/>
                  <a:pt x="451" y="376"/>
                </a:cubicBezTo>
                <a:cubicBezTo>
                  <a:pt x="450" y="377"/>
                  <a:pt x="449" y="377"/>
                  <a:pt x="449" y="378"/>
                </a:cubicBezTo>
                <a:cubicBezTo>
                  <a:pt x="449" y="377"/>
                  <a:pt x="449" y="376"/>
                  <a:pt x="449" y="375"/>
                </a:cubicBezTo>
                <a:cubicBezTo>
                  <a:pt x="454" y="371"/>
                  <a:pt x="462" y="369"/>
                  <a:pt x="470" y="368"/>
                </a:cubicBezTo>
                <a:close/>
                <a:moveTo>
                  <a:pt x="448" y="375"/>
                </a:moveTo>
                <a:cubicBezTo>
                  <a:pt x="448" y="376"/>
                  <a:pt x="448" y="377"/>
                  <a:pt x="448" y="378"/>
                </a:cubicBezTo>
                <a:cubicBezTo>
                  <a:pt x="447" y="379"/>
                  <a:pt x="446" y="380"/>
                  <a:pt x="444" y="380"/>
                </a:cubicBezTo>
                <a:cubicBezTo>
                  <a:pt x="445" y="378"/>
                  <a:pt x="447" y="377"/>
                  <a:pt x="448" y="375"/>
                </a:cubicBezTo>
                <a:close/>
                <a:moveTo>
                  <a:pt x="444" y="382"/>
                </a:moveTo>
                <a:cubicBezTo>
                  <a:pt x="445" y="381"/>
                  <a:pt x="447" y="380"/>
                  <a:pt x="448" y="379"/>
                </a:cubicBezTo>
                <a:cubicBezTo>
                  <a:pt x="448" y="382"/>
                  <a:pt x="448" y="385"/>
                  <a:pt x="448" y="388"/>
                </a:cubicBezTo>
                <a:cubicBezTo>
                  <a:pt x="447" y="389"/>
                  <a:pt x="446" y="389"/>
                  <a:pt x="445" y="390"/>
                </a:cubicBezTo>
                <a:cubicBezTo>
                  <a:pt x="445" y="387"/>
                  <a:pt x="444" y="385"/>
                  <a:pt x="444" y="382"/>
                </a:cubicBezTo>
                <a:close/>
                <a:moveTo>
                  <a:pt x="447" y="405"/>
                </a:moveTo>
                <a:cubicBezTo>
                  <a:pt x="447" y="405"/>
                  <a:pt x="448" y="405"/>
                  <a:pt x="448" y="404"/>
                </a:cubicBezTo>
                <a:cubicBezTo>
                  <a:pt x="448" y="402"/>
                  <a:pt x="447" y="400"/>
                  <a:pt x="446" y="399"/>
                </a:cubicBezTo>
                <a:cubicBezTo>
                  <a:pt x="446" y="398"/>
                  <a:pt x="446" y="397"/>
                  <a:pt x="446" y="395"/>
                </a:cubicBezTo>
                <a:cubicBezTo>
                  <a:pt x="446" y="395"/>
                  <a:pt x="446" y="395"/>
                  <a:pt x="446" y="395"/>
                </a:cubicBezTo>
                <a:cubicBezTo>
                  <a:pt x="447" y="395"/>
                  <a:pt x="448" y="395"/>
                  <a:pt x="448" y="394"/>
                </a:cubicBezTo>
                <a:cubicBezTo>
                  <a:pt x="449" y="411"/>
                  <a:pt x="450" y="427"/>
                  <a:pt x="451" y="443"/>
                </a:cubicBezTo>
                <a:cubicBezTo>
                  <a:pt x="450" y="443"/>
                  <a:pt x="449" y="444"/>
                  <a:pt x="449" y="444"/>
                </a:cubicBezTo>
                <a:cubicBezTo>
                  <a:pt x="448" y="444"/>
                  <a:pt x="449" y="445"/>
                  <a:pt x="449" y="444"/>
                </a:cubicBezTo>
                <a:cubicBezTo>
                  <a:pt x="449" y="444"/>
                  <a:pt x="450" y="444"/>
                  <a:pt x="451" y="443"/>
                </a:cubicBezTo>
                <a:cubicBezTo>
                  <a:pt x="451" y="444"/>
                  <a:pt x="451" y="445"/>
                  <a:pt x="451" y="446"/>
                </a:cubicBezTo>
                <a:cubicBezTo>
                  <a:pt x="451" y="447"/>
                  <a:pt x="450" y="448"/>
                  <a:pt x="449" y="450"/>
                </a:cubicBezTo>
                <a:cubicBezTo>
                  <a:pt x="449" y="450"/>
                  <a:pt x="450" y="450"/>
                  <a:pt x="450" y="450"/>
                </a:cubicBezTo>
                <a:cubicBezTo>
                  <a:pt x="451" y="449"/>
                  <a:pt x="451" y="448"/>
                  <a:pt x="451" y="448"/>
                </a:cubicBezTo>
                <a:cubicBezTo>
                  <a:pt x="452" y="450"/>
                  <a:pt x="452" y="452"/>
                  <a:pt x="452" y="455"/>
                </a:cubicBezTo>
                <a:cubicBezTo>
                  <a:pt x="452" y="454"/>
                  <a:pt x="451" y="454"/>
                  <a:pt x="451" y="455"/>
                </a:cubicBezTo>
                <a:cubicBezTo>
                  <a:pt x="451" y="456"/>
                  <a:pt x="451" y="457"/>
                  <a:pt x="450" y="458"/>
                </a:cubicBezTo>
                <a:cubicBezTo>
                  <a:pt x="450" y="458"/>
                  <a:pt x="450" y="458"/>
                  <a:pt x="450" y="459"/>
                </a:cubicBezTo>
                <a:cubicBezTo>
                  <a:pt x="449" y="459"/>
                  <a:pt x="450" y="459"/>
                  <a:pt x="450" y="459"/>
                </a:cubicBezTo>
                <a:cubicBezTo>
                  <a:pt x="449" y="462"/>
                  <a:pt x="449" y="464"/>
                  <a:pt x="448" y="467"/>
                </a:cubicBezTo>
                <a:cubicBezTo>
                  <a:pt x="448" y="467"/>
                  <a:pt x="449" y="468"/>
                  <a:pt x="449" y="467"/>
                </a:cubicBezTo>
                <a:cubicBezTo>
                  <a:pt x="450" y="464"/>
                  <a:pt x="451" y="461"/>
                  <a:pt x="451" y="458"/>
                </a:cubicBezTo>
                <a:cubicBezTo>
                  <a:pt x="451" y="458"/>
                  <a:pt x="451" y="458"/>
                  <a:pt x="451" y="458"/>
                </a:cubicBezTo>
                <a:cubicBezTo>
                  <a:pt x="451" y="460"/>
                  <a:pt x="452" y="463"/>
                  <a:pt x="452" y="466"/>
                </a:cubicBezTo>
                <a:cubicBezTo>
                  <a:pt x="452" y="474"/>
                  <a:pt x="452" y="482"/>
                  <a:pt x="452" y="490"/>
                </a:cubicBezTo>
                <a:cubicBezTo>
                  <a:pt x="450" y="506"/>
                  <a:pt x="449" y="522"/>
                  <a:pt x="448" y="538"/>
                </a:cubicBezTo>
                <a:cubicBezTo>
                  <a:pt x="447" y="549"/>
                  <a:pt x="446" y="562"/>
                  <a:pt x="450" y="574"/>
                </a:cubicBezTo>
                <a:cubicBezTo>
                  <a:pt x="450" y="574"/>
                  <a:pt x="450" y="574"/>
                  <a:pt x="450" y="574"/>
                </a:cubicBezTo>
                <a:cubicBezTo>
                  <a:pt x="448" y="571"/>
                  <a:pt x="446" y="567"/>
                  <a:pt x="444" y="564"/>
                </a:cubicBezTo>
                <a:cubicBezTo>
                  <a:pt x="441" y="511"/>
                  <a:pt x="452" y="457"/>
                  <a:pt x="447" y="405"/>
                </a:cubicBezTo>
                <a:close/>
                <a:moveTo>
                  <a:pt x="440" y="560"/>
                </a:moveTo>
                <a:cubicBezTo>
                  <a:pt x="441" y="561"/>
                  <a:pt x="442" y="563"/>
                  <a:pt x="443" y="564"/>
                </a:cubicBezTo>
                <a:cubicBezTo>
                  <a:pt x="444" y="567"/>
                  <a:pt x="444" y="569"/>
                  <a:pt x="444" y="571"/>
                </a:cubicBezTo>
                <a:cubicBezTo>
                  <a:pt x="443" y="568"/>
                  <a:pt x="441" y="565"/>
                  <a:pt x="438" y="563"/>
                </a:cubicBezTo>
                <a:cubicBezTo>
                  <a:pt x="438" y="562"/>
                  <a:pt x="439" y="560"/>
                  <a:pt x="439" y="558"/>
                </a:cubicBezTo>
                <a:cubicBezTo>
                  <a:pt x="439" y="558"/>
                  <a:pt x="440" y="559"/>
                  <a:pt x="440" y="560"/>
                </a:cubicBezTo>
                <a:close/>
                <a:moveTo>
                  <a:pt x="437" y="556"/>
                </a:moveTo>
                <a:cubicBezTo>
                  <a:pt x="435" y="554"/>
                  <a:pt x="434" y="553"/>
                  <a:pt x="432" y="552"/>
                </a:cubicBezTo>
                <a:cubicBezTo>
                  <a:pt x="431" y="545"/>
                  <a:pt x="431" y="537"/>
                  <a:pt x="432" y="530"/>
                </a:cubicBezTo>
                <a:cubicBezTo>
                  <a:pt x="438" y="534"/>
                  <a:pt x="438" y="546"/>
                  <a:pt x="437" y="556"/>
                </a:cubicBezTo>
                <a:close/>
                <a:moveTo>
                  <a:pt x="422" y="516"/>
                </a:moveTo>
                <a:cubicBezTo>
                  <a:pt x="422" y="518"/>
                  <a:pt x="423" y="521"/>
                  <a:pt x="424" y="523"/>
                </a:cubicBezTo>
                <a:cubicBezTo>
                  <a:pt x="424" y="524"/>
                  <a:pt x="426" y="523"/>
                  <a:pt x="426" y="522"/>
                </a:cubicBezTo>
                <a:cubicBezTo>
                  <a:pt x="425" y="520"/>
                  <a:pt x="424" y="518"/>
                  <a:pt x="424" y="516"/>
                </a:cubicBezTo>
                <a:cubicBezTo>
                  <a:pt x="424" y="515"/>
                  <a:pt x="423" y="514"/>
                  <a:pt x="424" y="513"/>
                </a:cubicBezTo>
                <a:cubicBezTo>
                  <a:pt x="424" y="512"/>
                  <a:pt x="426" y="513"/>
                  <a:pt x="426" y="513"/>
                </a:cubicBezTo>
                <a:cubicBezTo>
                  <a:pt x="427" y="514"/>
                  <a:pt x="428" y="513"/>
                  <a:pt x="428" y="512"/>
                </a:cubicBezTo>
                <a:cubicBezTo>
                  <a:pt x="428" y="512"/>
                  <a:pt x="429" y="512"/>
                  <a:pt x="429" y="512"/>
                </a:cubicBezTo>
                <a:cubicBezTo>
                  <a:pt x="436" y="513"/>
                  <a:pt x="433" y="519"/>
                  <a:pt x="432" y="524"/>
                </a:cubicBezTo>
                <a:cubicBezTo>
                  <a:pt x="432" y="525"/>
                  <a:pt x="432" y="526"/>
                  <a:pt x="432" y="527"/>
                </a:cubicBezTo>
                <a:cubicBezTo>
                  <a:pt x="430" y="526"/>
                  <a:pt x="428" y="526"/>
                  <a:pt x="425" y="526"/>
                </a:cubicBezTo>
                <a:cubicBezTo>
                  <a:pt x="425" y="526"/>
                  <a:pt x="425" y="526"/>
                  <a:pt x="425" y="526"/>
                </a:cubicBezTo>
                <a:cubicBezTo>
                  <a:pt x="424" y="525"/>
                  <a:pt x="422" y="524"/>
                  <a:pt x="421" y="523"/>
                </a:cubicBezTo>
                <a:cubicBezTo>
                  <a:pt x="421" y="520"/>
                  <a:pt x="421" y="518"/>
                  <a:pt x="422" y="516"/>
                </a:cubicBezTo>
                <a:close/>
                <a:moveTo>
                  <a:pt x="416" y="529"/>
                </a:moveTo>
                <a:cubicBezTo>
                  <a:pt x="416" y="527"/>
                  <a:pt x="415" y="517"/>
                  <a:pt x="418" y="520"/>
                </a:cubicBezTo>
                <a:cubicBezTo>
                  <a:pt x="419" y="521"/>
                  <a:pt x="420" y="522"/>
                  <a:pt x="421" y="523"/>
                </a:cubicBezTo>
                <a:cubicBezTo>
                  <a:pt x="421" y="524"/>
                  <a:pt x="421" y="526"/>
                  <a:pt x="421" y="528"/>
                </a:cubicBezTo>
                <a:cubicBezTo>
                  <a:pt x="421" y="528"/>
                  <a:pt x="421" y="528"/>
                  <a:pt x="421" y="528"/>
                </a:cubicBezTo>
                <a:cubicBezTo>
                  <a:pt x="420" y="528"/>
                  <a:pt x="419" y="529"/>
                  <a:pt x="418" y="529"/>
                </a:cubicBezTo>
                <a:cubicBezTo>
                  <a:pt x="418" y="529"/>
                  <a:pt x="418" y="528"/>
                  <a:pt x="417" y="528"/>
                </a:cubicBezTo>
                <a:cubicBezTo>
                  <a:pt x="417" y="527"/>
                  <a:pt x="416" y="527"/>
                  <a:pt x="416" y="528"/>
                </a:cubicBezTo>
                <a:cubicBezTo>
                  <a:pt x="416" y="529"/>
                  <a:pt x="416" y="529"/>
                  <a:pt x="416" y="529"/>
                </a:cubicBezTo>
                <a:cubicBezTo>
                  <a:pt x="416" y="529"/>
                  <a:pt x="416" y="529"/>
                  <a:pt x="416" y="529"/>
                </a:cubicBezTo>
                <a:close/>
                <a:moveTo>
                  <a:pt x="414" y="559"/>
                </a:moveTo>
                <a:cubicBezTo>
                  <a:pt x="414" y="561"/>
                  <a:pt x="414" y="564"/>
                  <a:pt x="414" y="566"/>
                </a:cubicBezTo>
                <a:cubicBezTo>
                  <a:pt x="412" y="567"/>
                  <a:pt x="411" y="567"/>
                  <a:pt x="410" y="568"/>
                </a:cubicBezTo>
                <a:cubicBezTo>
                  <a:pt x="410" y="567"/>
                  <a:pt x="410" y="566"/>
                  <a:pt x="409" y="565"/>
                </a:cubicBezTo>
                <a:cubicBezTo>
                  <a:pt x="410" y="563"/>
                  <a:pt x="412" y="561"/>
                  <a:pt x="414" y="559"/>
                </a:cubicBezTo>
                <a:close/>
                <a:moveTo>
                  <a:pt x="408" y="568"/>
                </a:moveTo>
                <a:cubicBezTo>
                  <a:pt x="408" y="567"/>
                  <a:pt x="408" y="567"/>
                  <a:pt x="408" y="567"/>
                </a:cubicBezTo>
                <a:cubicBezTo>
                  <a:pt x="408" y="568"/>
                  <a:pt x="408" y="569"/>
                  <a:pt x="408" y="570"/>
                </a:cubicBezTo>
                <a:cubicBezTo>
                  <a:pt x="408" y="570"/>
                  <a:pt x="408" y="571"/>
                  <a:pt x="407" y="571"/>
                </a:cubicBezTo>
                <a:cubicBezTo>
                  <a:pt x="407" y="570"/>
                  <a:pt x="408" y="569"/>
                  <a:pt x="408" y="568"/>
                </a:cubicBezTo>
                <a:close/>
                <a:moveTo>
                  <a:pt x="406" y="576"/>
                </a:moveTo>
                <a:cubicBezTo>
                  <a:pt x="407" y="575"/>
                  <a:pt x="408" y="574"/>
                  <a:pt x="408" y="573"/>
                </a:cubicBezTo>
                <a:cubicBezTo>
                  <a:pt x="408" y="577"/>
                  <a:pt x="408" y="582"/>
                  <a:pt x="408" y="586"/>
                </a:cubicBezTo>
                <a:cubicBezTo>
                  <a:pt x="408" y="590"/>
                  <a:pt x="408" y="593"/>
                  <a:pt x="408" y="597"/>
                </a:cubicBezTo>
                <a:cubicBezTo>
                  <a:pt x="408" y="597"/>
                  <a:pt x="408" y="598"/>
                  <a:pt x="408" y="598"/>
                </a:cubicBezTo>
                <a:cubicBezTo>
                  <a:pt x="408" y="598"/>
                  <a:pt x="408" y="599"/>
                  <a:pt x="408" y="599"/>
                </a:cubicBezTo>
                <a:cubicBezTo>
                  <a:pt x="406" y="591"/>
                  <a:pt x="406" y="584"/>
                  <a:pt x="406" y="576"/>
                </a:cubicBezTo>
                <a:close/>
                <a:moveTo>
                  <a:pt x="408" y="601"/>
                </a:moveTo>
                <a:cubicBezTo>
                  <a:pt x="408" y="601"/>
                  <a:pt x="408" y="601"/>
                  <a:pt x="409" y="601"/>
                </a:cubicBezTo>
                <a:cubicBezTo>
                  <a:pt x="409" y="602"/>
                  <a:pt x="409" y="603"/>
                  <a:pt x="408" y="601"/>
                </a:cubicBezTo>
                <a:close/>
                <a:moveTo>
                  <a:pt x="433" y="598"/>
                </a:moveTo>
                <a:cubicBezTo>
                  <a:pt x="433" y="596"/>
                  <a:pt x="433" y="593"/>
                  <a:pt x="433" y="591"/>
                </a:cubicBezTo>
                <a:cubicBezTo>
                  <a:pt x="434" y="591"/>
                  <a:pt x="434" y="591"/>
                  <a:pt x="435" y="590"/>
                </a:cubicBezTo>
                <a:cubicBezTo>
                  <a:pt x="435" y="593"/>
                  <a:pt x="435" y="596"/>
                  <a:pt x="436" y="598"/>
                </a:cubicBezTo>
                <a:cubicBezTo>
                  <a:pt x="435" y="598"/>
                  <a:pt x="434" y="598"/>
                  <a:pt x="433" y="598"/>
                </a:cubicBezTo>
                <a:close/>
                <a:moveTo>
                  <a:pt x="437" y="598"/>
                </a:moveTo>
                <a:cubicBezTo>
                  <a:pt x="437" y="596"/>
                  <a:pt x="437" y="593"/>
                  <a:pt x="437" y="590"/>
                </a:cubicBezTo>
                <a:cubicBezTo>
                  <a:pt x="437" y="590"/>
                  <a:pt x="438" y="590"/>
                  <a:pt x="439" y="590"/>
                </a:cubicBezTo>
                <a:cubicBezTo>
                  <a:pt x="440" y="590"/>
                  <a:pt x="442" y="590"/>
                  <a:pt x="443" y="590"/>
                </a:cubicBezTo>
                <a:cubicBezTo>
                  <a:pt x="443" y="592"/>
                  <a:pt x="442" y="595"/>
                  <a:pt x="441" y="598"/>
                </a:cubicBezTo>
                <a:cubicBezTo>
                  <a:pt x="440" y="598"/>
                  <a:pt x="439" y="598"/>
                  <a:pt x="437" y="598"/>
                </a:cubicBezTo>
                <a:close/>
                <a:moveTo>
                  <a:pt x="449" y="598"/>
                </a:moveTo>
                <a:cubicBezTo>
                  <a:pt x="447" y="598"/>
                  <a:pt x="444" y="598"/>
                  <a:pt x="442" y="598"/>
                </a:cubicBezTo>
                <a:cubicBezTo>
                  <a:pt x="442" y="596"/>
                  <a:pt x="443" y="593"/>
                  <a:pt x="443" y="590"/>
                </a:cubicBezTo>
                <a:cubicBezTo>
                  <a:pt x="444" y="590"/>
                  <a:pt x="445" y="589"/>
                  <a:pt x="446" y="589"/>
                </a:cubicBezTo>
                <a:cubicBezTo>
                  <a:pt x="446" y="590"/>
                  <a:pt x="446" y="591"/>
                  <a:pt x="446" y="592"/>
                </a:cubicBezTo>
                <a:cubicBezTo>
                  <a:pt x="446" y="593"/>
                  <a:pt x="447" y="593"/>
                  <a:pt x="447" y="592"/>
                </a:cubicBezTo>
                <a:cubicBezTo>
                  <a:pt x="447" y="591"/>
                  <a:pt x="447" y="590"/>
                  <a:pt x="446" y="589"/>
                </a:cubicBezTo>
                <a:cubicBezTo>
                  <a:pt x="447" y="589"/>
                  <a:pt x="448" y="589"/>
                  <a:pt x="450" y="589"/>
                </a:cubicBezTo>
                <a:cubicBezTo>
                  <a:pt x="450" y="592"/>
                  <a:pt x="449" y="595"/>
                  <a:pt x="449" y="598"/>
                </a:cubicBezTo>
                <a:close/>
                <a:moveTo>
                  <a:pt x="456" y="588"/>
                </a:moveTo>
                <a:cubicBezTo>
                  <a:pt x="455" y="588"/>
                  <a:pt x="454" y="588"/>
                  <a:pt x="453" y="588"/>
                </a:cubicBezTo>
                <a:cubicBezTo>
                  <a:pt x="454" y="588"/>
                  <a:pt x="455" y="587"/>
                  <a:pt x="456" y="587"/>
                </a:cubicBezTo>
                <a:cubicBezTo>
                  <a:pt x="456" y="587"/>
                  <a:pt x="456" y="588"/>
                  <a:pt x="456" y="588"/>
                </a:cubicBezTo>
                <a:close/>
                <a:moveTo>
                  <a:pt x="457" y="587"/>
                </a:moveTo>
                <a:cubicBezTo>
                  <a:pt x="463" y="543"/>
                  <a:pt x="461" y="500"/>
                  <a:pt x="458" y="456"/>
                </a:cubicBezTo>
                <a:cubicBezTo>
                  <a:pt x="463" y="454"/>
                  <a:pt x="469" y="451"/>
                  <a:pt x="474" y="449"/>
                </a:cubicBezTo>
                <a:cubicBezTo>
                  <a:pt x="474" y="449"/>
                  <a:pt x="474" y="448"/>
                  <a:pt x="474" y="448"/>
                </a:cubicBezTo>
                <a:cubicBezTo>
                  <a:pt x="476" y="448"/>
                  <a:pt x="477" y="448"/>
                  <a:pt x="478" y="447"/>
                </a:cubicBezTo>
                <a:cubicBezTo>
                  <a:pt x="479" y="461"/>
                  <a:pt x="479" y="475"/>
                  <a:pt x="479" y="489"/>
                </a:cubicBezTo>
                <a:cubicBezTo>
                  <a:pt x="478" y="513"/>
                  <a:pt x="477" y="536"/>
                  <a:pt x="477" y="560"/>
                </a:cubicBezTo>
                <a:cubicBezTo>
                  <a:pt x="477" y="560"/>
                  <a:pt x="477" y="559"/>
                  <a:pt x="477" y="559"/>
                </a:cubicBezTo>
                <a:cubicBezTo>
                  <a:pt x="477" y="559"/>
                  <a:pt x="476" y="559"/>
                  <a:pt x="476" y="559"/>
                </a:cubicBezTo>
                <a:cubicBezTo>
                  <a:pt x="476" y="560"/>
                  <a:pt x="477" y="561"/>
                  <a:pt x="477" y="561"/>
                </a:cubicBezTo>
                <a:cubicBezTo>
                  <a:pt x="477" y="563"/>
                  <a:pt x="477" y="565"/>
                  <a:pt x="477" y="567"/>
                </a:cubicBezTo>
                <a:cubicBezTo>
                  <a:pt x="476" y="573"/>
                  <a:pt x="476" y="579"/>
                  <a:pt x="475" y="585"/>
                </a:cubicBezTo>
                <a:cubicBezTo>
                  <a:pt x="471" y="585"/>
                  <a:pt x="464" y="586"/>
                  <a:pt x="457" y="587"/>
                </a:cubicBezTo>
                <a:close/>
                <a:moveTo>
                  <a:pt x="475" y="585"/>
                </a:moveTo>
                <a:cubicBezTo>
                  <a:pt x="476" y="580"/>
                  <a:pt x="476" y="576"/>
                  <a:pt x="477" y="572"/>
                </a:cubicBezTo>
                <a:cubicBezTo>
                  <a:pt x="477" y="576"/>
                  <a:pt x="477" y="580"/>
                  <a:pt x="477" y="584"/>
                </a:cubicBezTo>
                <a:cubicBezTo>
                  <a:pt x="476" y="585"/>
                  <a:pt x="476" y="585"/>
                  <a:pt x="475" y="585"/>
                </a:cubicBezTo>
                <a:close/>
                <a:moveTo>
                  <a:pt x="477" y="593"/>
                </a:moveTo>
                <a:cubicBezTo>
                  <a:pt x="477" y="593"/>
                  <a:pt x="477" y="593"/>
                  <a:pt x="477" y="592"/>
                </a:cubicBezTo>
                <a:cubicBezTo>
                  <a:pt x="477" y="590"/>
                  <a:pt x="477" y="587"/>
                  <a:pt x="477" y="585"/>
                </a:cubicBezTo>
                <a:cubicBezTo>
                  <a:pt x="478" y="585"/>
                  <a:pt x="478" y="585"/>
                  <a:pt x="479" y="585"/>
                </a:cubicBezTo>
                <a:cubicBezTo>
                  <a:pt x="479" y="584"/>
                  <a:pt x="479" y="584"/>
                  <a:pt x="479" y="584"/>
                </a:cubicBezTo>
                <a:cubicBezTo>
                  <a:pt x="478" y="584"/>
                  <a:pt x="478" y="584"/>
                  <a:pt x="477" y="584"/>
                </a:cubicBezTo>
                <a:cubicBezTo>
                  <a:pt x="477" y="579"/>
                  <a:pt x="477" y="573"/>
                  <a:pt x="477" y="567"/>
                </a:cubicBezTo>
                <a:cubicBezTo>
                  <a:pt x="477" y="566"/>
                  <a:pt x="477" y="564"/>
                  <a:pt x="478" y="562"/>
                </a:cubicBezTo>
                <a:cubicBezTo>
                  <a:pt x="478" y="563"/>
                  <a:pt x="479" y="564"/>
                  <a:pt x="480" y="565"/>
                </a:cubicBezTo>
                <a:cubicBezTo>
                  <a:pt x="481" y="567"/>
                  <a:pt x="481" y="570"/>
                  <a:pt x="481" y="572"/>
                </a:cubicBezTo>
                <a:cubicBezTo>
                  <a:pt x="480" y="572"/>
                  <a:pt x="479" y="571"/>
                  <a:pt x="478" y="570"/>
                </a:cubicBezTo>
                <a:cubicBezTo>
                  <a:pt x="478" y="570"/>
                  <a:pt x="477" y="570"/>
                  <a:pt x="477" y="570"/>
                </a:cubicBezTo>
                <a:cubicBezTo>
                  <a:pt x="479" y="571"/>
                  <a:pt x="480" y="572"/>
                  <a:pt x="481" y="573"/>
                </a:cubicBezTo>
                <a:cubicBezTo>
                  <a:pt x="481" y="574"/>
                  <a:pt x="481" y="576"/>
                  <a:pt x="481" y="577"/>
                </a:cubicBezTo>
                <a:cubicBezTo>
                  <a:pt x="480" y="577"/>
                  <a:pt x="479" y="576"/>
                  <a:pt x="479" y="576"/>
                </a:cubicBezTo>
                <a:cubicBezTo>
                  <a:pt x="478" y="576"/>
                  <a:pt x="478" y="576"/>
                  <a:pt x="479" y="576"/>
                </a:cubicBezTo>
                <a:cubicBezTo>
                  <a:pt x="479" y="577"/>
                  <a:pt x="480" y="577"/>
                  <a:pt x="481" y="578"/>
                </a:cubicBezTo>
                <a:cubicBezTo>
                  <a:pt x="481" y="583"/>
                  <a:pt x="482" y="589"/>
                  <a:pt x="482" y="594"/>
                </a:cubicBezTo>
                <a:cubicBezTo>
                  <a:pt x="480" y="594"/>
                  <a:pt x="479" y="593"/>
                  <a:pt x="477" y="593"/>
                </a:cubicBezTo>
                <a:close/>
                <a:moveTo>
                  <a:pt x="499" y="604"/>
                </a:moveTo>
                <a:cubicBezTo>
                  <a:pt x="495" y="603"/>
                  <a:pt x="488" y="599"/>
                  <a:pt x="483" y="600"/>
                </a:cubicBezTo>
                <a:cubicBezTo>
                  <a:pt x="483" y="598"/>
                  <a:pt x="483" y="597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9" y="597"/>
                  <a:pt x="495" y="599"/>
                  <a:pt x="501" y="601"/>
                </a:cubicBezTo>
                <a:cubicBezTo>
                  <a:pt x="501" y="601"/>
                  <a:pt x="501" y="600"/>
                  <a:pt x="501" y="600"/>
                </a:cubicBezTo>
                <a:cubicBezTo>
                  <a:pt x="495" y="599"/>
                  <a:pt x="489" y="597"/>
                  <a:pt x="483" y="595"/>
                </a:cubicBezTo>
                <a:cubicBezTo>
                  <a:pt x="483" y="591"/>
                  <a:pt x="482" y="587"/>
                  <a:pt x="482" y="583"/>
                </a:cubicBezTo>
                <a:cubicBezTo>
                  <a:pt x="488" y="589"/>
                  <a:pt x="496" y="592"/>
                  <a:pt x="504" y="594"/>
                </a:cubicBezTo>
                <a:cubicBezTo>
                  <a:pt x="504" y="595"/>
                  <a:pt x="505" y="595"/>
                  <a:pt x="505" y="595"/>
                </a:cubicBezTo>
                <a:cubicBezTo>
                  <a:pt x="505" y="599"/>
                  <a:pt x="505" y="602"/>
                  <a:pt x="505" y="605"/>
                </a:cubicBezTo>
                <a:cubicBezTo>
                  <a:pt x="498" y="605"/>
                  <a:pt x="491" y="605"/>
                  <a:pt x="484" y="607"/>
                </a:cubicBezTo>
                <a:cubicBezTo>
                  <a:pt x="484" y="605"/>
                  <a:pt x="483" y="603"/>
                  <a:pt x="483" y="601"/>
                </a:cubicBezTo>
                <a:cubicBezTo>
                  <a:pt x="488" y="599"/>
                  <a:pt x="495" y="603"/>
                  <a:pt x="499" y="604"/>
                </a:cubicBezTo>
                <a:cubicBezTo>
                  <a:pt x="499" y="605"/>
                  <a:pt x="499" y="604"/>
                  <a:pt x="499" y="604"/>
                </a:cubicBezTo>
                <a:close/>
                <a:moveTo>
                  <a:pt x="483" y="607"/>
                </a:moveTo>
                <a:cubicBezTo>
                  <a:pt x="483" y="607"/>
                  <a:pt x="483" y="608"/>
                  <a:pt x="483" y="608"/>
                </a:cubicBezTo>
                <a:cubicBezTo>
                  <a:pt x="482" y="608"/>
                  <a:pt x="482" y="608"/>
                  <a:pt x="482" y="608"/>
                </a:cubicBezTo>
                <a:cubicBezTo>
                  <a:pt x="481" y="608"/>
                  <a:pt x="481" y="609"/>
                  <a:pt x="482" y="609"/>
                </a:cubicBezTo>
                <a:cubicBezTo>
                  <a:pt x="482" y="609"/>
                  <a:pt x="483" y="609"/>
                  <a:pt x="483" y="609"/>
                </a:cubicBezTo>
                <a:cubicBezTo>
                  <a:pt x="483" y="609"/>
                  <a:pt x="483" y="609"/>
                  <a:pt x="483" y="610"/>
                </a:cubicBezTo>
                <a:cubicBezTo>
                  <a:pt x="483" y="610"/>
                  <a:pt x="483" y="610"/>
                  <a:pt x="483" y="610"/>
                </a:cubicBezTo>
                <a:cubicBezTo>
                  <a:pt x="482" y="610"/>
                  <a:pt x="482" y="610"/>
                  <a:pt x="481" y="610"/>
                </a:cubicBezTo>
                <a:cubicBezTo>
                  <a:pt x="481" y="609"/>
                  <a:pt x="481" y="607"/>
                  <a:pt x="481" y="606"/>
                </a:cubicBezTo>
                <a:cubicBezTo>
                  <a:pt x="481" y="606"/>
                  <a:pt x="482" y="607"/>
                  <a:pt x="483" y="607"/>
                </a:cubicBezTo>
                <a:close/>
                <a:moveTo>
                  <a:pt x="477" y="602"/>
                </a:moveTo>
                <a:cubicBezTo>
                  <a:pt x="478" y="603"/>
                  <a:pt x="479" y="604"/>
                  <a:pt x="480" y="605"/>
                </a:cubicBezTo>
                <a:cubicBezTo>
                  <a:pt x="480" y="605"/>
                  <a:pt x="480" y="606"/>
                  <a:pt x="480" y="606"/>
                </a:cubicBezTo>
                <a:cubicBezTo>
                  <a:pt x="479" y="605"/>
                  <a:pt x="475" y="600"/>
                  <a:pt x="477" y="602"/>
                </a:cubicBezTo>
                <a:close/>
                <a:moveTo>
                  <a:pt x="481" y="631"/>
                </a:moveTo>
                <a:cubicBezTo>
                  <a:pt x="481" y="631"/>
                  <a:pt x="481" y="630"/>
                  <a:pt x="481" y="630"/>
                </a:cubicBezTo>
                <a:cubicBezTo>
                  <a:pt x="481" y="629"/>
                  <a:pt x="481" y="628"/>
                  <a:pt x="482" y="627"/>
                </a:cubicBezTo>
                <a:cubicBezTo>
                  <a:pt x="482" y="626"/>
                  <a:pt x="481" y="625"/>
                  <a:pt x="481" y="625"/>
                </a:cubicBezTo>
                <a:cubicBezTo>
                  <a:pt x="481" y="621"/>
                  <a:pt x="481" y="616"/>
                  <a:pt x="481" y="611"/>
                </a:cubicBezTo>
                <a:cubicBezTo>
                  <a:pt x="481" y="612"/>
                  <a:pt x="482" y="612"/>
                  <a:pt x="483" y="612"/>
                </a:cubicBezTo>
                <a:cubicBezTo>
                  <a:pt x="482" y="612"/>
                  <a:pt x="482" y="613"/>
                  <a:pt x="483" y="613"/>
                </a:cubicBezTo>
                <a:cubicBezTo>
                  <a:pt x="483" y="612"/>
                  <a:pt x="484" y="612"/>
                  <a:pt x="485" y="612"/>
                </a:cubicBezTo>
                <a:cubicBezTo>
                  <a:pt x="485" y="612"/>
                  <a:pt x="485" y="612"/>
                  <a:pt x="485" y="612"/>
                </a:cubicBezTo>
                <a:cubicBezTo>
                  <a:pt x="485" y="612"/>
                  <a:pt x="485" y="612"/>
                  <a:pt x="485" y="612"/>
                </a:cubicBezTo>
                <a:cubicBezTo>
                  <a:pt x="485" y="613"/>
                  <a:pt x="486" y="613"/>
                  <a:pt x="486" y="612"/>
                </a:cubicBezTo>
                <a:cubicBezTo>
                  <a:pt x="486" y="612"/>
                  <a:pt x="486" y="612"/>
                  <a:pt x="486" y="612"/>
                </a:cubicBezTo>
                <a:cubicBezTo>
                  <a:pt x="486" y="612"/>
                  <a:pt x="486" y="612"/>
                  <a:pt x="487" y="612"/>
                </a:cubicBezTo>
                <a:cubicBezTo>
                  <a:pt x="487" y="613"/>
                  <a:pt x="487" y="612"/>
                  <a:pt x="487" y="612"/>
                </a:cubicBezTo>
                <a:cubicBezTo>
                  <a:pt x="486" y="612"/>
                  <a:pt x="486" y="612"/>
                  <a:pt x="486" y="612"/>
                </a:cubicBezTo>
                <a:cubicBezTo>
                  <a:pt x="486" y="612"/>
                  <a:pt x="486" y="612"/>
                  <a:pt x="486" y="612"/>
                </a:cubicBezTo>
                <a:cubicBezTo>
                  <a:pt x="486" y="612"/>
                  <a:pt x="486" y="612"/>
                  <a:pt x="487" y="611"/>
                </a:cubicBezTo>
                <a:cubicBezTo>
                  <a:pt x="487" y="612"/>
                  <a:pt x="487" y="612"/>
                  <a:pt x="487" y="613"/>
                </a:cubicBezTo>
                <a:cubicBezTo>
                  <a:pt x="487" y="614"/>
                  <a:pt x="487" y="614"/>
                  <a:pt x="487" y="615"/>
                </a:cubicBezTo>
                <a:cubicBezTo>
                  <a:pt x="484" y="620"/>
                  <a:pt x="484" y="626"/>
                  <a:pt x="484" y="632"/>
                </a:cubicBezTo>
                <a:cubicBezTo>
                  <a:pt x="484" y="634"/>
                  <a:pt x="486" y="634"/>
                  <a:pt x="486" y="632"/>
                </a:cubicBezTo>
                <a:cubicBezTo>
                  <a:pt x="486" y="629"/>
                  <a:pt x="488" y="612"/>
                  <a:pt x="488" y="622"/>
                </a:cubicBezTo>
                <a:cubicBezTo>
                  <a:pt x="488" y="627"/>
                  <a:pt x="488" y="632"/>
                  <a:pt x="488" y="636"/>
                </a:cubicBezTo>
                <a:cubicBezTo>
                  <a:pt x="486" y="635"/>
                  <a:pt x="483" y="633"/>
                  <a:pt x="481" y="631"/>
                </a:cubicBezTo>
                <a:close/>
                <a:moveTo>
                  <a:pt x="495" y="970"/>
                </a:moveTo>
                <a:cubicBezTo>
                  <a:pt x="496" y="970"/>
                  <a:pt x="496" y="970"/>
                  <a:pt x="497" y="970"/>
                </a:cubicBezTo>
                <a:cubicBezTo>
                  <a:pt x="497" y="970"/>
                  <a:pt x="498" y="970"/>
                  <a:pt x="498" y="970"/>
                </a:cubicBezTo>
                <a:cubicBezTo>
                  <a:pt x="498" y="976"/>
                  <a:pt x="498" y="981"/>
                  <a:pt x="498" y="986"/>
                </a:cubicBezTo>
                <a:cubicBezTo>
                  <a:pt x="498" y="986"/>
                  <a:pt x="497" y="986"/>
                  <a:pt x="497" y="986"/>
                </a:cubicBezTo>
                <a:cubicBezTo>
                  <a:pt x="496" y="986"/>
                  <a:pt x="496" y="986"/>
                  <a:pt x="496" y="986"/>
                </a:cubicBezTo>
                <a:cubicBezTo>
                  <a:pt x="496" y="981"/>
                  <a:pt x="495" y="975"/>
                  <a:pt x="495" y="970"/>
                </a:cubicBezTo>
                <a:close/>
                <a:moveTo>
                  <a:pt x="496" y="990"/>
                </a:moveTo>
                <a:cubicBezTo>
                  <a:pt x="496" y="990"/>
                  <a:pt x="496" y="990"/>
                  <a:pt x="497" y="990"/>
                </a:cubicBezTo>
                <a:cubicBezTo>
                  <a:pt x="497" y="990"/>
                  <a:pt x="498" y="990"/>
                  <a:pt x="498" y="990"/>
                </a:cubicBezTo>
                <a:cubicBezTo>
                  <a:pt x="498" y="996"/>
                  <a:pt x="498" y="1001"/>
                  <a:pt x="498" y="1006"/>
                </a:cubicBezTo>
                <a:cubicBezTo>
                  <a:pt x="498" y="1006"/>
                  <a:pt x="497" y="1006"/>
                  <a:pt x="497" y="1006"/>
                </a:cubicBezTo>
                <a:cubicBezTo>
                  <a:pt x="496" y="1001"/>
                  <a:pt x="496" y="996"/>
                  <a:pt x="496" y="990"/>
                </a:cubicBezTo>
                <a:close/>
                <a:moveTo>
                  <a:pt x="498" y="1010"/>
                </a:moveTo>
                <a:cubicBezTo>
                  <a:pt x="498" y="1020"/>
                  <a:pt x="498" y="1029"/>
                  <a:pt x="498" y="1039"/>
                </a:cubicBezTo>
                <a:cubicBezTo>
                  <a:pt x="498" y="1039"/>
                  <a:pt x="498" y="1039"/>
                  <a:pt x="498" y="1039"/>
                </a:cubicBezTo>
                <a:cubicBezTo>
                  <a:pt x="497" y="1029"/>
                  <a:pt x="497" y="1020"/>
                  <a:pt x="497" y="1010"/>
                </a:cubicBezTo>
                <a:cubicBezTo>
                  <a:pt x="497" y="1010"/>
                  <a:pt x="498" y="1010"/>
                  <a:pt x="498" y="1010"/>
                </a:cubicBezTo>
                <a:close/>
                <a:moveTo>
                  <a:pt x="498" y="1042"/>
                </a:moveTo>
                <a:cubicBezTo>
                  <a:pt x="498" y="1042"/>
                  <a:pt x="498" y="1042"/>
                  <a:pt x="498" y="1042"/>
                </a:cubicBezTo>
                <a:cubicBezTo>
                  <a:pt x="498" y="1043"/>
                  <a:pt x="498" y="1044"/>
                  <a:pt x="498" y="1045"/>
                </a:cubicBezTo>
                <a:cubicBezTo>
                  <a:pt x="498" y="1044"/>
                  <a:pt x="498" y="1043"/>
                  <a:pt x="498" y="1042"/>
                </a:cubicBezTo>
                <a:close/>
                <a:moveTo>
                  <a:pt x="497" y="1078"/>
                </a:moveTo>
                <a:cubicBezTo>
                  <a:pt x="497" y="1072"/>
                  <a:pt x="498" y="1067"/>
                  <a:pt x="498" y="1061"/>
                </a:cubicBezTo>
                <a:cubicBezTo>
                  <a:pt x="498" y="1061"/>
                  <a:pt x="498" y="1061"/>
                  <a:pt x="498" y="1061"/>
                </a:cubicBezTo>
                <a:cubicBezTo>
                  <a:pt x="498" y="1061"/>
                  <a:pt x="498" y="1060"/>
                  <a:pt x="498" y="1060"/>
                </a:cubicBezTo>
                <a:cubicBezTo>
                  <a:pt x="498" y="1054"/>
                  <a:pt x="498" y="1048"/>
                  <a:pt x="498" y="1042"/>
                </a:cubicBezTo>
                <a:cubicBezTo>
                  <a:pt x="498" y="1042"/>
                  <a:pt x="498" y="1042"/>
                  <a:pt x="499" y="1042"/>
                </a:cubicBezTo>
                <a:cubicBezTo>
                  <a:pt x="501" y="1042"/>
                  <a:pt x="503" y="1042"/>
                  <a:pt x="506" y="1042"/>
                </a:cubicBezTo>
                <a:cubicBezTo>
                  <a:pt x="506" y="1048"/>
                  <a:pt x="506" y="1053"/>
                  <a:pt x="506" y="1058"/>
                </a:cubicBezTo>
                <a:cubicBezTo>
                  <a:pt x="505" y="1058"/>
                  <a:pt x="504" y="1058"/>
                  <a:pt x="503" y="1058"/>
                </a:cubicBezTo>
                <a:cubicBezTo>
                  <a:pt x="500" y="1058"/>
                  <a:pt x="500" y="1062"/>
                  <a:pt x="503" y="1062"/>
                </a:cubicBezTo>
                <a:cubicBezTo>
                  <a:pt x="504" y="1062"/>
                  <a:pt x="505" y="1062"/>
                  <a:pt x="506" y="1062"/>
                </a:cubicBezTo>
                <a:cubicBezTo>
                  <a:pt x="506" y="1067"/>
                  <a:pt x="507" y="1072"/>
                  <a:pt x="507" y="1077"/>
                </a:cubicBezTo>
                <a:cubicBezTo>
                  <a:pt x="504" y="1077"/>
                  <a:pt x="500" y="1077"/>
                  <a:pt x="497" y="1078"/>
                </a:cubicBezTo>
                <a:close/>
                <a:moveTo>
                  <a:pt x="522" y="1076"/>
                </a:moveTo>
                <a:cubicBezTo>
                  <a:pt x="517" y="1076"/>
                  <a:pt x="512" y="1076"/>
                  <a:pt x="507" y="1077"/>
                </a:cubicBezTo>
                <a:cubicBezTo>
                  <a:pt x="507" y="1072"/>
                  <a:pt x="507" y="1067"/>
                  <a:pt x="506" y="1062"/>
                </a:cubicBezTo>
                <a:cubicBezTo>
                  <a:pt x="511" y="1062"/>
                  <a:pt x="516" y="1062"/>
                  <a:pt x="521" y="1062"/>
                </a:cubicBezTo>
                <a:cubicBezTo>
                  <a:pt x="522" y="1067"/>
                  <a:pt x="522" y="1072"/>
                  <a:pt x="522" y="1076"/>
                </a:cubicBezTo>
                <a:close/>
                <a:moveTo>
                  <a:pt x="521" y="1058"/>
                </a:moveTo>
                <a:cubicBezTo>
                  <a:pt x="516" y="1058"/>
                  <a:pt x="511" y="1058"/>
                  <a:pt x="506" y="1058"/>
                </a:cubicBezTo>
                <a:cubicBezTo>
                  <a:pt x="506" y="1053"/>
                  <a:pt x="506" y="1048"/>
                  <a:pt x="506" y="1042"/>
                </a:cubicBezTo>
                <a:cubicBezTo>
                  <a:pt x="511" y="1042"/>
                  <a:pt x="515" y="1042"/>
                  <a:pt x="520" y="1042"/>
                </a:cubicBezTo>
                <a:cubicBezTo>
                  <a:pt x="520" y="1048"/>
                  <a:pt x="521" y="1053"/>
                  <a:pt x="521" y="1058"/>
                </a:cubicBezTo>
                <a:close/>
                <a:moveTo>
                  <a:pt x="519" y="1020"/>
                </a:moveTo>
                <a:cubicBezTo>
                  <a:pt x="515" y="1020"/>
                  <a:pt x="512" y="1020"/>
                  <a:pt x="509" y="1020"/>
                </a:cubicBezTo>
                <a:cubicBezTo>
                  <a:pt x="506" y="1020"/>
                  <a:pt x="506" y="1024"/>
                  <a:pt x="509" y="1024"/>
                </a:cubicBezTo>
                <a:cubicBezTo>
                  <a:pt x="512" y="1024"/>
                  <a:pt x="516" y="1024"/>
                  <a:pt x="519" y="1024"/>
                </a:cubicBezTo>
                <a:cubicBezTo>
                  <a:pt x="519" y="1029"/>
                  <a:pt x="520" y="1034"/>
                  <a:pt x="520" y="1038"/>
                </a:cubicBezTo>
                <a:cubicBezTo>
                  <a:pt x="515" y="1038"/>
                  <a:pt x="511" y="1038"/>
                  <a:pt x="506" y="1038"/>
                </a:cubicBezTo>
                <a:cubicBezTo>
                  <a:pt x="506" y="1036"/>
                  <a:pt x="506" y="1034"/>
                  <a:pt x="506" y="1032"/>
                </a:cubicBezTo>
                <a:cubicBezTo>
                  <a:pt x="507" y="1025"/>
                  <a:pt x="507" y="1018"/>
                  <a:pt x="507" y="1010"/>
                </a:cubicBezTo>
                <a:cubicBezTo>
                  <a:pt x="511" y="1010"/>
                  <a:pt x="515" y="1010"/>
                  <a:pt x="518" y="1010"/>
                </a:cubicBezTo>
                <a:cubicBezTo>
                  <a:pt x="519" y="1013"/>
                  <a:pt x="519" y="1017"/>
                  <a:pt x="519" y="1020"/>
                </a:cubicBezTo>
                <a:close/>
                <a:moveTo>
                  <a:pt x="518" y="1006"/>
                </a:moveTo>
                <a:cubicBezTo>
                  <a:pt x="515" y="1006"/>
                  <a:pt x="511" y="1006"/>
                  <a:pt x="507" y="1006"/>
                </a:cubicBezTo>
                <a:cubicBezTo>
                  <a:pt x="507" y="1001"/>
                  <a:pt x="507" y="996"/>
                  <a:pt x="507" y="990"/>
                </a:cubicBezTo>
                <a:cubicBezTo>
                  <a:pt x="511" y="990"/>
                  <a:pt x="515" y="990"/>
                  <a:pt x="518" y="990"/>
                </a:cubicBezTo>
                <a:cubicBezTo>
                  <a:pt x="518" y="990"/>
                  <a:pt x="518" y="991"/>
                  <a:pt x="518" y="991"/>
                </a:cubicBezTo>
                <a:cubicBezTo>
                  <a:pt x="518" y="996"/>
                  <a:pt x="518" y="1001"/>
                  <a:pt x="518" y="1006"/>
                </a:cubicBezTo>
                <a:close/>
                <a:moveTo>
                  <a:pt x="518" y="986"/>
                </a:moveTo>
                <a:cubicBezTo>
                  <a:pt x="515" y="986"/>
                  <a:pt x="511" y="986"/>
                  <a:pt x="508" y="986"/>
                </a:cubicBezTo>
                <a:cubicBezTo>
                  <a:pt x="508" y="981"/>
                  <a:pt x="508" y="976"/>
                  <a:pt x="508" y="970"/>
                </a:cubicBezTo>
                <a:cubicBezTo>
                  <a:pt x="511" y="970"/>
                  <a:pt x="515" y="970"/>
                  <a:pt x="519" y="970"/>
                </a:cubicBezTo>
                <a:cubicBezTo>
                  <a:pt x="518" y="976"/>
                  <a:pt x="518" y="981"/>
                  <a:pt x="518" y="986"/>
                </a:cubicBezTo>
                <a:close/>
                <a:moveTo>
                  <a:pt x="519" y="966"/>
                </a:moveTo>
                <a:cubicBezTo>
                  <a:pt x="515" y="966"/>
                  <a:pt x="512" y="966"/>
                  <a:pt x="508" y="966"/>
                </a:cubicBezTo>
                <a:cubicBezTo>
                  <a:pt x="508" y="963"/>
                  <a:pt x="508" y="959"/>
                  <a:pt x="508" y="956"/>
                </a:cubicBezTo>
                <a:cubicBezTo>
                  <a:pt x="508" y="954"/>
                  <a:pt x="508" y="953"/>
                  <a:pt x="508" y="951"/>
                </a:cubicBezTo>
                <a:cubicBezTo>
                  <a:pt x="509" y="951"/>
                  <a:pt x="510" y="951"/>
                  <a:pt x="510" y="951"/>
                </a:cubicBezTo>
                <a:cubicBezTo>
                  <a:pt x="510" y="951"/>
                  <a:pt x="510" y="952"/>
                  <a:pt x="510" y="952"/>
                </a:cubicBezTo>
                <a:cubicBezTo>
                  <a:pt x="510" y="953"/>
                  <a:pt x="511" y="953"/>
                  <a:pt x="511" y="952"/>
                </a:cubicBezTo>
                <a:cubicBezTo>
                  <a:pt x="511" y="952"/>
                  <a:pt x="511" y="951"/>
                  <a:pt x="511" y="951"/>
                </a:cubicBezTo>
                <a:cubicBezTo>
                  <a:pt x="514" y="951"/>
                  <a:pt x="517" y="951"/>
                  <a:pt x="519" y="952"/>
                </a:cubicBezTo>
                <a:cubicBezTo>
                  <a:pt x="519" y="957"/>
                  <a:pt x="519" y="962"/>
                  <a:pt x="519" y="966"/>
                </a:cubicBezTo>
                <a:close/>
                <a:moveTo>
                  <a:pt x="519" y="948"/>
                </a:moveTo>
                <a:cubicBezTo>
                  <a:pt x="517" y="947"/>
                  <a:pt x="514" y="947"/>
                  <a:pt x="511" y="947"/>
                </a:cubicBezTo>
                <a:cubicBezTo>
                  <a:pt x="511" y="942"/>
                  <a:pt x="511" y="937"/>
                  <a:pt x="511" y="933"/>
                </a:cubicBezTo>
                <a:cubicBezTo>
                  <a:pt x="514" y="933"/>
                  <a:pt x="517" y="933"/>
                  <a:pt x="520" y="933"/>
                </a:cubicBezTo>
                <a:cubicBezTo>
                  <a:pt x="520" y="938"/>
                  <a:pt x="520" y="943"/>
                  <a:pt x="519" y="948"/>
                </a:cubicBezTo>
                <a:close/>
                <a:moveTo>
                  <a:pt x="520" y="929"/>
                </a:moveTo>
                <a:cubicBezTo>
                  <a:pt x="517" y="929"/>
                  <a:pt x="514" y="929"/>
                  <a:pt x="511" y="929"/>
                </a:cubicBezTo>
                <a:cubicBezTo>
                  <a:pt x="511" y="922"/>
                  <a:pt x="511" y="915"/>
                  <a:pt x="511" y="908"/>
                </a:cubicBezTo>
                <a:cubicBezTo>
                  <a:pt x="513" y="908"/>
                  <a:pt x="516" y="908"/>
                  <a:pt x="519" y="908"/>
                </a:cubicBezTo>
                <a:cubicBezTo>
                  <a:pt x="519" y="915"/>
                  <a:pt x="520" y="922"/>
                  <a:pt x="520" y="929"/>
                </a:cubicBezTo>
                <a:close/>
                <a:moveTo>
                  <a:pt x="518" y="904"/>
                </a:moveTo>
                <a:cubicBezTo>
                  <a:pt x="516" y="904"/>
                  <a:pt x="513" y="904"/>
                  <a:pt x="510" y="904"/>
                </a:cubicBezTo>
                <a:cubicBezTo>
                  <a:pt x="510" y="899"/>
                  <a:pt x="510" y="893"/>
                  <a:pt x="510" y="888"/>
                </a:cubicBezTo>
                <a:cubicBezTo>
                  <a:pt x="512" y="888"/>
                  <a:pt x="514" y="887"/>
                  <a:pt x="515" y="887"/>
                </a:cubicBezTo>
                <a:cubicBezTo>
                  <a:pt x="517" y="893"/>
                  <a:pt x="518" y="898"/>
                  <a:pt x="518" y="904"/>
                </a:cubicBezTo>
                <a:close/>
                <a:moveTo>
                  <a:pt x="534" y="885"/>
                </a:moveTo>
                <a:cubicBezTo>
                  <a:pt x="534" y="885"/>
                  <a:pt x="534" y="885"/>
                  <a:pt x="534" y="885"/>
                </a:cubicBezTo>
                <a:cubicBezTo>
                  <a:pt x="534" y="885"/>
                  <a:pt x="534" y="885"/>
                  <a:pt x="534" y="885"/>
                </a:cubicBezTo>
                <a:cubicBezTo>
                  <a:pt x="534" y="885"/>
                  <a:pt x="534" y="885"/>
                  <a:pt x="534" y="885"/>
                </a:cubicBezTo>
                <a:close/>
                <a:moveTo>
                  <a:pt x="533" y="884"/>
                </a:moveTo>
                <a:cubicBezTo>
                  <a:pt x="533" y="884"/>
                  <a:pt x="533" y="884"/>
                  <a:pt x="533" y="884"/>
                </a:cubicBezTo>
                <a:cubicBezTo>
                  <a:pt x="527" y="883"/>
                  <a:pt x="521" y="883"/>
                  <a:pt x="515" y="884"/>
                </a:cubicBezTo>
                <a:cubicBezTo>
                  <a:pt x="514" y="881"/>
                  <a:pt x="514" y="879"/>
                  <a:pt x="513" y="876"/>
                </a:cubicBezTo>
                <a:cubicBezTo>
                  <a:pt x="513" y="876"/>
                  <a:pt x="512" y="876"/>
                  <a:pt x="512" y="876"/>
                </a:cubicBezTo>
                <a:cubicBezTo>
                  <a:pt x="513" y="879"/>
                  <a:pt x="514" y="881"/>
                  <a:pt x="514" y="884"/>
                </a:cubicBezTo>
                <a:cubicBezTo>
                  <a:pt x="513" y="884"/>
                  <a:pt x="512" y="884"/>
                  <a:pt x="510" y="884"/>
                </a:cubicBezTo>
                <a:cubicBezTo>
                  <a:pt x="510" y="878"/>
                  <a:pt x="510" y="872"/>
                  <a:pt x="510" y="867"/>
                </a:cubicBezTo>
                <a:cubicBezTo>
                  <a:pt x="511" y="867"/>
                  <a:pt x="513" y="867"/>
                  <a:pt x="514" y="867"/>
                </a:cubicBezTo>
                <a:cubicBezTo>
                  <a:pt x="514" y="869"/>
                  <a:pt x="514" y="871"/>
                  <a:pt x="513" y="873"/>
                </a:cubicBezTo>
                <a:cubicBezTo>
                  <a:pt x="513" y="874"/>
                  <a:pt x="514" y="874"/>
                  <a:pt x="514" y="873"/>
                </a:cubicBezTo>
                <a:cubicBezTo>
                  <a:pt x="514" y="871"/>
                  <a:pt x="514" y="869"/>
                  <a:pt x="515" y="867"/>
                </a:cubicBezTo>
                <a:cubicBezTo>
                  <a:pt x="518" y="867"/>
                  <a:pt x="521" y="868"/>
                  <a:pt x="524" y="868"/>
                </a:cubicBezTo>
                <a:cubicBezTo>
                  <a:pt x="527" y="869"/>
                  <a:pt x="528" y="865"/>
                  <a:pt x="525" y="864"/>
                </a:cubicBezTo>
                <a:cubicBezTo>
                  <a:pt x="522" y="864"/>
                  <a:pt x="518" y="863"/>
                  <a:pt x="515" y="863"/>
                </a:cubicBezTo>
                <a:cubicBezTo>
                  <a:pt x="516" y="856"/>
                  <a:pt x="516" y="850"/>
                  <a:pt x="517" y="843"/>
                </a:cubicBezTo>
                <a:cubicBezTo>
                  <a:pt x="520" y="843"/>
                  <a:pt x="522" y="843"/>
                  <a:pt x="525" y="842"/>
                </a:cubicBezTo>
                <a:cubicBezTo>
                  <a:pt x="528" y="842"/>
                  <a:pt x="527" y="838"/>
                  <a:pt x="524" y="838"/>
                </a:cubicBezTo>
                <a:cubicBezTo>
                  <a:pt x="522" y="839"/>
                  <a:pt x="520" y="839"/>
                  <a:pt x="517" y="839"/>
                </a:cubicBezTo>
                <a:cubicBezTo>
                  <a:pt x="518" y="832"/>
                  <a:pt x="518" y="825"/>
                  <a:pt x="519" y="818"/>
                </a:cubicBezTo>
                <a:cubicBezTo>
                  <a:pt x="522" y="818"/>
                  <a:pt x="525" y="818"/>
                  <a:pt x="527" y="818"/>
                </a:cubicBezTo>
                <a:cubicBezTo>
                  <a:pt x="528" y="824"/>
                  <a:pt x="529" y="830"/>
                  <a:pt x="530" y="836"/>
                </a:cubicBezTo>
                <a:cubicBezTo>
                  <a:pt x="529" y="851"/>
                  <a:pt x="528" y="866"/>
                  <a:pt x="526" y="880"/>
                </a:cubicBezTo>
                <a:cubicBezTo>
                  <a:pt x="526" y="881"/>
                  <a:pt x="527" y="881"/>
                  <a:pt x="527" y="880"/>
                </a:cubicBezTo>
                <a:cubicBezTo>
                  <a:pt x="528" y="867"/>
                  <a:pt x="530" y="853"/>
                  <a:pt x="530" y="840"/>
                </a:cubicBezTo>
                <a:cubicBezTo>
                  <a:pt x="532" y="853"/>
                  <a:pt x="533" y="867"/>
                  <a:pt x="534" y="881"/>
                </a:cubicBezTo>
                <a:cubicBezTo>
                  <a:pt x="533" y="882"/>
                  <a:pt x="533" y="883"/>
                  <a:pt x="533" y="884"/>
                </a:cubicBezTo>
                <a:close/>
                <a:moveTo>
                  <a:pt x="529" y="818"/>
                </a:moveTo>
                <a:cubicBezTo>
                  <a:pt x="529" y="820"/>
                  <a:pt x="529" y="822"/>
                  <a:pt x="529" y="824"/>
                </a:cubicBezTo>
                <a:cubicBezTo>
                  <a:pt x="529" y="822"/>
                  <a:pt x="529" y="820"/>
                  <a:pt x="529" y="818"/>
                </a:cubicBezTo>
                <a:cubicBezTo>
                  <a:pt x="529" y="818"/>
                  <a:pt x="529" y="818"/>
                  <a:pt x="529" y="818"/>
                </a:cubicBezTo>
                <a:close/>
                <a:moveTo>
                  <a:pt x="527" y="814"/>
                </a:moveTo>
                <a:cubicBezTo>
                  <a:pt x="524" y="814"/>
                  <a:pt x="522" y="814"/>
                  <a:pt x="519" y="814"/>
                </a:cubicBezTo>
                <a:cubicBezTo>
                  <a:pt x="520" y="809"/>
                  <a:pt x="520" y="803"/>
                  <a:pt x="520" y="798"/>
                </a:cubicBezTo>
                <a:cubicBezTo>
                  <a:pt x="521" y="798"/>
                  <a:pt x="521" y="798"/>
                  <a:pt x="522" y="798"/>
                </a:cubicBezTo>
                <a:cubicBezTo>
                  <a:pt x="525" y="799"/>
                  <a:pt x="526" y="795"/>
                  <a:pt x="523" y="794"/>
                </a:cubicBezTo>
                <a:cubicBezTo>
                  <a:pt x="522" y="794"/>
                  <a:pt x="521" y="794"/>
                  <a:pt x="520" y="794"/>
                </a:cubicBezTo>
                <a:cubicBezTo>
                  <a:pt x="520" y="787"/>
                  <a:pt x="520" y="780"/>
                  <a:pt x="520" y="772"/>
                </a:cubicBezTo>
                <a:cubicBezTo>
                  <a:pt x="521" y="772"/>
                  <a:pt x="521" y="772"/>
                  <a:pt x="522" y="772"/>
                </a:cubicBezTo>
                <a:cubicBezTo>
                  <a:pt x="523" y="786"/>
                  <a:pt x="525" y="800"/>
                  <a:pt x="527" y="814"/>
                </a:cubicBezTo>
                <a:close/>
                <a:moveTo>
                  <a:pt x="527" y="768"/>
                </a:moveTo>
                <a:cubicBezTo>
                  <a:pt x="526" y="768"/>
                  <a:pt x="525" y="768"/>
                  <a:pt x="523" y="768"/>
                </a:cubicBezTo>
                <a:cubicBezTo>
                  <a:pt x="523" y="763"/>
                  <a:pt x="522" y="758"/>
                  <a:pt x="522" y="752"/>
                </a:cubicBezTo>
                <a:cubicBezTo>
                  <a:pt x="524" y="752"/>
                  <a:pt x="526" y="752"/>
                  <a:pt x="528" y="752"/>
                </a:cubicBezTo>
                <a:cubicBezTo>
                  <a:pt x="528" y="758"/>
                  <a:pt x="528" y="763"/>
                  <a:pt x="527" y="768"/>
                </a:cubicBezTo>
                <a:close/>
                <a:moveTo>
                  <a:pt x="529" y="732"/>
                </a:moveTo>
                <a:cubicBezTo>
                  <a:pt x="529" y="738"/>
                  <a:pt x="529" y="743"/>
                  <a:pt x="528" y="748"/>
                </a:cubicBezTo>
                <a:cubicBezTo>
                  <a:pt x="526" y="748"/>
                  <a:pt x="524" y="748"/>
                  <a:pt x="522" y="748"/>
                </a:cubicBezTo>
                <a:cubicBezTo>
                  <a:pt x="521" y="743"/>
                  <a:pt x="521" y="737"/>
                  <a:pt x="521" y="731"/>
                </a:cubicBezTo>
                <a:cubicBezTo>
                  <a:pt x="524" y="731"/>
                  <a:pt x="526" y="732"/>
                  <a:pt x="529" y="732"/>
                </a:cubicBezTo>
                <a:close/>
                <a:moveTo>
                  <a:pt x="519" y="727"/>
                </a:moveTo>
                <a:cubicBezTo>
                  <a:pt x="519" y="727"/>
                  <a:pt x="519" y="727"/>
                  <a:pt x="519" y="727"/>
                </a:cubicBezTo>
                <a:cubicBezTo>
                  <a:pt x="519" y="720"/>
                  <a:pt x="519" y="712"/>
                  <a:pt x="519" y="705"/>
                </a:cubicBezTo>
                <a:cubicBezTo>
                  <a:pt x="520" y="705"/>
                  <a:pt x="520" y="705"/>
                  <a:pt x="520" y="705"/>
                </a:cubicBezTo>
                <a:cubicBezTo>
                  <a:pt x="519" y="712"/>
                  <a:pt x="519" y="720"/>
                  <a:pt x="519" y="727"/>
                </a:cubicBezTo>
                <a:close/>
                <a:moveTo>
                  <a:pt x="519" y="701"/>
                </a:moveTo>
                <a:cubicBezTo>
                  <a:pt x="520" y="695"/>
                  <a:pt x="520" y="689"/>
                  <a:pt x="520" y="682"/>
                </a:cubicBezTo>
                <a:cubicBezTo>
                  <a:pt x="520" y="682"/>
                  <a:pt x="520" y="682"/>
                  <a:pt x="520" y="682"/>
                </a:cubicBezTo>
                <a:cubicBezTo>
                  <a:pt x="521" y="682"/>
                  <a:pt x="522" y="682"/>
                  <a:pt x="522" y="682"/>
                </a:cubicBezTo>
                <a:cubicBezTo>
                  <a:pt x="521" y="688"/>
                  <a:pt x="520" y="695"/>
                  <a:pt x="520" y="701"/>
                </a:cubicBezTo>
                <a:cubicBezTo>
                  <a:pt x="520" y="701"/>
                  <a:pt x="520" y="701"/>
                  <a:pt x="519" y="701"/>
                </a:cubicBezTo>
                <a:close/>
                <a:moveTo>
                  <a:pt x="522" y="679"/>
                </a:moveTo>
                <a:cubicBezTo>
                  <a:pt x="522" y="679"/>
                  <a:pt x="522" y="679"/>
                  <a:pt x="521" y="678"/>
                </a:cubicBezTo>
                <a:cubicBezTo>
                  <a:pt x="521" y="678"/>
                  <a:pt x="520" y="678"/>
                  <a:pt x="520" y="678"/>
                </a:cubicBezTo>
                <a:cubicBezTo>
                  <a:pt x="520" y="677"/>
                  <a:pt x="520" y="675"/>
                  <a:pt x="520" y="673"/>
                </a:cubicBezTo>
                <a:cubicBezTo>
                  <a:pt x="521" y="673"/>
                  <a:pt x="522" y="673"/>
                  <a:pt x="522" y="672"/>
                </a:cubicBezTo>
                <a:cubicBezTo>
                  <a:pt x="522" y="669"/>
                  <a:pt x="522" y="665"/>
                  <a:pt x="522" y="661"/>
                </a:cubicBezTo>
                <a:cubicBezTo>
                  <a:pt x="523" y="661"/>
                  <a:pt x="524" y="661"/>
                  <a:pt x="526" y="661"/>
                </a:cubicBezTo>
                <a:cubicBezTo>
                  <a:pt x="524" y="667"/>
                  <a:pt x="523" y="673"/>
                  <a:pt x="522" y="679"/>
                </a:cubicBezTo>
                <a:close/>
                <a:moveTo>
                  <a:pt x="522" y="641"/>
                </a:moveTo>
                <a:cubicBezTo>
                  <a:pt x="522" y="641"/>
                  <a:pt x="522" y="641"/>
                  <a:pt x="522" y="641"/>
                </a:cubicBezTo>
                <a:cubicBezTo>
                  <a:pt x="522" y="641"/>
                  <a:pt x="522" y="641"/>
                  <a:pt x="522" y="641"/>
                </a:cubicBezTo>
                <a:cubicBezTo>
                  <a:pt x="530" y="640"/>
                  <a:pt x="538" y="640"/>
                  <a:pt x="546" y="639"/>
                </a:cubicBezTo>
                <a:cubicBezTo>
                  <a:pt x="546" y="645"/>
                  <a:pt x="546" y="651"/>
                  <a:pt x="546" y="656"/>
                </a:cubicBezTo>
                <a:cubicBezTo>
                  <a:pt x="546" y="657"/>
                  <a:pt x="547" y="657"/>
                  <a:pt x="547" y="656"/>
                </a:cubicBezTo>
                <a:cubicBezTo>
                  <a:pt x="547" y="651"/>
                  <a:pt x="546" y="645"/>
                  <a:pt x="546" y="639"/>
                </a:cubicBezTo>
                <a:cubicBezTo>
                  <a:pt x="555" y="639"/>
                  <a:pt x="565" y="638"/>
                  <a:pt x="574" y="638"/>
                </a:cubicBezTo>
                <a:cubicBezTo>
                  <a:pt x="574" y="643"/>
                  <a:pt x="574" y="649"/>
                  <a:pt x="574" y="654"/>
                </a:cubicBezTo>
                <a:cubicBezTo>
                  <a:pt x="573" y="653"/>
                  <a:pt x="573" y="653"/>
                  <a:pt x="573" y="652"/>
                </a:cubicBezTo>
                <a:cubicBezTo>
                  <a:pt x="573" y="652"/>
                  <a:pt x="572" y="652"/>
                  <a:pt x="572" y="652"/>
                </a:cubicBezTo>
                <a:cubicBezTo>
                  <a:pt x="573" y="654"/>
                  <a:pt x="573" y="656"/>
                  <a:pt x="573" y="657"/>
                </a:cubicBezTo>
                <a:cubicBezTo>
                  <a:pt x="566" y="658"/>
                  <a:pt x="558" y="658"/>
                  <a:pt x="550" y="659"/>
                </a:cubicBezTo>
                <a:cubicBezTo>
                  <a:pt x="550" y="659"/>
                  <a:pt x="550" y="659"/>
                  <a:pt x="550" y="659"/>
                </a:cubicBezTo>
                <a:cubicBezTo>
                  <a:pt x="550" y="659"/>
                  <a:pt x="549" y="659"/>
                  <a:pt x="549" y="659"/>
                </a:cubicBezTo>
                <a:cubicBezTo>
                  <a:pt x="549" y="659"/>
                  <a:pt x="549" y="659"/>
                  <a:pt x="549" y="660"/>
                </a:cubicBezTo>
                <a:cubicBezTo>
                  <a:pt x="549" y="653"/>
                  <a:pt x="549" y="647"/>
                  <a:pt x="549" y="640"/>
                </a:cubicBezTo>
                <a:cubicBezTo>
                  <a:pt x="549" y="640"/>
                  <a:pt x="548" y="640"/>
                  <a:pt x="548" y="640"/>
                </a:cubicBezTo>
                <a:cubicBezTo>
                  <a:pt x="548" y="647"/>
                  <a:pt x="548" y="653"/>
                  <a:pt x="548" y="660"/>
                </a:cubicBezTo>
                <a:cubicBezTo>
                  <a:pt x="547" y="660"/>
                  <a:pt x="546" y="660"/>
                  <a:pt x="545" y="660"/>
                </a:cubicBezTo>
                <a:cubicBezTo>
                  <a:pt x="537" y="654"/>
                  <a:pt x="529" y="647"/>
                  <a:pt x="522" y="641"/>
                </a:cubicBezTo>
                <a:close/>
                <a:moveTo>
                  <a:pt x="549" y="664"/>
                </a:moveTo>
                <a:cubicBezTo>
                  <a:pt x="549" y="664"/>
                  <a:pt x="549" y="664"/>
                  <a:pt x="549" y="664"/>
                </a:cubicBezTo>
                <a:cubicBezTo>
                  <a:pt x="554" y="667"/>
                  <a:pt x="559" y="671"/>
                  <a:pt x="564" y="675"/>
                </a:cubicBezTo>
                <a:cubicBezTo>
                  <a:pt x="561" y="675"/>
                  <a:pt x="558" y="674"/>
                  <a:pt x="556" y="675"/>
                </a:cubicBezTo>
                <a:cubicBezTo>
                  <a:pt x="556" y="673"/>
                  <a:pt x="556" y="671"/>
                  <a:pt x="556" y="669"/>
                </a:cubicBezTo>
                <a:cubicBezTo>
                  <a:pt x="556" y="669"/>
                  <a:pt x="556" y="669"/>
                  <a:pt x="555" y="669"/>
                </a:cubicBezTo>
                <a:cubicBezTo>
                  <a:pt x="554" y="671"/>
                  <a:pt x="555" y="671"/>
                  <a:pt x="553" y="670"/>
                </a:cubicBezTo>
                <a:cubicBezTo>
                  <a:pt x="552" y="670"/>
                  <a:pt x="552" y="670"/>
                  <a:pt x="553" y="671"/>
                </a:cubicBezTo>
                <a:cubicBezTo>
                  <a:pt x="553" y="671"/>
                  <a:pt x="554" y="671"/>
                  <a:pt x="555" y="671"/>
                </a:cubicBezTo>
                <a:cubicBezTo>
                  <a:pt x="555" y="672"/>
                  <a:pt x="555" y="671"/>
                  <a:pt x="555" y="671"/>
                </a:cubicBezTo>
                <a:cubicBezTo>
                  <a:pt x="555" y="672"/>
                  <a:pt x="555" y="673"/>
                  <a:pt x="556" y="675"/>
                </a:cubicBezTo>
                <a:cubicBezTo>
                  <a:pt x="553" y="675"/>
                  <a:pt x="551" y="675"/>
                  <a:pt x="549" y="677"/>
                </a:cubicBezTo>
                <a:cubicBezTo>
                  <a:pt x="549" y="672"/>
                  <a:pt x="549" y="668"/>
                  <a:pt x="549" y="664"/>
                </a:cubicBezTo>
                <a:close/>
                <a:moveTo>
                  <a:pt x="549" y="683"/>
                </a:moveTo>
                <a:cubicBezTo>
                  <a:pt x="550" y="680"/>
                  <a:pt x="552" y="679"/>
                  <a:pt x="556" y="679"/>
                </a:cubicBezTo>
                <a:cubicBezTo>
                  <a:pt x="556" y="683"/>
                  <a:pt x="556" y="688"/>
                  <a:pt x="556" y="693"/>
                </a:cubicBezTo>
                <a:cubicBezTo>
                  <a:pt x="556" y="688"/>
                  <a:pt x="556" y="683"/>
                  <a:pt x="556" y="678"/>
                </a:cubicBezTo>
                <a:cubicBezTo>
                  <a:pt x="558" y="678"/>
                  <a:pt x="561" y="679"/>
                  <a:pt x="563" y="679"/>
                </a:cubicBezTo>
                <a:cubicBezTo>
                  <a:pt x="563" y="679"/>
                  <a:pt x="563" y="679"/>
                  <a:pt x="563" y="679"/>
                </a:cubicBezTo>
                <a:cubicBezTo>
                  <a:pt x="562" y="679"/>
                  <a:pt x="562" y="680"/>
                  <a:pt x="563" y="680"/>
                </a:cubicBezTo>
                <a:cubicBezTo>
                  <a:pt x="565" y="679"/>
                  <a:pt x="566" y="687"/>
                  <a:pt x="566" y="696"/>
                </a:cubicBezTo>
                <a:cubicBezTo>
                  <a:pt x="563" y="696"/>
                  <a:pt x="560" y="696"/>
                  <a:pt x="556" y="697"/>
                </a:cubicBezTo>
                <a:cubicBezTo>
                  <a:pt x="556" y="697"/>
                  <a:pt x="556" y="697"/>
                  <a:pt x="555" y="697"/>
                </a:cubicBezTo>
                <a:cubicBezTo>
                  <a:pt x="556" y="695"/>
                  <a:pt x="556" y="694"/>
                  <a:pt x="556" y="693"/>
                </a:cubicBezTo>
                <a:cubicBezTo>
                  <a:pt x="555" y="694"/>
                  <a:pt x="555" y="695"/>
                  <a:pt x="555" y="697"/>
                </a:cubicBezTo>
                <a:cubicBezTo>
                  <a:pt x="555" y="697"/>
                  <a:pt x="555" y="697"/>
                  <a:pt x="555" y="697"/>
                </a:cubicBezTo>
                <a:cubicBezTo>
                  <a:pt x="555" y="695"/>
                  <a:pt x="555" y="692"/>
                  <a:pt x="555" y="690"/>
                </a:cubicBezTo>
                <a:cubicBezTo>
                  <a:pt x="555" y="690"/>
                  <a:pt x="554" y="690"/>
                  <a:pt x="554" y="690"/>
                </a:cubicBezTo>
                <a:cubicBezTo>
                  <a:pt x="554" y="692"/>
                  <a:pt x="554" y="695"/>
                  <a:pt x="554" y="697"/>
                </a:cubicBezTo>
                <a:cubicBezTo>
                  <a:pt x="552" y="697"/>
                  <a:pt x="550" y="697"/>
                  <a:pt x="549" y="697"/>
                </a:cubicBezTo>
                <a:cubicBezTo>
                  <a:pt x="549" y="692"/>
                  <a:pt x="549" y="687"/>
                  <a:pt x="549" y="683"/>
                </a:cubicBezTo>
                <a:close/>
                <a:moveTo>
                  <a:pt x="549" y="701"/>
                </a:moveTo>
                <a:cubicBezTo>
                  <a:pt x="550" y="701"/>
                  <a:pt x="552" y="701"/>
                  <a:pt x="553" y="701"/>
                </a:cubicBezTo>
                <a:cubicBezTo>
                  <a:pt x="553" y="706"/>
                  <a:pt x="552" y="711"/>
                  <a:pt x="552" y="715"/>
                </a:cubicBezTo>
                <a:cubicBezTo>
                  <a:pt x="551" y="715"/>
                  <a:pt x="550" y="716"/>
                  <a:pt x="548" y="716"/>
                </a:cubicBezTo>
                <a:cubicBezTo>
                  <a:pt x="548" y="711"/>
                  <a:pt x="548" y="706"/>
                  <a:pt x="549" y="701"/>
                </a:cubicBezTo>
                <a:close/>
                <a:moveTo>
                  <a:pt x="548" y="720"/>
                </a:moveTo>
                <a:cubicBezTo>
                  <a:pt x="549" y="720"/>
                  <a:pt x="550" y="720"/>
                  <a:pt x="552" y="720"/>
                </a:cubicBezTo>
                <a:cubicBezTo>
                  <a:pt x="551" y="727"/>
                  <a:pt x="551" y="735"/>
                  <a:pt x="551" y="743"/>
                </a:cubicBezTo>
                <a:cubicBezTo>
                  <a:pt x="550" y="743"/>
                  <a:pt x="549" y="743"/>
                  <a:pt x="548" y="743"/>
                </a:cubicBezTo>
                <a:cubicBezTo>
                  <a:pt x="548" y="735"/>
                  <a:pt x="548" y="728"/>
                  <a:pt x="548" y="720"/>
                </a:cubicBezTo>
                <a:close/>
                <a:moveTo>
                  <a:pt x="548" y="747"/>
                </a:moveTo>
                <a:cubicBezTo>
                  <a:pt x="549" y="747"/>
                  <a:pt x="550" y="747"/>
                  <a:pt x="551" y="747"/>
                </a:cubicBezTo>
                <a:cubicBezTo>
                  <a:pt x="550" y="751"/>
                  <a:pt x="550" y="756"/>
                  <a:pt x="550" y="760"/>
                </a:cubicBezTo>
                <a:cubicBezTo>
                  <a:pt x="550" y="760"/>
                  <a:pt x="549" y="760"/>
                  <a:pt x="549" y="760"/>
                </a:cubicBezTo>
                <a:cubicBezTo>
                  <a:pt x="548" y="760"/>
                  <a:pt x="548" y="760"/>
                  <a:pt x="548" y="760"/>
                </a:cubicBezTo>
                <a:cubicBezTo>
                  <a:pt x="548" y="756"/>
                  <a:pt x="548" y="752"/>
                  <a:pt x="548" y="747"/>
                </a:cubicBezTo>
                <a:close/>
                <a:moveTo>
                  <a:pt x="548" y="764"/>
                </a:moveTo>
                <a:cubicBezTo>
                  <a:pt x="548" y="764"/>
                  <a:pt x="548" y="764"/>
                  <a:pt x="549" y="764"/>
                </a:cubicBezTo>
                <a:cubicBezTo>
                  <a:pt x="549" y="764"/>
                  <a:pt x="550" y="764"/>
                  <a:pt x="550" y="764"/>
                </a:cubicBezTo>
                <a:cubicBezTo>
                  <a:pt x="550" y="768"/>
                  <a:pt x="550" y="771"/>
                  <a:pt x="550" y="774"/>
                </a:cubicBezTo>
                <a:cubicBezTo>
                  <a:pt x="548" y="775"/>
                  <a:pt x="548" y="778"/>
                  <a:pt x="550" y="778"/>
                </a:cubicBezTo>
                <a:cubicBezTo>
                  <a:pt x="550" y="782"/>
                  <a:pt x="550" y="786"/>
                  <a:pt x="551" y="790"/>
                </a:cubicBezTo>
                <a:cubicBezTo>
                  <a:pt x="550" y="790"/>
                  <a:pt x="550" y="790"/>
                  <a:pt x="550" y="790"/>
                </a:cubicBezTo>
                <a:cubicBezTo>
                  <a:pt x="548" y="791"/>
                  <a:pt x="549" y="794"/>
                  <a:pt x="551" y="794"/>
                </a:cubicBezTo>
                <a:cubicBezTo>
                  <a:pt x="551" y="798"/>
                  <a:pt x="551" y="802"/>
                  <a:pt x="551" y="806"/>
                </a:cubicBezTo>
                <a:cubicBezTo>
                  <a:pt x="551" y="806"/>
                  <a:pt x="550" y="806"/>
                  <a:pt x="550" y="806"/>
                </a:cubicBezTo>
                <a:cubicBezTo>
                  <a:pt x="548" y="807"/>
                  <a:pt x="549" y="811"/>
                  <a:pt x="551" y="810"/>
                </a:cubicBezTo>
                <a:cubicBezTo>
                  <a:pt x="551" y="814"/>
                  <a:pt x="551" y="817"/>
                  <a:pt x="551" y="820"/>
                </a:cubicBezTo>
                <a:cubicBezTo>
                  <a:pt x="551" y="820"/>
                  <a:pt x="551" y="820"/>
                  <a:pt x="551" y="820"/>
                </a:cubicBezTo>
                <a:cubicBezTo>
                  <a:pt x="548" y="820"/>
                  <a:pt x="548" y="824"/>
                  <a:pt x="551" y="824"/>
                </a:cubicBezTo>
                <a:cubicBezTo>
                  <a:pt x="551" y="824"/>
                  <a:pt x="551" y="824"/>
                  <a:pt x="552" y="824"/>
                </a:cubicBezTo>
                <a:cubicBezTo>
                  <a:pt x="552" y="832"/>
                  <a:pt x="552" y="839"/>
                  <a:pt x="553" y="847"/>
                </a:cubicBezTo>
                <a:cubicBezTo>
                  <a:pt x="551" y="847"/>
                  <a:pt x="550" y="848"/>
                  <a:pt x="548" y="848"/>
                </a:cubicBezTo>
                <a:cubicBezTo>
                  <a:pt x="548" y="820"/>
                  <a:pt x="548" y="792"/>
                  <a:pt x="548" y="764"/>
                </a:cubicBezTo>
                <a:close/>
                <a:moveTo>
                  <a:pt x="549" y="861"/>
                </a:moveTo>
                <a:cubicBezTo>
                  <a:pt x="548" y="858"/>
                  <a:pt x="548" y="855"/>
                  <a:pt x="548" y="852"/>
                </a:cubicBezTo>
                <a:cubicBezTo>
                  <a:pt x="549" y="852"/>
                  <a:pt x="549" y="852"/>
                  <a:pt x="550" y="852"/>
                </a:cubicBezTo>
                <a:cubicBezTo>
                  <a:pt x="550" y="851"/>
                  <a:pt x="552" y="851"/>
                  <a:pt x="553" y="851"/>
                </a:cubicBezTo>
                <a:cubicBezTo>
                  <a:pt x="553" y="855"/>
                  <a:pt x="553" y="860"/>
                  <a:pt x="553" y="864"/>
                </a:cubicBezTo>
                <a:cubicBezTo>
                  <a:pt x="553" y="864"/>
                  <a:pt x="553" y="864"/>
                  <a:pt x="553" y="864"/>
                </a:cubicBezTo>
                <a:cubicBezTo>
                  <a:pt x="550" y="864"/>
                  <a:pt x="550" y="868"/>
                  <a:pt x="553" y="868"/>
                </a:cubicBezTo>
                <a:cubicBezTo>
                  <a:pt x="553" y="868"/>
                  <a:pt x="553" y="868"/>
                  <a:pt x="554" y="868"/>
                </a:cubicBezTo>
                <a:cubicBezTo>
                  <a:pt x="554" y="880"/>
                  <a:pt x="555" y="892"/>
                  <a:pt x="555" y="904"/>
                </a:cubicBezTo>
                <a:cubicBezTo>
                  <a:pt x="555" y="904"/>
                  <a:pt x="555" y="904"/>
                  <a:pt x="555" y="904"/>
                </a:cubicBezTo>
                <a:cubicBezTo>
                  <a:pt x="552" y="904"/>
                  <a:pt x="552" y="908"/>
                  <a:pt x="555" y="908"/>
                </a:cubicBezTo>
                <a:cubicBezTo>
                  <a:pt x="555" y="908"/>
                  <a:pt x="555" y="908"/>
                  <a:pt x="555" y="908"/>
                </a:cubicBezTo>
                <a:cubicBezTo>
                  <a:pt x="556" y="913"/>
                  <a:pt x="556" y="918"/>
                  <a:pt x="556" y="924"/>
                </a:cubicBezTo>
                <a:cubicBezTo>
                  <a:pt x="554" y="924"/>
                  <a:pt x="552" y="924"/>
                  <a:pt x="551" y="924"/>
                </a:cubicBezTo>
                <a:cubicBezTo>
                  <a:pt x="550" y="903"/>
                  <a:pt x="549" y="882"/>
                  <a:pt x="549" y="861"/>
                </a:cubicBezTo>
                <a:close/>
                <a:moveTo>
                  <a:pt x="553" y="982"/>
                </a:moveTo>
                <a:cubicBezTo>
                  <a:pt x="552" y="964"/>
                  <a:pt x="552" y="946"/>
                  <a:pt x="551" y="928"/>
                </a:cubicBezTo>
                <a:cubicBezTo>
                  <a:pt x="551" y="928"/>
                  <a:pt x="551" y="928"/>
                  <a:pt x="551" y="928"/>
                </a:cubicBezTo>
                <a:cubicBezTo>
                  <a:pt x="553" y="928"/>
                  <a:pt x="554" y="928"/>
                  <a:pt x="556" y="928"/>
                </a:cubicBezTo>
                <a:cubicBezTo>
                  <a:pt x="556" y="928"/>
                  <a:pt x="556" y="929"/>
                  <a:pt x="556" y="930"/>
                </a:cubicBezTo>
                <a:cubicBezTo>
                  <a:pt x="556" y="931"/>
                  <a:pt x="557" y="931"/>
                  <a:pt x="557" y="930"/>
                </a:cubicBezTo>
                <a:cubicBezTo>
                  <a:pt x="557" y="929"/>
                  <a:pt x="557" y="928"/>
                  <a:pt x="557" y="927"/>
                </a:cubicBezTo>
                <a:cubicBezTo>
                  <a:pt x="563" y="927"/>
                  <a:pt x="569" y="926"/>
                  <a:pt x="574" y="926"/>
                </a:cubicBezTo>
                <a:cubicBezTo>
                  <a:pt x="574" y="931"/>
                  <a:pt x="574" y="936"/>
                  <a:pt x="574" y="940"/>
                </a:cubicBezTo>
                <a:cubicBezTo>
                  <a:pt x="569" y="940"/>
                  <a:pt x="564" y="940"/>
                  <a:pt x="559" y="940"/>
                </a:cubicBezTo>
                <a:cubicBezTo>
                  <a:pt x="556" y="940"/>
                  <a:pt x="556" y="944"/>
                  <a:pt x="559" y="944"/>
                </a:cubicBezTo>
                <a:cubicBezTo>
                  <a:pt x="564" y="944"/>
                  <a:pt x="569" y="944"/>
                  <a:pt x="574" y="944"/>
                </a:cubicBezTo>
                <a:cubicBezTo>
                  <a:pt x="573" y="948"/>
                  <a:pt x="573" y="952"/>
                  <a:pt x="573" y="956"/>
                </a:cubicBezTo>
                <a:cubicBezTo>
                  <a:pt x="568" y="956"/>
                  <a:pt x="562" y="956"/>
                  <a:pt x="557" y="956"/>
                </a:cubicBezTo>
                <a:cubicBezTo>
                  <a:pt x="554" y="956"/>
                  <a:pt x="554" y="960"/>
                  <a:pt x="557" y="960"/>
                </a:cubicBezTo>
                <a:cubicBezTo>
                  <a:pt x="562" y="960"/>
                  <a:pt x="567" y="960"/>
                  <a:pt x="573" y="960"/>
                </a:cubicBezTo>
                <a:cubicBezTo>
                  <a:pt x="573" y="967"/>
                  <a:pt x="572" y="973"/>
                  <a:pt x="572" y="979"/>
                </a:cubicBezTo>
                <a:cubicBezTo>
                  <a:pt x="566" y="979"/>
                  <a:pt x="559" y="979"/>
                  <a:pt x="553" y="982"/>
                </a:cubicBezTo>
                <a:close/>
                <a:moveTo>
                  <a:pt x="581" y="980"/>
                </a:moveTo>
                <a:cubicBezTo>
                  <a:pt x="578" y="980"/>
                  <a:pt x="576" y="979"/>
                  <a:pt x="573" y="979"/>
                </a:cubicBezTo>
                <a:cubicBezTo>
                  <a:pt x="573" y="973"/>
                  <a:pt x="573" y="967"/>
                  <a:pt x="573" y="960"/>
                </a:cubicBezTo>
                <a:cubicBezTo>
                  <a:pt x="576" y="960"/>
                  <a:pt x="579" y="960"/>
                  <a:pt x="582" y="960"/>
                </a:cubicBezTo>
                <a:cubicBezTo>
                  <a:pt x="582" y="967"/>
                  <a:pt x="582" y="974"/>
                  <a:pt x="582" y="981"/>
                </a:cubicBezTo>
                <a:cubicBezTo>
                  <a:pt x="582" y="981"/>
                  <a:pt x="582" y="980"/>
                  <a:pt x="581" y="980"/>
                </a:cubicBezTo>
                <a:close/>
                <a:moveTo>
                  <a:pt x="586" y="850"/>
                </a:moveTo>
                <a:cubicBezTo>
                  <a:pt x="589" y="871"/>
                  <a:pt x="592" y="892"/>
                  <a:pt x="593" y="914"/>
                </a:cubicBezTo>
                <a:cubicBezTo>
                  <a:pt x="594" y="938"/>
                  <a:pt x="593" y="962"/>
                  <a:pt x="593" y="986"/>
                </a:cubicBezTo>
                <a:cubicBezTo>
                  <a:pt x="593" y="989"/>
                  <a:pt x="593" y="993"/>
                  <a:pt x="593" y="996"/>
                </a:cubicBezTo>
                <a:cubicBezTo>
                  <a:pt x="593" y="996"/>
                  <a:pt x="593" y="996"/>
                  <a:pt x="593" y="996"/>
                </a:cubicBezTo>
                <a:cubicBezTo>
                  <a:pt x="589" y="996"/>
                  <a:pt x="586" y="996"/>
                  <a:pt x="583" y="996"/>
                </a:cubicBezTo>
                <a:cubicBezTo>
                  <a:pt x="583" y="984"/>
                  <a:pt x="583" y="972"/>
                  <a:pt x="583" y="960"/>
                </a:cubicBezTo>
                <a:cubicBezTo>
                  <a:pt x="584" y="960"/>
                  <a:pt x="584" y="960"/>
                  <a:pt x="585" y="960"/>
                </a:cubicBezTo>
                <a:cubicBezTo>
                  <a:pt x="587" y="960"/>
                  <a:pt x="587" y="956"/>
                  <a:pt x="585" y="956"/>
                </a:cubicBezTo>
                <a:cubicBezTo>
                  <a:pt x="584" y="956"/>
                  <a:pt x="584" y="956"/>
                  <a:pt x="583" y="956"/>
                </a:cubicBezTo>
                <a:cubicBezTo>
                  <a:pt x="583" y="952"/>
                  <a:pt x="583" y="948"/>
                  <a:pt x="583" y="944"/>
                </a:cubicBezTo>
                <a:cubicBezTo>
                  <a:pt x="584" y="944"/>
                  <a:pt x="584" y="944"/>
                  <a:pt x="585" y="944"/>
                </a:cubicBezTo>
                <a:cubicBezTo>
                  <a:pt x="587" y="944"/>
                  <a:pt x="587" y="940"/>
                  <a:pt x="585" y="940"/>
                </a:cubicBezTo>
                <a:cubicBezTo>
                  <a:pt x="584" y="940"/>
                  <a:pt x="584" y="940"/>
                  <a:pt x="583" y="940"/>
                </a:cubicBezTo>
                <a:cubicBezTo>
                  <a:pt x="583" y="936"/>
                  <a:pt x="583" y="931"/>
                  <a:pt x="583" y="926"/>
                </a:cubicBezTo>
                <a:cubicBezTo>
                  <a:pt x="583" y="926"/>
                  <a:pt x="584" y="926"/>
                  <a:pt x="585" y="926"/>
                </a:cubicBezTo>
                <a:cubicBezTo>
                  <a:pt x="587" y="926"/>
                  <a:pt x="587" y="922"/>
                  <a:pt x="585" y="922"/>
                </a:cubicBezTo>
                <a:cubicBezTo>
                  <a:pt x="584" y="922"/>
                  <a:pt x="583" y="922"/>
                  <a:pt x="583" y="922"/>
                </a:cubicBezTo>
                <a:cubicBezTo>
                  <a:pt x="583" y="904"/>
                  <a:pt x="583" y="886"/>
                  <a:pt x="582" y="868"/>
                </a:cubicBezTo>
                <a:cubicBezTo>
                  <a:pt x="583" y="868"/>
                  <a:pt x="584" y="868"/>
                  <a:pt x="585" y="868"/>
                </a:cubicBezTo>
                <a:cubicBezTo>
                  <a:pt x="587" y="868"/>
                  <a:pt x="587" y="864"/>
                  <a:pt x="585" y="864"/>
                </a:cubicBezTo>
                <a:cubicBezTo>
                  <a:pt x="584" y="864"/>
                  <a:pt x="583" y="864"/>
                  <a:pt x="582" y="864"/>
                </a:cubicBezTo>
                <a:cubicBezTo>
                  <a:pt x="582" y="853"/>
                  <a:pt x="582" y="841"/>
                  <a:pt x="582" y="829"/>
                </a:cubicBezTo>
                <a:cubicBezTo>
                  <a:pt x="582" y="828"/>
                  <a:pt x="582" y="827"/>
                  <a:pt x="582" y="826"/>
                </a:cubicBezTo>
                <a:cubicBezTo>
                  <a:pt x="583" y="825"/>
                  <a:pt x="583" y="823"/>
                  <a:pt x="582" y="823"/>
                </a:cubicBezTo>
                <a:cubicBezTo>
                  <a:pt x="582" y="821"/>
                  <a:pt x="582" y="819"/>
                  <a:pt x="582" y="817"/>
                </a:cubicBezTo>
                <a:cubicBezTo>
                  <a:pt x="582" y="816"/>
                  <a:pt x="582" y="814"/>
                  <a:pt x="582" y="813"/>
                </a:cubicBezTo>
                <a:cubicBezTo>
                  <a:pt x="583" y="825"/>
                  <a:pt x="585" y="838"/>
                  <a:pt x="586" y="850"/>
                </a:cubicBezTo>
                <a:close/>
                <a:moveTo>
                  <a:pt x="584" y="765"/>
                </a:moveTo>
                <a:cubicBezTo>
                  <a:pt x="583" y="778"/>
                  <a:pt x="583" y="791"/>
                  <a:pt x="582" y="804"/>
                </a:cubicBezTo>
                <a:cubicBezTo>
                  <a:pt x="582" y="804"/>
                  <a:pt x="582" y="804"/>
                  <a:pt x="581" y="804"/>
                </a:cubicBezTo>
                <a:cubicBezTo>
                  <a:pt x="581" y="777"/>
                  <a:pt x="580" y="749"/>
                  <a:pt x="578" y="721"/>
                </a:cubicBezTo>
                <a:cubicBezTo>
                  <a:pt x="578" y="720"/>
                  <a:pt x="578" y="719"/>
                  <a:pt x="578" y="717"/>
                </a:cubicBezTo>
                <a:cubicBezTo>
                  <a:pt x="579" y="717"/>
                  <a:pt x="579" y="716"/>
                  <a:pt x="578" y="715"/>
                </a:cubicBezTo>
                <a:cubicBezTo>
                  <a:pt x="578" y="706"/>
                  <a:pt x="578" y="696"/>
                  <a:pt x="577" y="686"/>
                </a:cubicBezTo>
                <a:cubicBezTo>
                  <a:pt x="579" y="687"/>
                  <a:pt x="580" y="688"/>
                  <a:pt x="581" y="689"/>
                </a:cubicBezTo>
                <a:cubicBezTo>
                  <a:pt x="581" y="690"/>
                  <a:pt x="581" y="690"/>
                  <a:pt x="580" y="691"/>
                </a:cubicBezTo>
                <a:cubicBezTo>
                  <a:pt x="580" y="692"/>
                  <a:pt x="581" y="692"/>
                  <a:pt x="581" y="691"/>
                </a:cubicBezTo>
                <a:cubicBezTo>
                  <a:pt x="582" y="683"/>
                  <a:pt x="583" y="701"/>
                  <a:pt x="584" y="704"/>
                </a:cubicBezTo>
                <a:cubicBezTo>
                  <a:pt x="584" y="711"/>
                  <a:pt x="584" y="718"/>
                  <a:pt x="585" y="725"/>
                </a:cubicBezTo>
                <a:cubicBezTo>
                  <a:pt x="585" y="730"/>
                  <a:pt x="585" y="735"/>
                  <a:pt x="585" y="740"/>
                </a:cubicBezTo>
                <a:cubicBezTo>
                  <a:pt x="585" y="740"/>
                  <a:pt x="585" y="740"/>
                  <a:pt x="585" y="740"/>
                </a:cubicBezTo>
                <a:cubicBezTo>
                  <a:pt x="585" y="749"/>
                  <a:pt x="584" y="757"/>
                  <a:pt x="584" y="765"/>
                </a:cubicBezTo>
                <a:close/>
                <a:moveTo>
                  <a:pt x="587" y="738"/>
                </a:moveTo>
                <a:cubicBezTo>
                  <a:pt x="586" y="738"/>
                  <a:pt x="585" y="739"/>
                  <a:pt x="585" y="739"/>
                </a:cubicBezTo>
                <a:cubicBezTo>
                  <a:pt x="585" y="723"/>
                  <a:pt x="585" y="706"/>
                  <a:pt x="582" y="690"/>
                </a:cubicBezTo>
                <a:cubicBezTo>
                  <a:pt x="585" y="692"/>
                  <a:pt x="587" y="693"/>
                  <a:pt x="589" y="695"/>
                </a:cubicBezTo>
                <a:cubicBezTo>
                  <a:pt x="588" y="696"/>
                  <a:pt x="589" y="698"/>
                  <a:pt x="591" y="698"/>
                </a:cubicBezTo>
                <a:cubicBezTo>
                  <a:pt x="591" y="698"/>
                  <a:pt x="592" y="698"/>
                  <a:pt x="593" y="698"/>
                </a:cubicBezTo>
                <a:cubicBezTo>
                  <a:pt x="593" y="698"/>
                  <a:pt x="594" y="699"/>
                  <a:pt x="594" y="699"/>
                </a:cubicBezTo>
                <a:cubicBezTo>
                  <a:pt x="593" y="701"/>
                  <a:pt x="594" y="700"/>
                  <a:pt x="593" y="703"/>
                </a:cubicBezTo>
                <a:cubicBezTo>
                  <a:pt x="593" y="704"/>
                  <a:pt x="594" y="704"/>
                  <a:pt x="594" y="703"/>
                </a:cubicBezTo>
                <a:cubicBezTo>
                  <a:pt x="594" y="702"/>
                  <a:pt x="595" y="702"/>
                  <a:pt x="595" y="702"/>
                </a:cubicBezTo>
                <a:cubicBezTo>
                  <a:pt x="595" y="701"/>
                  <a:pt x="595" y="700"/>
                  <a:pt x="595" y="700"/>
                </a:cubicBezTo>
                <a:cubicBezTo>
                  <a:pt x="600" y="704"/>
                  <a:pt x="605" y="708"/>
                  <a:pt x="610" y="712"/>
                </a:cubicBezTo>
                <a:cubicBezTo>
                  <a:pt x="609" y="712"/>
                  <a:pt x="609" y="713"/>
                  <a:pt x="609" y="714"/>
                </a:cubicBezTo>
                <a:cubicBezTo>
                  <a:pt x="604" y="714"/>
                  <a:pt x="600" y="713"/>
                  <a:pt x="596" y="711"/>
                </a:cubicBezTo>
                <a:cubicBezTo>
                  <a:pt x="596" y="708"/>
                  <a:pt x="596" y="706"/>
                  <a:pt x="595" y="704"/>
                </a:cubicBezTo>
                <a:cubicBezTo>
                  <a:pt x="595" y="705"/>
                  <a:pt x="595" y="705"/>
                  <a:pt x="595" y="706"/>
                </a:cubicBezTo>
                <a:cubicBezTo>
                  <a:pt x="595" y="707"/>
                  <a:pt x="595" y="709"/>
                  <a:pt x="596" y="711"/>
                </a:cubicBezTo>
                <a:cubicBezTo>
                  <a:pt x="593" y="710"/>
                  <a:pt x="591" y="713"/>
                  <a:pt x="594" y="714"/>
                </a:cubicBezTo>
                <a:cubicBezTo>
                  <a:pt x="594" y="714"/>
                  <a:pt x="595" y="715"/>
                  <a:pt x="596" y="715"/>
                </a:cubicBezTo>
                <a:cubicBezTo>
                  <a:pt x="596" y="721"/>
                  <a:pt x="597" y="726"/>
                  <a:pt x="597" y="732"/>
                </a:cubicBezTo>
                <a:cubicBezTo>
                  <a:pt x="597" y="734"/>
                  <a:pt x="597" y="736"/>
                  <a:pt x="597" y="738"/>
                </a:cubicBezTo>
                <a:cubicBezTo>
                  <a:pt x="593" y="738"/>
                  <a:pt x="590" y="738"/>
                  <a:pt x="587" y="738"/>
                </a:cubicBezTo>
                <a:close/>
                <a:moveTo>
                  <a:pt x="597" y="742"/>
                </a:moveTo>
                <a:cubicBezTo>
                  <a:pt x="602" y="742"/>
                  <a:pt x="607" y="742"/>
                  <a:pt x="613" y="742"/>
                </a:cubicBezTo>
                <a:cubicBezTo>
                  <a:pt x="613" y="742"/>
                  <a:pt x="613" y="742"/>
                  <a:pt x="613" y="742"/>
                </a:cubicBezTo>
                <a:cubicBezTo>
                  <a:pt x="614" y="748"/>
                  <a:pt x="614" y="753"/>
                  <a:pt x="614" y="759"/>
                </a:cubicBezTo>
                <a:cubicBezTo>
                  <a:pt x="614" y="758"/>
                  <a:pt x="613" y="758"/>
                  <a:pt x="613" y="758"/>
                </a:cubicBezTo>
                <a:cubicBezTo>
                  <a:pt x="607" y="758"/>
                  <a:pt x="602" y="758"/>
                  <a:pt x="597" y="758"/>
                </a:cubicBezTo>
                <a:cubicBezTo>
                  <a:pt x="597" y="753"/>
                  <a:pt x="597" y="748"/>
                  <a:pt x="597" y="742"/>
                </a:cubicBezTo>
                <a:close/>
                <a:moveTo>
                  <a:pt x="597" y="762"/>
                </a:moveTo>
                <a:cubicBezTo>
                  <a:pt x="602" y="762"/>
                  <a:pt x="607" y="762"/>
                  <a:pt x="613" y="762"/>
                </a:cubicBezTo>
                <a:cubicBezTo>
                  <a:pt x="613" y="762"/>
                  <a:pt x="614" y="762"/>
                  <a:pt x="614" y="762"/>
                </a:cubicBezTo>
                <a:cubicBezTo>
                  <a:pt x="614" y="767"/>
                  <a:pt x="614" y="772"/>
                  <a:pt x="614" y="776"/>
                </a:cubicBezTo>
                <a:cubicBezTo>
                  <a:pt x="608" y="777"/>
                  <a:pt x="602" y="777"/>
                  <a:pt x="597" y="778"/>
                </a:cubicBezTo>
                <a:cubicBezTo>
                  <a:pt x="597" y="773"/>
                  <a:pt x="597" y="768"/>
                  <a:pt x="597" y="762"/>
                </a:cubicBezTo>
                <a:close/>
                <a:moveTo>
                  <a:pt x="597" y="782"/>
                </a:moveTo>
                <a:cubicBezTo>
                  <a:pt x="597" y="782"/>
                  <a:pt x="597" y="782"/>
                  <a:pt x="597" y="782"/>
                </a:cubicBezTo>
                <a:cubicBezTo>
                  <a:pt x="603" y="781"/>
                  <a:pt x="608" y="781"/>
                  <a:pt x="613" y="780"/>
                </a:cubicBezTo>
                <a:cubicBezTo>
                  <a:pt x="613" y="786"/>
                  <a:pt x="613" y="791"/>
                  <a:pt x="613" y="796"/>
                </a:cubicBezTo>
                <a:cubicBezTo>
                  <a:pt x="613" y="796"/>
                  <a:pt x="613" y="796"/>
                  <a:pt x="613" y="796"/>
                </a:cubicBezTo>
                <a:cubicBezTo>
                  <a:pt x="607" y="796"/>
                  <a:pt x="602" y="796"/>
                  <a:pt x="596" y="796"/>
                </a:cubicBezTo>
                <a:cubicBezTo>
                  <a:pt x="597" y="792"/>
                  <a:pt x="597" y="787"/>
                  <a:pt x="597" y="782"/>
                </a:cubicBezTo>
                <a:close/>
                <a:moveTo>
                  <a:pt x="604" y="825"/>
                </a:moveTo>
                <a:cubicBezTo>
                  <a:pt x="602" y="825"/>
                  <a:pt x="601" y="825"/>
                  <a:pt x="600" y="825"/>
                </a:cubicBezTo>
                <a:cubicBezTo>
                  <a:pt x="600" y="825"/>
                  <a:pt x="599" y="824"/>
                  <a:pt x="599" y="824"/>
                </a:cubicBezTo>
                <a:cubicBezTo>
                  <a:pt x="598" y="824"/>
                  <a:pt x="597" y="824"/>
                  <a:pt x="596" y="824"/>
                </a:cubicBezTo>
                <a:cubicBezTo>
                  <a:pt x="596" y="816"/>
                  <a:pt x="596" y="808"/>
                  <a:pt x="596" y="800"/>
                </a:cubicBezTo>
                <a:cubicBezTo>
                  <a:pt x="602" y="800"/>
                  <a:pt x="607" y="800"/>
                  <a:pt x="613" y="800"/>
                </a:cubicBezTo>
                <a:cubicBezTo>
                  <a:pt x="613" y="800"/>
                  <a:pt x="613" y="800"/>
                  <a:pt x="613" y="800"/>
                </a:cubicBezTo>
                <a:cubicBezTo>
                  <a:pt x="612" y="809"/>
                  <a:pt x="612" y="818"/>
                  <a:pt x="612" y="826"/>
                </a:cubicBezTo>
                <a:cubicBezTo>
                  <a:pt x="609" y="826"/>
                  <a:pt x="606" y="825"/>
                  <a:pt x="604" y="825"/>
                </a:cubicBezTo>
                <a:close/>
                <a:moveTo>
                  <a:pt x="616" y="828"/>
                </a:moveTo>
                <a:cubicBezTo>
                  <a:pt x="616" y="827"/>
                  <a:pt x="616" y="826"/>
                  <a:pt x="615" y="826"/>
                </a:cubicBezTo>
                <a:cubicBezTo>
                  <a:pt x="614" y="826"/>
                  <a:pt x="613" y="826"/>
                  <a:pt x="612" y="826"/>
                </a:cubicBezTo>
                <a:cubicBezTo>
                  <a:pt x="612" y="818"/>
                  <a:pt x="613" y="809"/>
                  <a:pt x="613" y="800"/>
                </a:cubicBezTo>
                <a:cubicBezTo>
                  <a:pt x="615" y="800"/>
                  <a:pt x="615" y="797"/>
                  <a:pt x="613" y="796"/>
                </a:cubicBezTo>
                <a:cubicBezTo>
                  <a:pt x="614" y="791"/>
                  <a:pt x="614" y="786"/>
                  <a:pt x="614" y="780"/>
                </a:cubicBezTo>
                <a:cubicBezTo>
                  <a:pt x="615" y="780"/>
                  <a:pt x="615" y="780"/>
                  <a:pt x="616" y="780"/>
                </a:cubicBezTo>
                <a:cubicBezTo>
                  <a:pt x="616" y="796"/>
                  <a:pt x="616" y="812"/>
                  <a:pt x="616" y="828"/>
                </a:cubicBezTo>
                <a:close/>
                <a:moveTo>
                  <a:pt x="620" y="769"/>
                </a:moveTo>
                <a:cubicBezTo>
                  <a:pt x="620" y="771"/>
                  <a:pt x="620" y="774"/>
                  <a:pt x="620" y="776"/>
                </a:cubicBezTo>
                <a:cubicBezTo>
                  <a:pt x="619" y="776"/>
                  <a:pt x="618" y="776"/>
                  <a:pt x="616" y="776"/>
                </a:cubicBezTo>
                <a:cubicBezTo>
                  <a:pt x="616" y="756"/>
                  <a:pt x="616" y="736"/>
                  <a:pt x="615" y="716"/>
                </a:cubicBezTo>
                <a:cubicBezTo>
                  <a:pt x="616" y="717"/>
                  <a:pt x="617" y="717"/>
                  <a:pt x="618" y="718"/>
                </a:cubicBezTo>
                <a:cubicBezTo>
                  <a:pt x="619" y="735"/>
                  <a:pt x="619" y="752"/>
                  <a:pt x="620" y="769"/>
                </a:cubicBezTo>
                <a:close/>
                <a:moveTo>
                  <a:pt x="618" y="717"/>
                </a:moveTo>
                <a:cubicBezTo>
                  <a:pt x="617" y="717"/>
                  <a:pt x="616" y="716"/>
                  <a:pt x="615" y="715"/>
                </a:cubicBezTo>
                <a:cubicBezTo>
                  <a:pt x="615" y="709"/>
                  <a:pt x="615" y="703"/>
                  <a:pt x="615" y="696"/>
                </a:cubicBezTo>
                <a:cubicBezTo>
                  <a:pt x="616" y="696"/>
                  <a:pt x="616" y="696"/>
                  <a:pt x="617" y="696"/>
                </a:cubicBezTo>
                <a:cubicBezTo>
                  <a:pt x="617" y="696"/>
                  <a:pt x="617" y="696"/>
                  <a:pt x="617" y="696"/>
                </a:cubicBezTo>
                <a:cubicBezTo>
                  <a:pt x="617" y="703"/>
                  <a:pt x="618" y="710"/>
                  <a:pt x="618" y="717"/>
                </a:cubicBezTo>
                <a:close/>
                <a:moveTo>
                  <a:pt x="617" y="692"/>
                </a:move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5" y="692"/>
                </a:cubicBezTo>
                <a:cubicBezTo>
                  <a:pt x="615" y="687"/>
                  <a:pt x="615" y="682"/>
                  <a:pt x="615" y="676"/>
                </a:cubicBezTo>
                <a:cubicBezTo>
                  <a:pt x="615" y="676"/>
                  <a:pt x="615" y="676"/>
                  <a:pt x="616" y="676"/>
                </a:cubicBezTo>
                <a:cubicBezTo>
                  <a:pt x="616" y="682"/>
                  <a:pt x="616" y="687"/>
                  <a:pt x="617" y="692"/>
                </a:cubicBezTo>
                <a:close/>
                <a:moveTo>
                  <a:pt x="615" y="672"/>
                </a:moveTo>
                <a:cubicBezTo>
                  <a:pt x="615" y="672"/>
                  <a:pt x="615" y="672"/>
                  <a:pt x="615" y="672"/>
                </a:cubicBezTo>
                <a:cubicBezTo>
                  <a:pt x="615" y="670"/>
                  <a:pt x="615" y="667"/>
                  <a:pt x="615" y="665"/>
                </a:cubicBezTo>
                <a:cubicBezTo>
                  <a:pt x="615" y="667"/>
                  <a:pt x="615" y="670"/>
                  <a:pt x="615" y="672"/>
                </a:cubicBezTo>
                <a:close/>
                <a:moveTo>
                  <a:pt x="614" y="636"/>
                </a:moveTo>
                <a:cubicBezTo>
                  <a:pt x="614" y="636"/>
                  <a:pt x="613" y="636"/>
                  <a:pt x="613" y="636"/>
                </a:cubicBezTo>
                <a:cubicBezTo>
                  <a:pt x="613" y="635"/>
                  <a:pt x="613" y="635"/>
                  <a:pt x="613" y="634"/>
                </a:cubicBezTo>
                <a:cubicBezTo>
                  <a:pt x="613" y="634"/>
                  <a:pt x="612" y="634"/>
                  <a:pt x="612" y="634"/>
                </a:cubicBezTo>
                <a:cubicBezTo>
                  <a:pt x="612" y="634"/>
                  <a:pt x="612" y="634"/>
                  <a:pt x="612" y="634"/>
                </a:cubicBezTo>
                <a:cubicBezTo>
                  <a:pt x="612" y="634"/>
                  <a:pt x="613" y="633"/>
                  <a:pt x="614" y="632"/>
                </a:cubicBezTo>
                <a:cubicBezTo>
                  <a:pt x="614" y="633"/>
                  <a:pt x="614" y="635"/>
                  <a:pt x="614" y="636"/>
                </a:cubicBezTo>
                <a:close/>
                <a:moveTo>
                  <a:pt x="619" y="628"/>
                </a:moveTo>
                <a:cubicBezTo>
                  <a:pt x="618" y="629"/>
                  <a:pt x="616" y="630"/>
                  <a:pt x="615" y="631"/>
                </a:cubicBezTo>
                <a:cubicBezTo>
                  <a:pt x="615" y="630"/>
                  <a:pt x="615" y="629"/>
                  <a:pt x="615" y="629"/>
                </a:cubicBezTo>
                <a:cubicBezTo>
                  <a:pt x="620" y="626"/>
                  <a:pt x="628" y="623"/>
                  <a:pt x="634" y="621"/>
                </a:cubicBezTo>
                <a:cubicBezTo>
                  <a:pt x="629" y="623"/>
                  <a:pt x="624" y="626"/>
                  <a:pt x="619" y="628"/>
                </a:cubicBezTo>
                <a:close/>
                <a:moveTo>
                  <a:pt x="641" y="619"/>
                </a:moveTo>
                <a:cubicBezTo>
                  <a:pt x="642" y="619"/>
                  <a:pt x="642" y="619"/>
                  <a:pt x="642" y="619"/>
                </a:cubicBezTo>
                <a:cubicBezTo>
                  <a:pt x="643" y="619"/>
                  <a:pt x="643" y="619"/>
                  <a:pt x="644" y="619"/>
                </a:cubicBezTo>
                <a:cubicBezTo>
                  <a:pt x="644" y="620"/>
                  <a:pt x="644" y="620"/>
                  <a:pt x="644" y="621"/>
                </a:cubicBezTo>
                <a:cubicBezTo>
                  <a:pt x="643" y="621"/>
                  <a:pt x="643" y="621"/>
                  <a:pt x="642" y="621"/>
                </a:cubicBezTo>
                <a:cubicBezTo>
                  <a:pt x="642" y="620"/>
                  <a:pt x="642" y="620"/>
                  <a:pt x="641" y="619"/>
                </a:cubicBezTo>
                <a:close/>
                <a:moveTo>
                  <a:pt x="642" y="622"/>
                </a:moveTo>
                <a:cubicBezTo>
                  <a:pt x="643" y="622"/>
                  <a:pt x="643" y="622"/>
                  <a:pt x="644" y="622"/>
                </a:cubicBezTo>
                <a:cubicBezTo>
                  <a:pt x="644" y="624"/>
                  <a:pt x="644" y="625"/>
                  <a:pt x="644" y="627"/>
                </a:cubicBezTo>
                <a:cubicBezTo>
                  <a:pt x="644" y="628"/>
                  <a:pt x="644" y="629"/>
                  <a:pt x="644" y="629"/>
                </a:cubicBezTo>
                <a:cubicBezTo>
                  <a:pt x="643" y="627"/>
                  <a:pt x="643" y="624"/>
                  <a:pt x="642" y="622"/>
                </a:cubicBezTo>
                <a:close/>
                <a:moveTo>
                  <a:pt x="646" y="621"/>
                </a:moveTo>
                <a:cubicBezTo>
                  <a:pt x="646" y="620"/>
                  <a:pt x="646" y="620"/>
                  <a:pt x="646" y="619"/>
                </a:cubicBezTo>
                <a:cubicBezTo>
                  <a:pt x="652" y="619"/>
                  <a:pt x="657" y="620"/>
                  <a:pt x="663" y="620"/>
                </a:cubicBezTo>
                <a:cubicBezTo>
                  <a:pt x="657" y="620"/>
                  <a:pt x="652" y="621"/>
                  <a:pt x="646" y="621"/>
                </a:cubicBezTo>
                <a:close/>
                <a:moveTo>
                  <a:pt x="679" y="621"/>
                </a:moveTo>
                <a:cubicBezTo>
                  <a:pt x="681" y="621"/>
                  <a:pt x="682" y="621"/>
                  <a:pt x="683" y="621"/>
                </a:cubicBezTo>
                <a:cubicBezTo>
                  <a:pt x="684" y="621"/>
                  <a:pt x="684" y="620"/>
                  <a:pt x="683" y="620"/>
                </a:cubicBezTo>
                <a:cubicBezTo>
                  <a:pt x="678" y="619"/>
                  <a:pt x="672" y="619"/>
                  <a:pt x="667" y="620"/>
                </a:cubicBezTo>
                <a:cubicBezTo>
                  <a:pt x="660" y="619"/>
                  <a:pt x="653" y="619"/>
                  <a:pt x="646" y="619"/>
                </a:cubicBezTo>
                <a:cubicBezTo>
                  <a:pt x="646" y="618"/>
                  <a:pt x="646" y="618"/>
                  <a:pt x="646" y="618"/>
                </a:cubicBezTo>
                <a:cubicBezTo>
                  <a:pt x="646" y="618"/>
                  <a:pt x="646" y="617"/>
                  <a:pt x="646" y="617"/>
                </a:cubicBezTo>
                <a:cubicBezTo>
                  <a:pt x="647" y="617"/>
                  <a:pt x="648" y="617"/>
                  <a:pt x="649" y="617"/>
                </a:cubicBezTo>
                <a:cubicBezTo>
                  <a:pt x="649" y="617"/>
                  <a:pt x="649" y="616"/>
                  <a:pt x="648" y="616"/>
                </a:cubicBezTo>
                <a:cubicBezTo>
                  <a:pt x="648" y="616"/>
                  <a:pt x="646" y="616"/>
                  <a:pt x="644" y="617"/>
                </a:cubicBezTo>
                <a:cubicBezTo>
                  <a:pt x="644" y="613"/>
                  <a:pt x="644" y="608"/>
                  <a:pt x="644" y="604"/>
                </a:cubicBezTo>
                <a:cubicBezTo>
                  <a:pt x="644" y="601"/>
                  <a:pt x="644" y="597"/>
                  <a:pt x="644" y="594"/>
                </a:cubicBezTo>
                <a:cubicBezTo>
                  <a:pt x="644" y="593"/>
                  <a:pt x="644" y="593"/>
                  <a:pt x="644" y="593"/>
                </a:cubicBezTo>
                <a:cubicBezTo>
                  <a:pt x="649" y="592"/>
                  <a:pt x="654" y="592"/>
                  <a:pt x="659" y="592"/>
                </a:cubicBezTo>
                <a:cubicBezTo>
                  <a:pt x="659" y="592"/>
                  <a:pt x="659" y="592"/>
                  <a:pt x="660" y="592"/>
                </a:cubicBezTo>
                <a:cubicBezTo>
                  <a:pt x="662" y="593"/>
                  <a:pt x="665" y="593"/>
                  <a:pt x="667" y="593"/>
                </a:cubicBezTo>
                <a:cubicBezTo>
                  <a:pt x="668" y="593"/>
                  <a:pt x="668" y="592"/>
                  <a:pt x="667" y="592"/>
                </a:cubicBezTo>
                <a:cubicBezTo>
                  <a:pt x="667" y="592"/>
                  <a:pt x="666" y="592"/>
                  <a:pt x="666" y="592"/>
                </a:cubicBezTo>
                <a:cubicBezTo>
                  <a:pt x="669" y="592"/>
                  <a:pt x="672" y="591"/>
                  <a:pt x="675" y="592"/>
                </a:cubicBezTo>
                <a:cubicBezTo>
                  <a:pt x="676" y="592"/>
                  <a:pt x="677" y="592"/>
                  <a:pt x="678" y="592"/>
                </a:cubicBezTo>
                <a:cubicBezTo>
                  <a:pt x="678" y="592"/>
                  <a:pt x="678" y="592"/>
                  <a:pt x="679" y="592"/>
                </a:cubicBezTo>
                <a:cubicBezTo>
                  <a:pt x="679" y="592"/>
                  <a:pt x="678" y="592"/>
                  <a:pt x="678" y="592"/>
                </a:cubicBezTo>
                <a:cubicBezTo>
                  <a:pt x="678" y="593"/>
                  <a:pt x="679" y="593"/>
                  <a:pt x="679" y="592"/>
                </a:cubicBezTo>
                <a:cubicBezTo>
                  <a:pt x="679" y="592"/>
                  <a:pt x="679" y="592"/>
                  <a:pt x="679" y="592"/>
                </a:cubicBezTo>
                <a:cubicBezTo>
                  <a:pt x="679" y="592"/>
                  <a:pt x="680" y="592"/>
                  <a:pt x="680" y="592"/>
                </a:cubicBezTo>
                <a:cubicBezTo>
                  <a:pt x="680" y="592"/>
                  <a:pt x="680" y="593"/>
                  <a:pt x="681" y="593"/>
                </a:cubicBezTo>
                <a:cubicBezTo>
                  <a:pt x="682" y="593"/>
                  <a:pt x="683" y="593"/>
                  <a:pt x="683" y="593"/>
                </a:cubicBezTo>
                <a:cubicBezTo>
                  <a:pt x="684" y="594"/>
                  <a:pt x="684" y="594"/>
                  <a:pt x="684" y="594"/>
                </a:cubicBezTo>
                <a:cubicBezTo>
                  <a:pt x="684" y="594"/>
                  <a:pt x="685" y="594"/>
                  <a:pt x="685" y="594"/>
                </a:cubicBezTo>
                <a:cubicBezTo>
                  <a:pt x="685" y="595"/>
                  <a:pt x="686" y="595"/>
                  <a:pt x="686" y="596"/>
                </a:cubicBezTo>
                <a:cubicBezTo>
                  <a:pt x="686" y="596"/>
                  <a:pt x="685" y="596"/>
                  <a:pt x="685" y="596"/>
                </a:cubicBezTo>
                <a:cubicBezTo>
                  <a:pt x="685" y="605"/>
                  <a:pt x="685" y="613"/>
                  <a:pt x="685" y="621"/>
                </a:cubicBezTo>
                <a:cubicBezTo>
                  <a:pt x="683" y="621"/>
                  <a:pt x="681" y="621"/>
                  <a:pt x="679" y="621"/>
                </a:cubicBezTo>
                <a:close/>
                <a:moveTo>
                  <a:pt x="686" y="622"/>
                </a:moveTo>
                <a:cubicBezTo>
                  <a:pt x="686" y="622"/>
                  <a:pt x="687" y="622"/>
                  <a:pt x="688" y="622"/>
                </a:cubicBezTo>
                <a:cubicBezTo>
                  <a:pt x="688" y="624"/>
                  <a:pt x="688" y="626"/>
                  <a:pt x="688" y="628"/>
                </a:cubicBezTo>
                <a:cubicBezTo>
                  <a:pt x="688" y="628"/>
                  <a:pt x="688" y="627"/>
                  <a:pt x="688" y="627"/>
                </a:cubicBezTo>
                <a:cubicBezTo>
                  <a:pt x="688" y="626"/>
                  <a:pt x="687" y="626"/>
                  <a:pt x="687" y="627"/>
                </a:cubicBezTo>
                <a:cubicBezTo>
                  <a:pt x="687" y="627"/>
                  <a:pt x="687" y="628"/>
                  <a:pt x="687" y="628"/>
                </a:cubicBezTo>
                <a:cubicBezTo>
                  <a:pt x="686" y="628"/>
                  <a:pt x="686" y="627"/>
                  <a:pt x="685" y="627"/>
                </a:cubicBezTo>
                <a:cubicBezTo>
                  <a:pt x="685" y="625"/>
                  <a:pt x="685" y="624"/>
                  <a:pt x="686" y="622"/>
                </a:cubicBezTo>
                <a:close/>
                <a:moveTo>
                  <a:pt x="681" y="624"/>
                </a:moveTo>
                <a:cubicBezTo>
                  <a:pt x="681" y="624"/>
                  <a:pt x="683" y="625"/>
                  <a:pt x="684" y="627"/>
                </a:cubicBezTo>
                <a:cubicBezTo>
                  <a:pt x="684" y="627"/>
                  <a:pt x="684" y="628"/>
                  <a:pt x="684" y="628"/>
                </a:cubicBezTo>
                <a:cubicBezTo>
                  <a:pt x="684" y="628"/>
                  <a:pt x="683" y="628"/>
                  <a:pt x="683" y="628"/>
                </a:cubicBezTo>
                <a:cubicBezTo>
                  <a:pt x="682" y="627"/>
                  <a:pt x="682" y="625"/>
                  <a:pt x="681" y="624"/>
                </a:cubicBezTo>
                <a:close/>
                <a:moveTo>
                  <a:pt x="684" y="630"/>
                </a:moveTo>
                <a:cubicBezTo>
                  <a:pt x="684" y="630"/>
                  <a:pt x="684" y="630"/>
                  <a:pt x="684" y="630"/>
                </a:cubicBezTo>
                <a:cubicBezTo>
                  <a:pt x="684" y="630"/>
                  <a:pt x="684" y="630"/>
                  <a:pt x="684" y="630"/>
                </a:cubicBezTo>
                <a:cubicBezTo>
                  <a:pt x="684" y="630"/>
                  <a:pt x="684" y="630"/>
                  <a:pt x="684" y="630"/>
                </a:cubicBezTo>
                <a:cubicBezTo>
                  <a:pt x="684" y="630"/>
                  <a:pt x="684" y="630"/>
                  <a:pt x="684" y="630"/>
                </a:cubicBezTo>
                <a:close/>
                <a:moveTo>
                  <a:pt x="685" y="632"/>
                </a:moveTo>
                <a:cubicBezTo>
                  <a:pt x="685" y="631"/>
                  <a:pt x="685" y="631"/>
                  <a:pt x="685" y="630"/>
                </a:cubicBezTo>
                <a:cubicBezTo>
                  <a:pt x="686" y="630"/>
                  <a:pt x="686" y="630"/>
                  <a:pt x="686" y="630"/>
                </a:cubicBezTo>
                <a:cubicBezTo>
                  <a:pt x="686" y="631"/>
                  <a:pt x="686" y="632"/>
                  <a:pt x="686" y="632"/>
                </a:cubicBezTo>
                <a:cubicBezTo>
                  <a:pt x="685" y="632"/>
                  <a:pt x="685" y="632"/>
                  <a:pt x="685" y="632"/>
                </a:cubicBezTo>
                <a:close/>
                <a:moveTo>
                  <a:pt x="685" y="646"/>
                </a:moveTo>
                <a:cubicBezTo>
                  <a:pt x="685" y="645"/>
                  <a:pt x="685" y="638"/>
                  <a:pt x="686" y="634"/>
                </a:cubicBezTo>
                <a:cubicBezTo>
                  <a:pt x="686" y="634"/>
                  <a:pt x="686" y="634"/>
                  <a:pt x="687" y="634"/>
                </a:cubicBezTo>
                <a:cubicBezTo>
                  <a:pt x="686" y="643"/>
                  <a:pt x="686" y="653"/>
                  <a:pt x="686" y="662"/>
                </a:cubicBezTo>
                <a:cubicBezTo>
                  <a:pt x="685" y="656"/>
                  <a:pt x="685" y="651"/>
                  <a:pt x="685" y="646"/>
                </a:cubicBezTo>
                <a:close/>
                <a:moveTo>
                  <a:pt x="688" y="696"/>
                </a:moveTo>
                <a:cubicBezTo>
                  <a:pt x="688" y="716"/>
                  <a:pt x="687" y="736"/>
                  <a:pt x="687" y="756"/>
                </a:cubicBezTo>
                <a:cubicBezTo>
                  <a:pt x="687" y="751"/>
                  <a:pt x="687" y="746"/>
                  <a:pt x="687" y="741"/>
                </a:cubicBezTo>
                <a:cubicBezTo>
                  <a:pt x="686" y="722"/>
                  <a:pt x="686" y="703"/>
                  <a:pt x="686" y="684"/>
                </a:cubicBezTo>
                <a:cubicBezTo>
                  <a:pt x="687" y="688"/>
                  <a:pt x="687" y="692"/>
                  <a:pt x="688" y="696"/>
                </a:cubicBezTo>
                <a:close/>
                <a:moveTo>
                  <a:pt x="693" y="982"/>
                </a:moveTo>
                <a:cubicBezTo>
                  <a:pt x="692" y="972"/>
                  <a:pt x="692" y="962"/>
                  <a:pt x="691" y="952"/>
                </a:cubicBezTo>
                <a:cubicBezTo>
                  <a:pt x="689" y="918"/>
                  <a:pt x="687" y="885"/>
                  <a:pt x="687" y="850"/>
                </a:cubicBezTo>
                <a:cubicBezTo>
                  <a:pt x="687" y="834"/>
                  <a:pt x="687" y="818"/>
                  <a:pt x="687" y="801"/>
                </a:cubicBezTo>
                <a:cubicBezTo>
                  <a:pt x="688" y="821"/>
                  <a:pt x="688" y="841"/>
                  <a:pt x="688" y="862"/>
                </a:cubicBezTo>
                <a:cubicBezTo>
                  <a:pt x="688" y="900"/>
                  <a:pt x="693" y="938"/>
                  <a:pt x="695" y="976"/>
                </a:cubicBezTo>
                <a:cubicBezTo>
                  <a:pt x="695" y="980"/>
                  <a:pt x="695" y="983"/>
                  <a:pt x="695" y="986"/>
                </a:cubicBezTo>
                <a:cubicBezTo>
                  <a:pt x="694" y="985"/>
                  <a:pt x="694" y="984"/>
                  <a:pt x="693" y="982"/>
                </a:cubicBezTo>
                <a:close/>
                <a:moveTo>
                  <a:pt x="696" y="988"/>
                </a:moveTo>
                <a:cubicBezTo>
                  <a:pt x="696" y="984"/>
                  <a:pt x="696" y="980"/>
                  <a:pt x="696" y="976"/>
                </a:cubicBezTo>
                <a:cubicBezTo>
                  <a:pt x="695" y="937"/>
                  <a:pt x="689" y="897"/>
                  <a:pt x="689" y="858"/>
                </a:cubicBezTo>
                <a:cubicBezTo>
                  <a:pt x="689" y="827"/>
                  <a:pt x="688" y="797"/>
                  <a:pt x="687" y="767"/>
                </a:cubicBezTo>
                <a:cubicBezTo>
                  <a:pt x="688" y="764"/>
                  <a:pt x="688" y="761"/>
                  <a:pt x="688" y="759"/>
                </a:cubicBezTo>
                <a:cubicBezTo>
                  <a:pt x="688" y="743"/>
                  <a:pt x="689" y="727"/>
                  <a:pt x="689" y="711"/>
                </a:cubicBezTo>
                <a:cubicBezTo>
                  <a:pt x="690" y="713"/>
                  <a:pt x="690" y="715"/>
                  <a:pt x="690" y="717"/>
                </a:cubicBezTo>
                <a:cubicBezTo>
                  <a:pt x="691" y="749"/>
                  <a:pt x="693" y="781"/>
                  <a:pt x="695" y="813"/>
                </a:cubicBezTo>
                <a:cubicBezTo>
                  <a:pt x="695" y="875"/>
                  <a:pt x="698" y="938"/>
                  <a:pt x="700" y="1000"/>
                </a:cubicBezTo>
                <a:cubicBezTo>
                  <a:pt x="699" y="996"/>
                  <a:pt x="698" y="992"/>
                  <a:pt x="696" y="988"/>
                </a:cubicBezTo>
                <a:close/>
                <a:moveTo>
                  <a:pt x="701" y="962"/>
                </a:moveTo>
                <a:cubicBezTo>
                  <a:pt x="702" y="982"/>
                  <a:pt x="704" y="1002"/>
                  <a:pt x="705" y="1023"/>
                </a:cubicBezTo>
                <a:cubicBezTo>
                  <a:pt x="705" y="1032"/>
                  <a:pt x="704" y="1042"/>
                  <a:pt x="703" y="1051"/>
                </a:cubicBezTo>
                <a:cubicBezTo>
                  <a:pt x="703" y="1043"/>
                  <a:pt x="703" y="1035"/>
                  <a:pt x="703" y="1026"/>
                </a:cubicBezTo>
                <a:cubicBezTo>
                  <a:pt x="703" y="1018"/>
                  <a:pt x="702" y="1010"/>
                  <a:pt x="700" y="1002"/>
                </a:cubicBezTo>
                <a:cubicBezTo>
                  <a:pt x="700" y="978"/>
                  <a:pt x="699" y="953"/>
                  <a:pt x="698" y="928"/>
                </a:cubicBezTo>
                <a:cubicBezTo>
                  <a:pt x="699" y="940"/>
                  <a:pt x="700" y="951"/>
                  <a:pt x="701" y="962"/>
                </a:cubicBezTo>
                <a:close/>
                <a:moveTo>
                  <a:pt x="691" y="721"/>
                </a:moveTo>
                <a:cubicBezTo>
                  <a:pt x="691" y="715"/>
                  <a:pt x="690" y="709"/>
                  <a:pt x="690" y="703"/>
                </a:cubicBezTo>
                <a:cubicBezTo>
                  <a:pt x="690" y="687"/>
                  <a:pt x="690" y="671"/>
                  <a:pt x="691" y="655"/>
                </a:cubicBezTo>
                <a:cubicBezTo>
                  <a:pt x="691" y="650"/>
                  <a:pt x="691" y="644"/>
                  <a:pt x="691" y="639"/>
                </a:cubicBezTo>
                <a:cubicBezTo>
                  <a:pt x="692" y="640"/>
                  <a:pt x="693" y="641"/>
                  <a:pt x="695" y="642"/>
                </a:cubicBezTo>
                <a:cubicBezTo>
                  <a:pt x="695" y="649"/>
                  <a:pt x="694" y="656"/>
                  <a:pt x="694" y="664"/>
                </a:cubicBezTo>
                <a:cubicBezTo>
                  <a:pt x="694" y="670"/>
                  <a:pt x="694" y="676"/>
                  <a:pt x="694" y="682"/>
                </a:cubicBezTo>
                <a:cubicBezTo>
                  <a:pt x="693" y="686"/>
                  <a:pt x="693" y="690"/>
                  <a:pt x="693" y="694"/>
                </a:cubicBezTo>
                <a:cubicBezTo>
                  <a:pt x="693" y="695"/>
                  <a:pt x="694" y="695"/>
                  <a:pt x="694" y="695"/>
                </a:cubicBezTo>
                <a:cubicBezTo>
                  <a:pt x="694" y="726"/>
                  <a:pt x="694" y="757"/>
                  <a:pt x="694" y="787"/>
                </a:cubicBezTo>
                <a:cubicBezTo>
                  <a:pt x="693" y="765"/>
                  <a:pt x="692" y="743"/>
                  <a:pt x="691" y="721"/>
                </a:cubicBezTo>
                <a:close/>
                <a:moveTo>
                  <a:pt x="700" y="714"/>
                </a:moveTo>
                <a:cubicBezTo>
                  <a:pt x="700" y="713"/>
                  <a:pt x="699" y="712"/>
                  <a:pt x="698" y="712"/>
                </a:cubicBezTo>
                <a:cubicBezTo>
                  <a:pt x="698" y="712"/>
                  <a:pt x="697" y="712"/>
                  <a:pt x="697" y="712"/>
                </a:cubicBezTo>
                <a:cubicBezTo>
                  <a:pt x="696" y="712"/>
                  <a:pt x="695" y="712"/>
                  <a:pt x="695" y="713"/>
                </a:cubicBezTo>
                <a:cubicBezTo>
                  <a:pt x="695" y="707"/>
                  <a:pt x="695" y="701"/>
                  <a:pt x="695" y="695"/>
                </a:cubicBezTo>
                <a:cubicBezTo>
                  <a:pt x="696" y="696"/>
                  <a:pt x="697" y="695"/>
                  <a:pt x="697" y="694"/>
                </a:cubicBezTo>
                <a:cubicBezTo>
                  <a:pt x="697" y="692"/>
                  <a:pt x="697" y="691"/>
                  <a:pt x="697" y="690"/>
                </a:cubicBezTo>
                <a:cubicBezTo>
                  <a:pt x="698" y="690"/>
                  <a:pt x="699" y="689"/>
                  <a:pt x="699" y="688"/>
                </a:cubicBezTo>
                <a:cubicBezTo>
                  <a:pt x="699" y="686"/>
                  <a:pt x="699" y="684"/>
                  <a:pt x="699" y="682"/>
                </a:cubicBezTo>
                <a:cubicBezTo>
                  <a:pt x="699" y="679"/>
                  <a:pt x="695" y="679"/>
                  <a:pt x="695" y="681"/>
                </a:cubicBezTo>
                <a:cubicBezTo>
                  <a:pt x="695" y="674"/>
                  <a:pt x="695" y="667"/>
                  <a:pt x="695" y="660"/>
                </a:cubicBezTo>
                <a:cubicBezTo>
                  <a:pt x="695" y="660"/>
                  <a:pt x="695" y="660"/>
                  <a:pt x="695" y="660"/>
                </a:cubicBezTo>
                <a:cubicBezTo>
                  <a:pt x="696" y="661"/>
                  <a:pt x="699" y="661"/>
                  <a:pt x="699" y="659"/>
                </a:cubicBezTo>
                <a:cubicBezTo>
                  <a:pt x="699" y="657"/>
                  <a:pt x="699" y="655"/>
                  <a:pt x="699" y="652"/>
                </a:cubicBezTo>
                <a:cubicBezTo>
                  <a:pt x="699" y="652"/>
                  <a:pt x="699" y="651"/>
                  <a:pt x="699" y="650"/>
                </a:cubicBezTo>
                <a:cubicBezTo>
                  <a:pt x="699" y="648"/>
                  <a:pt x="696" y="648"/>
                  <a:pt x="695" y="649"/>
                </a:cubicBezTo>
                <a:cubicBezTo>
                  <a:pt x="695" y="647"/>
                  <a:pt x="695" y="645"/>
                  <a:pt x="695" y="643"/>
                </a:cubicBezTo>
                <a:cubicBezTo>
                  <a:pt x="697" y="644"/>
                  <a:pt x="699" y="646"/>
                  <a:pt x="701" y="647"/>
                </a:cubicBezTo>
                <a:cubicBezTo>
                  <a:pt x="702" y="649"/>
                  <a:pt x="702" y="651"/>
                  <a:pt x="702" y="653"/>
                </a:cubicBezTo>
                <a:cubicBezTo>
                  <a:pt x="702" y="671"/>
                  <a:pt x="702" y="689"/>
                  <a:pt x="701" y="707"/>
                </a:cubicBezTo>
                <a:cubicBezTo>
                  <a:pt x="701" y="712"/>
                  <a:pt x="701" y="716"/>
                  <a:pt x="701" y="720"/>
                </a:cubicBezTo>
                <a:cubicBezTo>
                  <a:pt x="700" y="718"/>
                  <a:pt x="700" y="716"/>
                  <a:pt x="700" y="714"/>
                </a:cubicBezTo>
                <a:close/>
                <a:moveTo>
                  <a:pt x="703" y="820"/>
                </a:moveTo>
                <a:cubicBezTo>
                  <a:pt x="702" y="810"/>
                  <a:pt x="702" y="801"/>
                  <a:pt x="702" y="791"/>
                </a:cubicBezTo>
                <a:cubicBezTo>
                  <a:pt x="702" y="791"/>
                  <a:pt x="703" y="791"/>
                  <a:pt x="703" y="790"/>
                </a:cubicBezTo>
                <a:cubicBezTo>
                  <a:pt x="703" y="785"/>
                  <a:pt x="701" y="780"/>
                  <a:pt x="701" y="775"/>
                </a:cubicBezTo>
                <a:cubicBezTo>
                  <a:pt x="701" y="775"/>
                  <a:pt x="701" y="775"/>
                  <a:pt x="701" y="775"/>
                </a:cubicBezTo>
                <a:cubicBezTo>
                  <a:pt x="701" y="764"/>
                  <a:pt x="701" y="753"/>
                  <a:pt x="701" y="743"/>
                </a:cubicBezTo>
                <a:cubicBezTo>
                  <a:pt x="701" y="741"/>
                  <a:pt x="701" y="739"/>
                  <a:pt x="701" y="738"/>
                </a:cubicBezTo>
                <a:cubicBezTo>
                  <a:pt x="701" y="737"/>
                  <a:pt x="701" y="737"/>
                  <a:pt x="701" y="737"/>
                </a:cubicBezTo>
                <a:cubicBezTo>
                  <a:pt x="701" y="730"/>
                  <a:pt x="701" y="722"/>
                  <a:pt x="701" y="715"/>
                </a:cubicBezTo>
                <a:cubicBezTo>
                  <a:pt x="702" y="693"/>
                  <a:pt x="702" y="670"/>
                  <a:pt x="702" y="648"/>
                </a:cubicBezTo>
                <a:cubicBezTo>
                  <a:pt x="703" y="649"/>
                  <a:pt x="705" y="650"/>
                  <a:pt x="707" y="651"/>
                </a:cubicBezTo>
                <a:cubicBezTo>
                  <a:pt x="707" y="656"/>
                  <a:pt x="706" y="661"/>
                  <a:pt x="706" y="666"/>
                </a:cubicBezTo>
                <a:cubicBezTo>
                  <a:pt x="706" y="674"/>
                  <a:pt x="706" y="681"/>
                  <a:pt x="706" y="688"/>
                </a:cubicBezTo>
                <a:cubicBezTo>
                  <a:pt x="706" y="695"/>
                  <a:pt x="705" y="701"/>
                  <a:pt x="705" y="703"/>
                </a:cubicBezTo>
                <a:cubicBezTo>
                  <a:pt x="704" y="722"/>
                  <a:pt x="704" y="742"/>
                  <a:pt x="704" y="762"/>
                </a:cubicBezTo>
                <a:cubicBezTo>
                  <a:pt x="704" y="768"/>
                  <a:pt x="704" y="774"/>
                  <a:pt x="704" y="780"/>
                </a:cubicBezTo>
                <a:cubicBezTo>
                  <a:pt x="704" y="804"/>
                  <a:pt x="704" y="830"/>
                  <a:pt x="704" y="855"/>
                </a:cubicBezTo>
                <a:cubicBezTo>
                  <a:pt x="704" y="843"/>
                  <a:pt x="703" y="832"/>
                  <a:pt x="703" y="820"/>
                </a:cubicBezTo>
                <a:close/>
                <a:moveTo>
                  <a:pt x="705" y="883"/>
                </a:moveTo>
                <a:cubicBezTo>
                  <a:pt x="705" y="886"/>
                  <a:pt x="705" y="890"/>
                  <a:pt x="705" y="893"/>
                </a:cubicBezTo>
                <a:cubicBezTo>
                  <a:pt x="705" y="893"/>
                  <a:pt x="705" y="893"/>
                  <a:pt x="705" y="893"/>
                </a:cubicBezTo>
                <a:cubicBezTo>
                  <a:pt x="705" y="890"/>
                  <a:pt x="705" y="886"/>
                  <a:pt x="705" y="883"/>
                </a:cubicBezTo>
                <a:close/>
                <a:moveTo>
                  <a:pt x="705" y="895"/>
                </a:moveTo>
                <a:cubicBezTo>
                  <a:pt x="705" y="894"/>
                  <a:pt x="705" y="894"/>
                  <a:pt x="705" y="894"/>
                </a:cubicBezTo>
                <a:cubicBezTo>
                  <a:pt x="705" y="903"/>
                  <a:pt x="706" y="912"/>
                  <a:pt x="706" y="922"/>
                </a:cubicBezTo>
                <a:cubicBezTo>
                  <a:pt x="706" y="921"/>
                  <a:pt x="706" y="921"/>
                  <a:pt x="706" y="920"/>
                </a:cubicBezTo>
                <a:cubicBezTo>
                  <a:pt x="705" y="912"/>
                  <a:pt x="705" y="903"/>
                  <a:pt x="705" y="895"/>
                </a:cubicBezTo>
                <a:cubicBezTo>
                  <a:pt x="705" y="895"/>
                  <a:pt x="705" y="895"/>
                  <a:pt x="705" y="895"/>
                </a:cubicBezTo>
                <a:close/>
                <a:moveTo>
                  <a:pt x="706" y="926"/>
                </a:moveTo>
                <a:cubicBezTo>
                  <a:pt x="706" y="927"/>
                  <a:pt x="706" y="929"/>
                  <a:pt x="706" y="930"/>
                </a:cubicBezTo>
                <a:cubicBezTo>
                  <a:pt x="706" y="929"/>
                  <a:pt x="706" y="927"/>
                  <a:pt x="706" y="926"/>
                </a:cubicBezTo>
                <a:cubicBezTo>
                  <a:pt x="706" y="926"/>
                  <a:pt x="706" y="926"/>
                  <a:pt x="706" y="926"/>
                </a:cubicBezTo>
                <a:close/>
                <a:moveTo>
                  <a:pt x="710" y="975"/>
                </a:moveTo>
                <a:cubicBezTo>
                  <a:pt x="708" y="964"/>
                  <a:pt x="707" y="952"/>
                  <a:pt x="707" y="941"/>
                </a:cubicBezTo>
                <a:cubicBezTo>
                  <a:pt x="707" y="936"/>
                  <a:pt x="707" y="930"/>
                  <a:pt x="706" y="925"/>
                </a:cubicBezTo>
                <a:cubicBezTo>
                  <a:pt x="707" y="925"/>
                  <a:pt x="707" y="924"/>
                  <a:pt x="707" y="924"/>
                </a:cubicBezTo>
                <a:cubicBezTo>
                  <a:pt x="707" y="924"/>
                  <a:pt x="706" y="923"/>
                  <a:pt x="706" y="923"/>
                </a:cubicBezTo>
                <a:cubicBezTo>
                  <a:pt x="706" y="908"/>
                  <a:pt x="706" y="893"/>
                  <a:pt x="705" y="877"/>
                </a:cubicBezTo>
                <a:cubicBezTo>
                  <a:pt x="705" y="877"/>
                  <a:pt x="705" y="877"/>
                  <a:pt x="705" y="876"/>
                </a:cubicBezTo>
                <a:cubicBezTo>
                  <a:pt x="705" y="874"/>
                  <a:pt x="705" y="872"/>
                  <a:pt x="705" y="869"/>
                </a:cubicBezTo>
                <a:cubicBezTo>
                  <a:pt x="705" y="869"/>
                  <a:pt x="705" y="868"/>
                  <a:pt x="705" y="867"/>
                </a:cubicBezTo>
                <a:cubicBezTo>
                  <a:pt x="704" y="839"/>
                  <a:pt x="705" y="811"/>
                  <a:pt x="704" y="783"/>
                </a:cubicBezTo>
                <a:cubicBezTo>
                  <a:pt x="704" y="782"/>
                  <a:pt x="704" y="780"/>
                  <a:pt x="704" y="778"/>
                </a:cubicBezTo>
                <a:cubicBezTo>
                  <a:pt x="705" y="791"/>
                  <a:pt x="705" y="804"/>
                  <a:pt x="706" y="817"/>
                </a:cubicBezTo>
                <a:cubicBezTo>
                  <a:pt x="707" y="840"/>
                  <a:pt x="709" y="863"/>
                  <a:pt x="710" y="887"/>
                </a:cubicBezTo>
                <a:cubicBezTo>
                  <a:pt x="710" y="916"/>
                  <a:pt x="710" y="946"/>
                  <a:pt x="710" y="975"/>
                </a:cubicBezTo>
                <a:close/>
                <a:moveTo>
                  <a:pt x="711" y="908"/>
                </a:moveTo>
                <a:cubicBezTo>
                  <a:pt x="713" y="934"/>
                  <a:pt x="715" y="960"/>
                  <a:pt x="716" y="986"/>
                </a:cubicBezTo>
                <a:cubicBezTo>
                  <a:pt x="711" y="960"/>
                  <a:pt x="711" y="934"/>
                  <a:pt x="711" y="908"/>
                </a:cubicBezTo>
                <a:close/>
                <a:moveTo>
                  <a:pt x="711" y="887"/>
                </a:moveTo>
                <a:cubicBezTo>
                  <a:pt x="711" y="883"/>
                  <a:pt x="711" y="879"/>
                  <a:pt x="711" y="875"/>
                </a:cubicBezTo>
                <a:cubicBezTo>
                  <a:pt x="711" y="874"/>
                  <a:pt x="711" y="871"/>
                  <a:pt x="711" y="869"/>
                </a:cubicBezTo>
                <a:cubicBezTo>
                  <a:pt x="711" y="869"/>
                  <a:pt x="711" y="869"/>
                  <a:pt x="711" y="868"/>
                </a:cubicBezTo>
                <a:cubicBezTo>
                  <a:pt x="711" y="867"/>
                  <a:pt x="711" y="865"/>
                  <a:pt x="711" y="864"/>
                </a:cubicBezTo>
                <a:cubicBezTo>
                  <a:pt x="711" y="863"/>
                  <a:pt x="710" y="863"/>
                  <a:pt x="710" y="864"/>
                </a:cubicBezTo>
                <a:cubicBezTo>
                  <a:pt x="710" y="866"/>
                  <a:pt x="710" y="869"/>
                  <a:pt x="710" y="871"/>
                </a:cubicBezTo>
                <a:cubicBezTo>
                  <a:pt x="710" y="864"/>
                  <a:pt x="709" y="856"/>
                  <a:pt x="709" y="849"/>
                </a:cubicBezTo>
                <a:cubicBezTo>
                  <a:pt x="710" y="849"/>
                  <a:pt x="711" y="849"/>
                  <a:pt x="712" y="849"/>
                </a:cubicBezTo>
                <a:cubicBezTo>
                  <a:pt x="712" y="852"/>
                  <a:pt x="712" y="854"/>
                  <a:pt x="712" y="857"/>
                </a:cubicBezTo>
                <a:cubicBezTo>
                  <a:pt x="712" y="857"/>
                  <a:pt x="712" y="857"/>
                  <a:pt x="712" y="857"/>
                </a:cubicBezTo>
                <a:cubicBezTo>
                  <a:pt x="711" y="857"/>
                  <a:pt x="711" y="858"/>
                  <a:pt x="712" y="858"/>
                </a:cubicBezTo>
                <a:cubicBezTo>
                  <a:pt x="712" y="869"/>
                  <a:pt x="712" y="880"/>
                  <a:pt x="711" y="891"/>
                </a:cubicBezTo>
                <a:cubicBezTo>
                  <a:pt x="711" y="890"/>
                  <a:pt x="711" y="888"/>
                  <a:pt x="711" y="887"/>
                </a:cubicBezTo>
                <a:close/>
                <a:moveTo>
                  <a:pt x="738" y="857"/>
                </a:moveTo>
                <a:cubicBezTo>
                  <a:pt x="729" y="857"/>
                  <a:pt x="721" y="855"/>
                  <a:pt x="712" y="857"/>
                </a:cubicBezTo>
                <a:cubicBezTo>
                  <a:pt x="712" y="854"/>
                  <a:pt x="712" y="852"/>
                  <a:pt x="712" y="849"/>
                </a:cubicBezTo>
                <a:cubicBezTo>
                  <a:pt x="726" y="850"/>
                  <a:pt x="740" y="851"/>
                  <a:pt x="754" y="852"/>
                </a:cubicBezTo>
                <a:cubicBezTo>
                  <a:pt x="754" y="854"/>
                  <a:pt x="754" y="856"/>
                  <a:pt x="754" y="858"/>
                </a:cubicBezTo>
                <a:cubicBezTo>
                  <a:pt x="749" y="858"/>
                  <a:pt x="743" y="857"/>
                  <a:pt x="738" y="857"/>
                </a:cubicBezTo>
                <a:close/>
                <a:moveTo>
                  <a:pt x="755" y="859"/>
                </a:moveTo>
                <a:cubicBezTo>
                  <a:pt x="756" y="859"/>
                  <a:pt x="757" y="859"/>
                  <a:pt x="758" y="859"/>
                </a:cubicBezTo>
                <a:cubicBezTo>
                  <a:pt x="758" y="860"/>
                  <a:pt x="758" y="860"/>
                  <a:pt x="758" y="860"/>
                </a:cubicBezTo>
                <a:cubicBezTo>
                  <a:pt x="757" y="860"/>
                  <a:pt x="756" y="860"/>
                  <a:pt x="755" y="860"/>
                </a:cubicBezTo>
                <a:cubicBezTo>
                  <a:pt x="755" y="860"/>
                  <a:pt x="755" y="859"/>
                  <a:pt x="755" y="859"/>
                </a:cubicBezTo>
                <a:close/>
                <a:moveTo>
                  <a:pt x="755" y="863"/>
                </a:moveTo>
                <a:cubicBezTo>
                  <a:pt x="755" y="863"/>
                  <a:pt x="755" y="862"/>
                  <a:pt x="755" y="861"/>
                </a:cubicBezTo>
                <a:cubicBezTo>
                  <a:pt x="756" y="861"/>
                  <a:pt x="757" y="861"/>
                  <a:pt x="758" y="861"/>
                </a:cubicBezTo>
                <a:cubicBezTo>
                  <a:pt x="758" y="862"/>
                  <a:pt x="758" y="863"/>
                  <a:pt x="758" y="863"/>
                </a:cubicBezTo>
                <a:cubicBezTo>
                  <a:pt x="757" y="863"/>
                  <a:pt x="756" y="863"/>
                  <a:pt x="755" y="863"/>
                </a:cubicBezTo>
                <a:close/>
                <a:moveTo>
                  <a:pt x="759" y="863"/>
                </a:moveTo>
                <a:cubicBezTo>
                  <a:pt x="759" y="863"/>
                  <a:pt x="759" y="862"/>
                  <a:pt x="759" y="861"/>
                </a:cubicBezTo>
                <a:cubicBezTo>
                  <a:pt x="761" y="861"/>
                  <a:pt x="764" y="861"/>
                  <a:pt x="767" y="861"/>
                </a:cubicBezTo>
                <a:cubicBezTo>
                  <a:pt x="769" y="861"/>
                  <a:pt x="772" y="861"/>
                  <a:pt x="775" y="861"/>
                </a:cubicBezTo>
                <a:cubicBezTo>
                  <a:pt x="775" y="862"/>
                  <a:pt x="775" y="863"/>
                  <a:pt x="775" y="864"/>
                </a:cubicBezTo>
                <a:cubicBezTo>
                  <a:pt x="769" y="864"/>
                  <a:pt x="764" y="863"/>
                  <a:pt x="759" y="863"/>
                </a:cubicBezTo>
                <a:close/>
                <a:moveTo>
                  <a:pt x="775" y="864"/>
                </a:moveTo>
                <a:cubicBezTo>
                  <a:pt x="786" y="864"/>
                  <a:pt x="797" y="864"/>
                  <a:pt x="808" y="863"/>
                </a:cubicBezTo>
                <a:cubicBezTo>
                  <a:pt x="817" y="862"/>
                  <a:pt x="826" y="862"/>
                  <a:pt x="835" y="861"/>
                </a:cubicBezTo>
                <a:cubicBezTo>
                  <a:pt x="849" y="861"/>
                  <a:pt x="862" y="861"/>
                  <a:pt x="876" y="861"/>
                </a:cubicBezTo>
                <a:cubicBezTo>
                  <a:pt x="876" y="863"/>
                  <a:pt x="876" y="865"/>
                  <a:pt x="876" y="868"/>
                </a:cubicBezTo>
                <a:cubicBezTo>
                  <a:pt x="871" y="868"/>
                  <a:pt x="866" y="868"/>
                  <a:pt x="861" y="868"/>
                </a:cubicBezTo>
                <a:cubicBezTo>
                  <a:pt x="861" y="866"/>
                  <a:pt x="863" y="864"/>
                  <a:pt x="864" y="866"/>
                </a:cubicBezTo>
                <a:cubicBezTo>
                  <a:pt x="865" y="867"/>
                  <a:pt x="865" y="866"/>
                  <a:pt x="865" y="866"/>
                </a:cubicBezTo>
                <a:cubicBezTo>
                  <a:pt x="865" y="866"/>
                  <a:pt x="862" y="861"/>
                  <a:pt x="861" y="863"/>
                </a:cubicBezTo>
                <a:cubicBezTo>
                  <a:pt x="860" y="865"/>
                  <a:pt x="860" y="867"/>
                  <a:pt x="860" y="868"/>
                </a:cubicBezTo>
                <a:cubicBezTo>
                  <a:pt x="850" y="869"/>
                  <a:pt x="839" y="869"/>
                  <a:pt x="829" y="870"/>
                </a:cubicBezTo>
                <a:cubicBezTo>
                  <a:pt x="825" y="870"/>
                  <a:pt x="821" y="870"/>
                  <a:pt x="817" y="870"/>
                </a:cubicBezTo>
                <a:cubicBezTo>
                  <a:pt x="818" y="869"/>
                  <a:pt x="818" y="868"/>
                  <a:pt x="819" y="866"/>
                </a:cubicBezTo>
                <a:cubicBezTo>
                  <a:pt x="819" y="866"/>
                  <a:pt x="819" y="866"/>
                  <a:pt x="818" y="866"/>
                </a:cubicBezTo>
                <a:cubicBezTo>
                  <a:pt x="818" y="868"/>
                  <a:pt x="817" y="869"/>
                  <a:pt x="817" y="870"/>
                </a:cubicBezTo>
                <a:cubicBezTo>
                  <a:pt x="813" y="871"/>
                  <a:pt x="810" y="871"/>
                  <a:pt x="806" y="871"/>
                </a:cubicBezTo>
                <a:cubicBezTo>
                  <a:pt x="806" y="871"/>
                  <a:pt x="807" y="871"/>
                  <a:pt x="807" y="870"/>
                </a:cubicBezTo>
                <a:cubicBezTo>
                  <a:pt x="807" y="870"/>
                  <a:pt x="807" y="870"/>
                  <a:pt x="807" y="870"/>
                </a:cubicBezTo>
                <a:cubicBezTo>
                  <a:pt x="806" y="870"/>
                  <a:pt x="806" y="871"/>
                  <a:pt x="806" y="871"/>
                </a:cubicBezTo>
                <a:cubicBezTo>
                  <a:pt x="801" y="871"/>
                  <a:pt x="796" y="871"/>
                  <a:pt x="791" y="871"/>
                </a:cubicBezTo>
                <a:cubicBezTo>
                  <a:pt x="792" y="869"/>
                  <a:pt x="793" y="867"/>
                  <a:pt x="795" y="866"/>
                </a:cubicBezTo>
                <a:cubicBezTo>
                  <a:pt x="795" y="866"/>
                  <a:pt x="795" y="866"/>
                  <a:pt x="795" y="866"/>
                </a:cubicBezTo>
                <a:cubicBezTo>
                  <a:pt x="793" y="867"/>
                  <a:pt x="791" y="869"/>
                  <a:pt x="790" y="871"/>
                </a:cubicBezTo>
                <a:cubicBezTo>
                  <a:pt x="787" y="871"/>
                  <a:pt x="785" y="871"/>
                  <a:pt x="782" y="871"/>
                </a:cubicBezTo>
                <a:cubicBezTo>
                  <a:pt x="782" y="871"/>
                  <a:pt x="782" y="871"/>
                  <a:pt x="782" y="871"/>
                </a:cubicBezTo>
                <a:cubicBezTo>
                  <a:pt x="783" y="871"/>
                  <a:pt x="785" y="871"/>
                  <a:pt x="787" y="871"/>
                </a:cubicBezTo>
                <a:cubicBezTo>
                  <a:pt x="787" y="871"/>
                  <a:pt x="787" y="870"/>
                  <a:pt x="787" y="870"/>
                </a:cubicBezTo>
                <a:cubicBezTo>
                  <a:pt x="785" y="870"/>
                  <a:pt x="784" y="870"/>
                  <a:pt x="782" y="870"/>
                </a:cubicBezTo>
                <a:cubicBezTo>
                  <a:pt x="782" y="869"/>
                  <a:pt x="783" y="868"/>
                  <a:pt x="783" y="866"/>
                </a:cubicBezTo>
                <a:cubicBezTo>
                  <a:pt x="783" y="866"/>
                  <a:pt x="783" y="866"/>
                  <a:pt x="782" y="866"/>
                </a:cubicBezTo>
                <a:cubicBezTo>
                  <a:pt x="782" y="868"/>
                  <a:pt x="782" y="869"/>
                  <a:pt x="782" y="870"/>
                </a:cubicBezTo>
                <a:cubicBezTo>
                  <a:pt x="779" y="870"/>
                  <a:pt x="777" y="871"/>
                  <a:pt x="775" y="871"/>
                </a:cubicBezTo>
                <a:cubicBezTo>
                  <a:pt x="775" y="869"/>
                  <a:pt x="775" y="866"/>
                  <a:pt x="775" y="864"/>
                </a:cubicBezTo>
                <a:close/>
                <a:moveTo>
                  <a:pt x="762" y="870"/>
                </a:moveTo>
                <a:cubicBezTo>
                  <a:pt x="762" y="870"/>
                  <a:pt x="762" y="871"/>
                  <a:pt x="762" y="871"/>
                </a:cubicBezTo>
                <a:cubicBezTo>
                  <a:pt x="762" y="871"/>
                  <a:pt x="762" y="871"/>
                  <a:pt x="762" y="871"/>
                </a:cubicBezTo>
                <a:cubicBezTo>
                  <a:pt x="762" y="871"/>
                  <a:pt x="762" y="870"/>
                  <a:pt x="762" y="870"/>
                </a:cubicBezTo>
                <a:close/>
                <a:moveTo>
                  <a:pt x="750" y="874"/>
                </a:moveTo>
                <a:cubicBezTo>
                  <a:pt x="750" y="873"/>
                  <a:pt x="755" y="873"/>
                  <a:pt x="756" y="873"/>
                </a:cubicBezTo>
                <a:cubicBezTo>
                  <a:pt x="757" y="873"/>
                  <a:pt x="757" y="873"/>
                  <a:pt x="758" y="873"/>
                </a:cubicBezTo>
                <a:cubicBezTo>
                  <a:pt x="758" y="877"/>
                  <a:pt x="759" y="881"/>
                  <a:pt x="759" y="886"/>
                </a:cubicBezTo>
                <a:cubicBezTo>
                  <a:pt x="754" y="886"/>
                  <a:pt x="748" y="886"/>
                  <a:pt x="743" y="886"/>
                </a:cubicBezTo>
                <a:cubicBezTo>
                  <a:pt x="742" y="886"/>
                  <a:pt x="741" y="886"/>
                  <a:pt x="740" y="886"/>
                </a:cubicBezTo>
                <a:cubicBezTo>
                  <a:pt x="740" y="882"/>
                  <a:pt x="739" y="878"/>
                  <a:pt x="739" y="874"/>
                </a:cubicBezTo>
                <a:cubicBezTo>
                  <a:pt x="739" y="874"/>
                  <a:pt x="739" y="874"/>
                  <a:pt x="739" y="874"/>
                </a:cubicBezTo>
                <a:cubicBezTo>
                  <a:pt x="738" y="874"/>
                  <a:pt x="737" y="874"/>
                  <a:pt x="737" y="874"/>
                </a:cubicBezTo>
                <a:cubicBezTo>
                  <a:pt x="737" y="874"/>
                  <a:pt x="736" y="874"/>
                  <a:pt x="736" y="874"/>
                </a:cubicBezTo>
                <a:cubicBezTo>
                  <a:pt x="736" y="875"/>
                  <a:pt x="736" y="875"/>
                  <a:pt x="736" y="875"/>
                </a:cubicBezTo>
                <a:cubicBezTo>
                  <a:pt x="735" y="875"/>
                  <a:pt x="734" y="875"/>
                  <a:pt x="733" y="875"/>
                </a:cubicBezTo>
                <a:cubicBezTo>
                  <a:pt x="733" y="874"/>
                  <a:pt x="733" y="874"/>
                  <a:pt x="732" y="873"/>
                </a:cubicBezTo>
                <a:cubicBezTo>
                  <a:pt x="736" y="873"/>
                  <a:pt x="740" y="873"/>
                  <a:pt x="743" y="873"/>
                </a:cubicBezTo>
                <a:cubicBezTo>
                  <a:pt x="743" y="873"/>
                  <a:pt x="743" y="873"/>
                  <a:pt x="743" y="873"/>
                </a:cubicBezTo>
                <a:cubicBezTo>
                  <a:pt x="743" y="873"/>
                  <a:pt x="743" y="873"/>
                  <a:pt x="743" y="873"/>
                </a:cubicBezTo>
                <a:cubicBezTo>
                  <a:pt x="745" y="873"/>
                  <a:pt x="748" y="873"/>
                  <a:pt x="750" y="873"/>
                </a:cubicBezTo>
                <a:cubicBezTo>
                  <a:pt x="749" y="873"/>
                  <a:pt x="749" y="873"/>
                  <a:pt x="749" y="873"/>
                </a:cubicBezTo>
                <a:cubicBezTo>
                  <a:pt x="748" y="874"/>
                  <a:pt x="749" y="874"/>
                  <a:pt x="750" y="874"/>
                </a:cubicBezTo>
                <a:close/>
                <a:moveTo>
                  <a:pt x="731" y="868"/>
                </a:moveTo>
                <a:cubicBezTo>
                  <a:pt x="731" y="868"/>
                  <a:pt x="731" y="870"/>
                  <a:pt x="731" y="871"/>
                </a:cubicBezTo>
                <a:cubicBezTo>
                  <a:pt x="731" y="871"/>
                  <a:pt x="731" y="871"/>
                  <a:pt x="731" y="871"/>
                </a:cubicBezTo>
                <a:cubicBezTo>
                  <a:pt x="731" y="870"/>
                  <a:pt x="731" y="869"/>
                  <a:pt x="731" y="868"/>
                </a:cubicBezTo>
                <a:close/>
                <a:moveTo>
                  <a:pt x="724" y="872"/>
                </a:moveTo>
                <a:cubicBezTo>
                  <a:pt x="724" y="872"/>
                  <a:pt x="724" y="873"/>
                  <a:pt x="725" y="873"/>
                </a:cubicBezTo>
                <a:cubicBezTo>
                  <a:pt x="727" y="873"/>
                  <a:pt x="729" y="873"/>
                  <a:pt x="731" y="873"/>
                </a:cubicBezTo>
                <a:cubicBezTo>
                  <a:pt x="731" y="874"/>
                  <a:pt x="731" y="874"/>
                  <a:pt x="731" y="875"/>
                </a:cubicBezTo>
                <a:cubicBezTo>
                  <a:pt x="728" y="875"/>
                  <a:pt x="725" y="875"/>
                  <a:pt x="723" y="876"/>
                </a:cubicBezTo>
                <a:cubicBezTo>
                  <a:pt x="723" y="874"/>
                  <a:pt x="723" y="873"/>
                  <a:pt x="723" y="872"/>
                </a:cubicBezTo>
                <a:cubicBezTo>
                  <a:pt x="723" y="872"/>
                  <a:pt x="724" y="872"/>
                  <a:pt x="724" y="872"/>
                </a:cubicBezTo>
                <a:close/>
                <a:moveTo>
                  <a:pt x="723" y="877"/>
                </a:moveTo>
                <a:cubicBezTo>
                  <a:pt x="725" y="876"/>
                  <a:pt x="728" y="876"/>
                  <a:pt x="731" y="876"/>
                </a:cubicBezTo>
                <a:cubicBezTo>
                  <a:pt x="731" y="879"/>
                  <a:pt x="731" y="883"/>
                  <a:pt x="731" y="886"/>
                </a:cubicBezTo>
                <a:cubicBezTo>
                  <a:pt x="729" y="886"/>
                  <a:pt x="727" y="886"/>
                  <a:pt x="726" y="887"/>
                </a:cubicBezTo>
                <a:cubicBezTo>
                  <a:pt x="726" y="887"/>
                  <a:pt x="726" y="887"/>
                  <a:pt x="726" y="887"/>
                </a:cubicBezTo>
                <a:cubicBezTo>
                  <a:pt x="727" y="886"/>
                  <a:pt x="726" y="885"/>
                  <a:pt x="726" y="886"/>
                </a:cubicBezTo>
                <a:cubicBezTo>
                  <a:pt x="725" y="886"/>
                  <a:pt x="725" y="886"/>
                  <a:pt x="725" y="887"/>
                </a:cubicBezTo>
                <a:cubicBezTo>
                  <a:pt x="724" y="887"/>
                  <a:pt x="724" y="887"/>
                  <a:pt x="723" y="887"/>
                </a:cubicBezTo>
                <a:cubicBezTo>
                  <a:pt x="723" y="883"/>
                  <a:pt x="723" y="880"/>
                  <a:pt x="723" y="877"/>
                </a:cubicBezTo>
                <a:close/>
                <a:moveTo>
                  <a:pt x="723" y="888"/>
                </a:moveTo>
                <a:cubicBezTo>
                  <a:pt x="724" y="888"/>
                  <a:pt x="725" y="888"/>
                  <a:pt x="726" y="888"/>
                </a:cubicBezTo>
                <a:cubicBezTo>
                  <a:pt x="727" y="888"/>
                  <a:pt x="729" y="888"/>
                  <a:pt x="731" y="888"/>
                </a:cubicBezTo>
                <a:cubicBezTo>
                  <a:pt x="731" y="889"/>
                  <a:pt x="731" y="891"/>
                  <a:pt x="731" y="893"/>
                </a:cubicBezTo>
                <a:cubicBezTo>
                  <a:pt x="730" y="892"/>
                  <a:pt x="729" y="892"/>
                  <a:pt x="729" y="892"/>
                </a:cubicBezTo>
                <a:cubicBezTo>
                  <a:pt x="728" y="892"/>
                  <a:pt x="728" y="892"/>
                  <a:pt x="729" y="893"/>
                </a:cubicBezTo>
                <a:cubicBezTo>
                  <a:pt x="729" y="893"/>
                  <a:pt x="730" y="893"/>
                  <a:pt x="731" y="893"/>
                </a:cubicBezTo>
                <a:cubicBezTo>
                  <a:pt x="731" y="894"/>
                  <a:pt x="731" y="895"/>
                  <a:pt x="731" y="896"/>
                </a:cubicBezTo>
                <a:cubicBezTo>
                  <a:pt x="731" y="896"/>
                  <a:pt x="731" y="896"/>
                  <a:pt x="730" y="896"/>
                </a:cubicBezTo>
                <a:cubicBezTo>
                  <a:pt x="729" y="896"/>
                  <a:pt x="728" y="896"/>
                  <a:pt x="727" y="896"/>
                </a:cubicBezTo>
                <a:cubicBezTo>
                  <a:pt x="727" y="896"/>
                  <a:pt x="727" y="896"/>
                  <a:pt x="727" y="896"/>
                </a:cubicBezTo>
                <a:cubicBezTo>
                  <a:pt x="726" y="896"/>
                  <a:pt x="725" y="896"/>
                  <a:pt x="724" y="896"/>
                </a:cubicBezTo>
                <a:cubicBezTo>
                  <a:pt x="724" y="896"/>
                  <a:pt x="724" y="896"/>
                  <a:pt x="723" y="897"/>
                </a:cubicBezTo>
                <a:cubicBezTo>
                  <a:pt x="723" y="894"/>
                  <a:pt x="723" y="891"/>
                  <a:pt x="723" y="888"/>
                </a:cubicBezTo>
                <a:close/>
                <a:moveTo>
                  <a:pt x="723" y="897"/>
                </a:moveTo>
                <a:cubicBezTo>
                  <a:pt x="725" y="897"/>
                  <a:pt x="728" y="897"/>
                  <a:pt x="730" y="897"/>
                </a:cubicBezTo>
                <a:cubicBezTo>
                  <a:pt x="730" y="897"/>
                  <a:pt x="731" y="898"/>
                  <a:pt x="731" y="898"/>
                </a:cubicBezTo>
                <a:cubicBezTo>
                  <a:pt x="731" y="898"/>
                  <a:pt x="731" y="899"/>
                  <a:pt x="731" y="900"/>
                </a:cubicBezTo>
                <a:cubicBezTo>
                  <a:pt x="729" y="900"/>
                  <a:pt x="726" y="900"/>
                  <a:pt x="723" y="900"/>
                </a:cubicBezTo>
                <a:cubicBezTo>
                  <a:pt x="723" y="899"/>
                  <a:pt x="723" y="898"/>
                  <a:pt x="723" y="897"/>
                </a:cubicBezTo>
                <a:close/>
                <a:moveTo>
                  <a:pt x="723" y="901"/>
                </a:moveTo>
                <a:cubicBezTo>
                  <a:pt x="726" y="901"/>
                  <a:pt x="729" y="901"/>
                  <a:pt x="731" y="901"/>
                </a:cubicBezTo>
                <a:cubicBezTo>
                  <a:pt x="731" y="903"/>
                  <a:pt x="731" y="905"/>
                  <a:pt x="731" y="906"/>
                </a:cubicBezTo>
                <a:cubicBezTo>
                  <a:pt x="729" y="906"/>
                  <a:pt x="726" y="906"/>
                  <a:pt x="723" y="906"/>
                </a:cubicBezTo>
                <a:cubicBezTo>
                  <a:pt x="723" y="905"/>
                  <a:pt x="723" y="903"/>
                  <a:pt x="723" y="901"/>
                </a:cubicBezTo>
                <a:close/>
                <a:moveTo>
                  <a:pt x="723" y="907"/>
                </a:moveTo>
                <a:cubicBezTo>
                  <a:pt x="723" y="907"/>
                  <a:pt x="723" y="907"/>
                  <a:pt x="723" y="907"/>
                </a:cubicBezTo>
                <a:cubicBezTo>
                  <a:pt x="723" y="907"/>
                  <a:pt x="723" y="907"/>
                  <a:pt x="723" y="907"/>
                </a:cubicBezTo>
                <a:cubicBezTo>
                  <a:pt x="723" y="907"/>
                  <a:pt x="723" y="907"/>
                  <a:pt x="723" y="907"/>
                </a:cubicBezTo>
                <a:close/>
                <a:moveTo>
                  <a:pt x="723" y="907"/>
                </a:moveTo>
                <a:cubicBezTo>
                  <a:pt x="726" y="907"/>
                  <a:pt x="729" y="907"/>
                  <a:pt x="731" y="907"/>
                </a:cubicBezTo>
                <a:cubicBezTo>
                  <a:pt x="731" y="910"/>
                  <a:pt x="732" y="913"/>
                  <a:pt x="732" y="916"/>
                </a:cubicBezTo>
                <a:cubicBezTo>
                  <a:pt x="729" y="916"/>
                  <a:pt x="726" y="916"/>
                  <a:pt x="724" y="917"/>
                </a:cubicBezTo>
                <a:cubicBezTo>
                  <a:pt x="724" y="914"/>
                  <a:pt x="724" y="910"/>
                  <a:pt x="723" y="907"/>
                </a:cubicBezTo>
                <a:close/>
                <a:moveTo>
                  <a:pt x="724" y="918"/>
                </a:moveTo>
                <a:cubicBezTo>
                  <a:pt x="726" y="917"/>
                  <a:pt x="729" y="917"/>
                  <a:pt x="732" y="917"/>
                </a:cubicBezTo>
                <a:cubicBezTo>
                  <a:pt x="732" y="918"/>
                  <a:pt x="732" y="920"/>
                  <a:pt x="732" y="922"/>
                </a:cubicBezTo>
                <a:cubicBezTo>
                  <a:pt x="729" y="922"/>
                  <a:pt x="727" y="922"/>
                  <a:pt x="724" y="922"/>
                </a:cubicBezTo>
                <a:cubicBezTo>
                  <a:pt x="724" y="921"/>
                  <a:pt x="724" y="919"/>
                  <a:pt x="724" y="918"/>
                </a:cubicBezTo>
                <a:close/>
                <a:moveTo>
                  <a:pt x="724" y="923"/>
                </a:moveTo>
                <a:cubicBezTo>
                  <a:pt x="727" y="923"/>
                  <a:pt x="729" y="923"/>
                  <a:pt x="732" y="923"/>
                </a:cubicBezTo>
                <a:cubicBezTo>
                  <a:pt x="732" y="925"/>
                  <a:pt x="732" y="928"/>
                  <a:pt x="732" y="930"/>
                </a:cubicBezTo>
                <a:cubicBezTo>
                  <a:pt x="730" y="930"/>
                  <a:pt x="727" y="930"/>
                  <a:pt x="725" y="930"/>
                </a:cubicBezTo>
                <a:cubicBezTo>
                  <a:pt x="724" y="931"/>
                  <a:pt x="724" y="932"/>
                  <a:pt x="725" y="931"/>
                </a:cubicBezTo>
                <a:cubicBezTo>
                  <a:pt x="727" y="931"/>
                  <a:pt x="730" y="931"/>
                  <a:pt x="732" y="931"/>
                </a:cubicBezTo>
                <a:cubicBezTo>
                  <a:pt x="732" y="932"/>
                  <a:pt x="732" y="934"/>
                  <a:pt x="732" y="935"/>
                </a:cubicBezTo>
                <a:cubicBezTo>
                  <a:pt x="731" y="936"/>
                  <a:pt x="730" y="936"/>
                  <a:pt x="729" y="936"/>
                </a:cubicBezTo>
                <a:cubicBezTo>
                  <a:pt x="728" y="936"/>
                  <a:pt x="728" y="937"/>
                  <a:pt x="729" y="937"/>
                </a:cubicBezTo>
                <a:cubicBezTo>
                  <a:pt x="730" y="937"/>
                  <a:pt x="731" y="937"/>
                  <a:pt x="732" y="936"/>
                </a:cubicBezTo>
                <a:cubicBezTo>
                  <a:pt x="732" y="939"/>
                  <a:pt x="733" y="942"/>
                  <a:pt x="733" y="944"/>
                </a:cubicBezTo>
                <a:cubicBezTo>
                  <a:pt x="731" y="944"/>
                  <a:pt x="729" y="944"/>
                  <a:pt x="727" y="944"/>
                </a:cubicBezTo>
                <a:cubicBezTo>
                  <a:pt x="727" y="944"/>
                  <a:pt x="727" y="945"/>
                  <a:pt x="727" y="945"/>
                </a:cubicBezTo>
                <a:cubicBezTo>
                  <a:pt x="729" y="945"/>
                  <a:pt x="731" y="945"/>
                  <a:pt x="733" y="945"/>
                </a:cubicBezTo>
                <a:cubicBezTo>
                  <a:pt x="733" y="948"/>
                  <a:pt x="733" y="950"/>
                  <a:pt x="733" y="952"/>
                </a:cubicBezTo>
                <a:cubicBezTo>
                  <a:pt x="730" y="953"/>
                  <a:pt x="727" y="953"/>
                  <a:pt x="725" y="953"/>
                </a:cubicBezTo>
                <a:cubicBezTo>
                  <a:pt x="724" y="943"/>
                  <a:pt x="724" y="933"/>
                  <a:pt x="724" y="923"/>
                </a:cubicBezTo>
                <a:close/>
                <a:moveTo>
                  <a:pt x="725" y="954"/>
                </a:moveTo>
                <a:cubicBezTo>
                  <a:pt x="727" y="954"/>
                  <a:pt x="730" y="953"/>
                  <a:pt x="733" y="953"/>
                </a:cubicBezTo>
                <a:cubicBezTo>
                  <a:pt x="733" y="958"/>
                  <a:pt x="733" y="962"/>
                  <a:pt x="733" y="966"/>
                </a:cubicBezTo>
                <a:cubicBezTo>
                  <a:pt x="730" y="965"/>
                  <a:pt x="728" y="965"/>
                  <a:pt x="725" y="965"/>
                </a:cubicBezTo>
                <a:cubicBezTo>
                  <a:pt x="725" y="962"/>
                  <a:pt x="725" y="958"/>
                  <a:pt x="725" y="954"/>
                </a:cubicBezTo>
                <a:close/>
                <a:moveTo>
                  <a:pt x="725" y="966"/>
                </a:moveTo>
                <a:cubicBezTo>
                  <a:pt x="728" y="966"/>
                  <a:pt x="731" y="966"/>
                  <a:pt x="733" y="967"/>
                </a:cubicBezTo>
                <a:cubicBezTo>
                  <a:pt x="733" y="969"/>
                  <a:pt x="733" y="971"/>
                  <a:pt x="733" y="974"/>
                </a:cubicBezTo>
                <a:cubicBezTo>
                  <a:pt x="731" y="974"/>
                  <a:pt x="728" y="974"/>
                  <a:pt x="725" y="974"/>
                </a:cubicBezTo>
                <a:cubicBezTo>
                  <a:pt x="725" y="971"/>
                  <a:pt x="725" y="969"/>
                  <a:pt x="725" y="966"/>
                </a:cubicBezTo>
                <a:close/>
                <a:moveTo>
                  <a:pt x="725" y="975"/>
                </a:moveTo>
                <a:cubicBezTo>
                  <a:pt x="728" y="975"/>
                  <a:pt x="731" y="975"/>
                  <a:pt x="733" y="975"/>
                </a:cubicBezTo>
                <a:cubicBezTo>
                  <a:pt x="733" y="978"/>
                  <a:pt x="733" y="982"/>
                  <a:pt x="733" y="986"/>
                </a:cubicBezTo>
                <a:cubicBezTo>
                  <a:pt x="731" y="986"/>
                  <a:pt x="728" y="986"/>
                  <a:pt x="725" y="986"/>
                </a:cubicBezTo>
                <a:cubicBezTo>
                  <a:pt x="725" y="982"/>
                  <a:pt x="725" y="978"/>
                  <a:pt x="725" y="975"/>
                </a:cubicBezTo>
                <a:close/>
                <a:moveTo>
                  <a:pt x="725" y="987"/>
                </a:moveTo>
                <a:cubicBezTo>
                  <a:pt x="728" y="987"/>
                  <a:pt x="731" y="987"/>
                  <a:pt x="733" y="987"/>
                </a:cubicBezTo>
                <a:cubicBezTo>
                  <a:pt x="733" y="990"/>
                  <a:pt x="733" y="994"/>
                  <a:pt x="733" y="997"/>
                </a:cubicBezTo>
                <a:cubicBezTo>
                  <a:pt x="731" y="997"/>
                  <a:pt x="728" y="997"/>
                  <a:pt x="725" y="998"/>
                </a:cubicBezTo>
                <a:cubicBezTo>
                  <a:pt x="725" y="994"/>
                  <a:pt x="725" y="991"/>
                  <a:pt x="725" y="987"/>
                </a:cubicBezTo>
                <a:close/>
                <a:moveTo>
                  <a:pt x="725" y="999"/>
                </a:moveTo>
                <a:cubicBezTo>
                  <a:pt x="728" y="999"/>
                  <a:pt x="731" y="998"/>
                  <a:pt x="733" y="998"/>
                </a:cubicBezTo>
                <a:cubicBezTo>
                  <a:pt x="733" y="1001"/>
                  <a:pt x="733" y="1004"/>
                  <a:pt x="733" y="1007"/>
                </a:cubicBezTo>
                <a:cubicBezTo>
                  <a:pt x="731" y="1007"/>
                  <a:pt x="728" y="1007"/>
                  <a:pt x="726" y="1007"/>
                </a:cubicBezTo>
                <a:cubicBezTo>
                  <a:pt x="725" y="1007"/>
                  <a:pt x="725" y="1008"/>
                  <a:pt x="726" y="1008"/>
                </a:cubicBezTo>
                <a:cubicBezTo>
                  <a:pt x="728" y="1008"/>
                  <a:pt x="731" y="1008"/>
                  <a:pt x="733" y="1008"/>
                </a:cubicBezTo>
                <a:cubicBezTo>
                  <a:pt x="733" y="1012"/>
                  <a:pt x="733" y="1016"/>
                  <a:pt x="732" y="1020"/>
                </a:cubicBezTo>
                <a:cubicBezTo>
                  <a:pt x="730" y="1020"/>
                  <a:pt x="728" y="1020"/>
                  <a:pt x="725" y="1020"/>
                </a:cubicBezTo>
                <a:cubicBezTo>
                  <a:pt x="725" y="1013"/>
                  <a:pt x="725" y="1006"/>
                  <a:pt x="725" y="999"/>
                </a:cubicBezTo>
                <a:close/>
                <a:moveTo>
                  <a:pt x="725" y="1029"/>
                </a:moveTo>
                <a:cubicBezTo>
                  <a:pt x="725" y="1026"/>
                  <a:pt x="725" y="1024"/>
                  <a:pt x="725" y="1021"/>
                </a:cubicBezTo>
                <a:cubicBezTo>
                  <a:pt x="728" y="1021"/>
                  <a:pt x="730" y="1021"/>
                  <a:pt x="732" y="1021"/>
                </a:cubicBezTo>
                <a:cubicBezTo>
                  <a:pt x="732" y="1023"/>
                  <a:pt x="732" y="1026"/>
                  <a:pt x="732" y="1028"/>
                </a:cubicBezTo>
                <a:cubicBezTo>
                  <a:pt x="730" y="1028"/>
                  <a:pt x="727" y="1029"/>
                  <a:pt x="725" y="1029"/>
                </a:cubicBezTo>
                <a:close/>
                <a:moveTo>
                  <a:pt x="741" y="1028"/>
                </a:moveTo>
                <a:cubicBezTo>
                  <a:pt x="738" y="1028"/>
                  <a:pt x="735" y="1028"/>
                  <a:pt x="732" y="1028"/>
                </a:cubicBezTo>
                <a:cubicBezTo>
                  <a:pt x="732" y="1026"/>
                  <a:pt x="733" y="1023"/>
                  <a:pt x="733" y="1021"/>
                </a:cubicBezTo>
                <a:cubicBezTo>
                  <a:pt x="735" y="1021"/>
                  <a:pt x="737" y="1021"/>
                  <a:pt x="739" y="1021"/>
                </a:cubicBezTo>
                <a:cubicBezTo>
                  <a:pt x="740" y="1021"/>
                  <a:pt x="740" y="1020"/>
                  <a:pt x="739" y="1020"/>
                </a:cubicBezTo>
                <a:cubicBezTo>
                  <a:pt x="737" y="1020"/>
                  <a:pt x="735" y="1020"/>
                  <a:pt x="733" y="1020"/>
                </a:cubicBezTo>
                <a:cubicBezTo>
                  <a:pt x="733" y="1016"/>
                  <a:pt x="733" y="1012"/>
                  <a:pt x="733" y="1008"/>
                </a:cubicBezTo>
                <a:cubicBezTo>
                  <a:pt x="736" y="1008"/>
                  <a:pt x="739" y="1008"/>
                  <a:pt x="741" y="1009"/>
                </a:cubicBezTo>
                <a:cubicBezTo>
                  <a:pt x="741" y="1015"/>
                  <a:pt x="741" y="1021"/>
                  <a:pt x="741" y="1028"/>
                </a:cubicBezTo>
                <a:close/>
                <a:moveTo>
                  <a:pt x="741" y="1008"/>
                </a:moveTo>
                <a:cubicBezTo>
                  <a:pt x="739" y="1007"/>
                  <a:pt x="736" y="1007"/>
                  <a:pt x="733" y="1007"/>
                </a:cubicBezTo>
                <a:cubicBezTo>
                  <a:pt x="734" y="1004"/>
                  <a:pt x="734" y="1001"/>
                  <a:pt x="734" y="998"/>
                </a:cubicBezTo>
                <a:cubicBezTo>
                  <a:pt x="736" y="998"/>
                  <a:pt x="739" y="998"/>
                  <a:pt x="741" y="998"/>
                </a:cubicBezTo>
                <a:cubicBezTo>
                  <a:pt x="741" y="1001"/>
                  <a:pt x="741" y="1004"/>
                  <a:pt x="741" y="1008"/>
                </a:cubicBezTo>
                <a:close/>
                <a:moveTo>
                  <a:pt x="741" y="997"/>
                </a:moveTo>
                <a:cubicBezTo>
                  <a:pt x="739" y="997"/>
                  <a:pt x="736" y="997"/>
                  <a:pt x="734" y="997"/>
                </a:cubicBezTo>
                <a:cubicBezTo>
                  <a:pt x="734" y="994"/>
                  <a:pt x="734" y="990"/>
                  <a:pt x="734" y="987"/>
                </a:cubicBezTo>
                <a:cubicBezTo>
                  <a:pt x="734" y="987"/>
                  <a:pt x="734" y="987"/>
                  <a:pt x="735" y="987"/>
                </a:cubicBezTo>
                <a:cubicBezTo>
                  <a:pt x="735" y="987"/>
                  <a:pt x="735" y="986"/>
                  <a:pt x="735" y="986"/>
                </a:cubicBezTo>
                <a:cubicBezTo>
                  <a:pt x="734" y="986"/>
                  <a:pt x="734" y="986"/>
                  <a:pt x="734" y="986"/>
                </a:cubicBezTo>
                <a:cubicBezTo>
                  <a:pt x="734" y="982"/>
                  <a:pt x="734" y="978"/>
                  <a:pt x="734" y="975"/>
                </a:cubicBezTo>
                <a:cubicBezTo>
                  <a:pt x="736" y="975"/>
                  <a:pt x="738" y="975"/>
                  <a:pt x="741" y="975"/>
                </a:cubicBezTo>
                <a:cubicBezTo>
                  <a:pt x="741" y="975"/>
                  <a:pt x="741" y="974"/>
                  <a:pt x="741" y="974"/>
                </a:cubicBezTo>
                <a:cubicBezTo>
                  <a:pt x="738" y="974"/>
                  <a:pt x="736" y="974"/>
                  <a:pt x="734" y="974"/>
                </a:cubicBezTo>
                <a:cubicBezTo>
                  <a:pt x="734" y="971"/>
                  <a:pt x="734" y="969"/>
                  <a:pt x="734" y="967"/>
                </a:cubicBezTo>
                <a:cubicBezTo>
                  <a:pt x="736" y="967"/>
                  <a:pt x="737" y="967"/>
                  <a:pt x="739" y="967"/>
                </a:cubicBezTo>
                <a:cubicBezTo>
                  <a:pt x="740" y="967"/>
                  <a:pt x="740" y="966"/>
                  <a:pt x="739" y="966"/>
                </a:cubicBezTo>
                <a:cubicBezTo>
                  <a:pt x="737" y="966"/>
                  <a:pt x="736" y="966"/>
                  <a:pt x="734" y="966"/>
                </a:cubicBezTo>
                <a:cubicBezTo>
                  <a:pt x="734" y="963"/>
                  <a:pt x="734" y="961"/>
                  <a:pt x="733" y="959"/>
                </a:cubicBezTo>
                <a:cubicBezTo>
                  <a:pt x="733" y="957"/>
                  <a:pt x="733" y="955"/>
                  <a:pt x="733" y="953"/>
                </a:cubicBezTo>
                <a:cubicBezTo>
                  <a:pt x="734" y="953"/>
                  <a:pt x="735" y="953"/>
                  <a:pt x="735" y="953"/>
                </a:cubicBezTo>
                <a:cubicBezTo>
                  <a:pt x="736" y="953"/>
                  <a:pt x="736" y="952"/>
                  <a:pt x="735" y="952"/>
                </a:cubicBezTo>
                <a:cubicBezTo>
                  <a:pt x="735" y="952"/>
                  <a:pt x="734" y="952"/>
                  <a:pt x="733" y="952"/>
                </a:cubicBezTo>
                <a:cubicBezTo>
                  <a:pt x="733" y="950"/>
                  <a:pt x="733" y="948"/>
                  <a:pt x="733" y="945"/>
                </a:cubicBezTo>
                <a:cubicBezTo>
                  <a:pt x="735" y="945"/>
                  <a:pt x="737" y="945"/>
                  <a:pt x="739" y="945"/>
                </a:cubicBezTo>
                <a:cubicBezTo>
                  <a:pt x="739" y="945"/>
                  <a:pt x="739" y="944"/>
                  <a:pt x="738" y="944"/>
                </a:cubicBezTo>
                <a:cubicBezTo>
                  <a:pt x="737" y="944"/>
                  <a:pt x="735" y="944"/>
                  <a:pt x="733" y="944"/>
                </a:cubicBezTo>
                <a:cubicBezTo>
                  <a:pt x="733" y="942"/>
                  <a:pt x="733" y="939"/>
                  <a:pt x="733" y="936"/>
                </a:cubicBezTo>
                <a:cubicBezTo>
                  <a:pt x="736" y="936"/>
                  <a:pt x="738" y="936"/>
                  <a:pt x="741" y="936"/>
                </a:cubicBezTo>
                <a:cubicBezTo>
                  <a:pt x="742" y="936"/>
                  <a:pt x="742" y="936"/>
                  <a:pt x="742" y="936"/>
                </a:cubicBezTo>
                <a:cubicBezTo>
                  <a:pt x="742" y="944"/>
                  <a:pt x="742" y="952"/>
                  <a:pt x="742" y="961"/>
                </a:cubicBezTo>
                <a:cubicBezTo>
                  <a:pt x="741" y="973"/>
                  <a:pt x="741" y="985"/>
                  <a:pt x="741" y="997"/>
                </a:cubicBezTo>
                <a:close/>
                <a:moveTo>
                  <a:pt x="742" y="936"/>
                </a:moveTo>
                <a:cubicBezTo>
                  <a:pt x="742" y="935"/>
                  <a:pt x="742" y="935"/>
                  <a:pt x="741" y="935"/>
                </a:cubicBezTo>
                <a:cubicBezTo>
                  <a:pt x="738" y="935"/>
                  <a:pt x="736" y="935"/>
                  <a:pt x="733" y="935"/>
                </a:cubicBezTo>
                <a:cubicBezTo>
                  <a:pt x="733" y="934"/>
                  <a:pt x="733" y="932"/>
                  <a:pt x="733" y="931"/>
                </a:cubicBezTo>
                <a:cubicBezTo>
                  <a:pt x="735" y="931"/>
                  <a:pt x="738" y="931"/>
                  <a:pt x="741" y="931"/>
                </a:cubicBezTo>
                <a:cubicBezTo>
                  <a:pt x="741" y="931"/>
                  <a:pt x="741" y="930"/>
                  <a:pt x="741" y="930"/>
                </a:cubicBezTo>
                <a:cubicBezTo>
                  <a:pt x="738" y="930"/>
                  <a:pt x="735" y="930"/>
                  <a:pt x="733" y="930"/>
                </a:cubicBezTo>
                <a:cubicBezTo>
                  <a:pt x="732" y="928"/>
                  <a:pt x="732" y="925"/>
                  <a:pt x="732" y="923"/>
                </a:cubicBezTo>
                <a:cubicBezTo>
                  <a:pt x="735" y="923"/>
                  <a:pt x="739" y="923"/>
                  <a:pt x="742" y="923"/>
                </a:cubicBezTo>
                <a:cubicBezTo>
                  <a:pt x="742" y="927"/>
                  <a:pt x="742" y="931"/>
                  <a:pt x="742" y="936"/>
                </a:cubicBezTo>
                <a:close/>
                <a:moveTo>
                  <a:pt x="732" y="922"/>
                </a:moveTo>
                <a:cubicBezTo>
                  <a:pt x="732" y="920"/>
                  <a:pt x="732" y="918"/>
                  <a:pt x="732" y="917"/>
                </a:cubicBezTo>
                <a:cubicBezTo>
                  <a:pt x="734" y="917"/>
                  <a:pt x="735" y="917"/>
                  <a:pt x="737" y="917"/>
                </a:cubicBezTo>
                <a:cubicBezTo>
                  <a:pt x="737" y="917"/>
                  <a:pt x="737" y="916"/>
                  <a:pt x="737" y="916"/>
                </a:cubicBezTo>
                <a:cubicBezTo>
                  <a:pt x="735" y="916"/>
                  <a:pt x="734" y="916"/>
                  <a:pt x="732" y="916"/>
                </a:cubicBezTo>
                <a:cubicBezTo>
                  <a:pt x="732" y="913"/>
                  <a:pt x="732" y="910"/>
                  <a:pt x="732" y="907"/>
                </a:cubicBezTo>
                <a:cubicBezTo>
                  <a:pt x="735" y="907"/>
                  <a:pt x="738" y="907"/>
                  <a:pt x="741" y="907"/>
                </a:cubicBezTo>
                <a:cubicBezTo>
                  <a:pt x="741" y="908"/>
                  <a:pt x="741" y="908"/>
                  <a:pt x="741" y="908"/>
                </a:cubicBezTo>
                <a:cubicBezTo>
                  <a:pt x="741" y="913"/>
                  <a:pt x="742" y="917"/>
                  <a:pt x="742" y="922"/>
                </a:cubicBezTo>
                <a:cubicBezTo>
                  <a:pt x="739" y="922"/>
                  <a:pt x="735" y="922"/>
                  <a:pt x="732" y="922"/>
                </a:cubicBezTo>
                <a:close/>
                <a:moveTo>
                  <a:pt x="741" y="906"/>
                </a:moveTo>
                <a:cubicBezTo>
                  <a:pt x="738" y="906"/>
                  <a:pt x="735" y="906"/>
                  <a:pt x="732" y="906"/>
                </a:cubicBezTo>
                <a:cubicBezTo>
                  <a:pt x="732" y="906"/>
                  <a:pt x="732" y="906"/>
                  <a:pt x="732" y="905"/>
                </a:cubicBezTo>
                <a:cubicBezTo>
                  <a:pt x="732" y="904"/>
                  <a:pt x="732" y="903"/>
                  <a:pt x="732" y="901"/>
                </a:cubicBezTo>
                <a:cubicBezTo>
                  <a:pt x="735" y="901"/>
                  <a:pt x="738" y="901"/>
                  <a:pt x="741" y="901"/>
                </a:cubicBezTo>
                <a:cubicBezTo>
                  <a:pt x="741" y="903"/>
                  <a:pt x="741" y="905"/>
                  <a:pt x="741" y="906"/>
                </a:cubicBezTo>
                <a:close/>
                <a:moveTo>
                  <a:pt x="759" y="901"/>
                </a:moveTo>
                <a:cubicBezTo>
                  <a:pt x="759" y="901"/>
                  <a:pt x="760" y="901"/>
                  <a:pt x="760" y="901"/>
                </a:cubicBezTo>
                <a:cubicBezTo>
                  <a:pt x="760" y="901"/>
                  <a:pt x="760" y="901"/>
                  <a:pt x="760" y="901"/>
                </a:cubicBezTo>
                <a:cubicBezTo>
                  <a:pt x="760" y="902"/>
                  <a:pt x="760" y="903"/>
                  <a:pt x="760" y="905"/>
                </a:cubicBezTo>
                <a:cubicBezTo>
                  <a:pt x="760" y="905"/>
                  <a:pt x="760" y="905"/>
                  <a:pt x="759" y="905"/>
                </a:cubicBezTo>
                <a:cubicBezTo>
                  <a:pt x="759" y="903"/>
                  <a:pt x="759" y="902"/>
                  <a:pt x="759" y="901"/>
                </a:cubicBezTo>
                <a:close/>
                <a:moveTo>
                  <a:pt x="759" y="906"/>
                </a:moveTo>
                <a:cubicBezTo>
                  <a:pt x="760" y="906"/>
                  <a:pt x="760" y="906"/>
                  <a:pt x="761" y="906"/>
                </a:cubicBezTo>
                <a:cubicBezTo>
                  <a:pt x="761" y="915"/>
                  <a:pt x="761" y="925"/>
                  <a:pt x="761" y="934"/>
                </a:cubicBezTo>
                <a:cubicBezTo>
                  <a:pt x="761" y="935"/>
                  <a:pt x="760" y="935"/>
                  <a:pt x="759" y="935"/>
                </a:cubicBezTo>
                <a:cubicBezTo>
                  <a:pt x="759" y="925"/>
                  <a:pt x="759" y="915"/>
                  <a:pt x="759" y="906"/>
                </a:cubicBezTo>
                <a:close/>
                <a:moveTo>
                  <a:pt x="759" y="936"/>
                </a:moveTo>
                <a:cubicBezTo>
                  <a:pt x="760" y="936"/>
                  <a:pt x="761" y="936"/>
                  <a:pt x="761" y="935"/>
                </a:cubicBezTo>
                <a:cubicBezTo>
                  <a:pt x="762" y="938"/>
                  <a:pt x="762" y="941"/>
                  <a:pt x="762" y="944"/>
                </a:cubicBezTo>
                <a:cubicBezTo>
                  <a:pt x="761" y="944"/>
                  <a:pt x="760" y="944"/>
                  <a:pt x="759" y="944"/>
                </a:cubicBezTo>
                <a:cubicBezTo>
                  <a:pt x="759" y="941"/>
                  <a:pt x="759" y="938"/>
                  <a:pt x="759" y="936"/>
                </a:cubicBezTo>
                <a:close/>
                <a:moveTo>
                  <a:pt x="762" y="945"/>
                </a:moveTo>
                <a:cubicBezTo>
                  <a:pt x="761" y="949"/>
                  <a:pt x="761" y="953"/>
                  <a:pt x="761" y="957"/>
                </a:cubicBezTo>
                <a:cubicBezTo>
                  <a:pt x="761" y="957"/>
                  <a:pt x="760" y="957"/>
                  <a:pt x="759" y="957"/>
                </a:cubicBezTo>
                <a:cubicBezTo>
                  <a:pt x="759" y="957"/>
                  <a:pt x="759" y="957"/>
                  <a:pt x="759" y="957"/>
                </a:cubicBezTo>
                <a:cubicBezTo>
                  <a:pt x="759" y="953"/>
                  <a:pt x="759" y="949"/>
                  <a:pt x="759" y="945"/>
                </a:cubicBezTo>
                <a:cubicBezTo>
                  <a:pt x="760" y="945"/>
                  <a:pt x="761" y="945"/>
                  <a:pt x="762" y="945"/>
                </a:cubicBezTo>
                <a:close/>
                <a:moveTo>
                  <a:pt x="759" y="958"/>
                </a:moveTo>
                <a:cubicBezTo>
                  <a:pt x="759" y="958"/>
                  <a:pt x="759" y="958"/>
                  <a:pt x="759" y="958"/>
                </a:cubicBezTo>
                <a:cubicBezTo>
                  <a:pt x="760" y="958"/>
                  <a:pt x="761" y="958"/>
                  <a:pt x="761" y="958"/>
                </a:cubicBezTo>
                <a:cubicBezTo>
                  <a:pt x="761" y="961"/>
                  <a:pt x="761" y="964"/>
                  <a:pt x="761" y="967"/>
                </a:cubicBezTo>
                <a:cubicBezTo>
                  <a:pt x="760" y="967"/>
                  <a:pt x="760" y="967"/>
                  <a:pt x="759" y="967"/>
                </a:cubicBezTo>
                <a:cubicBezTo>
                  <a:pt x="759" y="964"/>
                  <a:pt x="759" y="961"/>
                  <a:pt x="759" y="958"/>
                </a:cubicBezTo>
                <a:close/>
                <a:moveTo>
                  <a:pt x="761" y="968"/>
                </a:moveTo>
                <a:cubicBezTo>
                  <a:pt x="761" y="971"/>
                  <a:pt x="761" y="974"/>
                  <a:pt x="761" y="977"/>
                </a:cubicBezTo>
                <a:cubicBezTo>
                  <a:pt x="760" y="977"/>
                  <a:pt x="760" y="977"/>
                  <a:pt x="759" y="977"/>
                </a:cubicBezTo>
                <a:cubicBezTo>
                  <a:pt x="759" y="977"/>
                  <a:pt x="759" y="977"/>
                  <a:pt x="759" y="977"/>
                </a:cubicBezTo>
                <a:cubicBezTo>
                  <a:pt x="759" y="974"/>
                  <a:pt x="759" y="971"/>
                  <a:pt x="759" y="968"/>
                </a:cubicBezTo>
                <a:cubicBezTo>
                  <a:pt x="760" y="968"/>
                  <a:pt x="760" y="968"/>
                  <a:pt x="761" y="968"/>
                </a:cubicBezTo>
                <a:close/>
                <a:moveTo>
                  <a:pt x="759" y="987"/>
                </a:moveTo>
                <a:cubicBezTo>
                  <a:pt x="759" y="987"/>
                  <a:pt x="760" y="987"/>
                  <a:pt x="760" y="987"/>
                </a:cubicBezTo>
                <a:cubicBezTo>
                  <a:pt x="760" y="991"/>
                  <a:pt x="760" y="994"/>
                  <a:pt x="760" y="997"/>
                </a:cubicBezTo>
                <a:cubicBezTo>
                  <a:pt x="760" y="997"/>
                  <a:pt x="759" y="997"/>
                  <a:pt x="759" y="997"/>
                </a:cubicBezTo>
                <a:cubicBezTo>
                  <a:pt x="759" y="994"/>
                  <a:pt x="759" y="991"/>
                  <a:pt x="759" y="987"/>
                </a:cubicBezTo>
                <a:close/>
                <a:moveTo>
                  <a:pt x="760" y="998"/>
                </a:moveTo>
                <a:cubicBezTo>
                  <a:pt x="759" y="1001"/>
                  <a:pt x="759" y="1004"/>
                  <a:pt x="759" y="1007"/>
                </a:cubicBezTo>
                <a:cubicBezTo>
                  <a:pt x="759" y="1004"/>
                  <a:pt x="759" y="1001"/>
                  <a:pt x="759" y="998"/>
                </a:cubicBezTo>
                <a:cubicBezTo>
                  <a:pt x="759" y="998"/>
                  <a:pt x="759" y="998"/>
                  <a:pt x="760" y="998"/>
                </a:cubicBezTo>
                <a:close/>
                <a:moveTo>
                  <a:pt x="759" y="1008"/>
                </a:moveTo>
                <a:cubicBezTo>
                  <a:pt x="760" y="1005"/>
                  <a:pt x="760" y="1001"/>
                  <a:pt x="760" y="998"/>
                </a:cubicBezTo>
                <a:cubicBezTo>
                  <a:pt x="760" y="998"/>
                  <a:pt x="761" y="998"/>
                  <a:pt x="761" y="998"/>
                </a:cubicBezTo>
                <a:cubicBezTo>
                  <a:pt x="761" y="1001"/>
                  <a:pt x="761" y="1004"/>
                  <a:pt x="761" y="1008"/>
                </a:cubicBezTo>
                <a:cubicBezTo>
                  <a:pt x="760" y="1008"/>
                  <a:pt x="760" y="1008"/>
                  <a:pt x="759" y="1008"/>
                </a:cubicBezTo>
                <a:close/>
                <a:moveTo>
                  <a:pt x="761" y="1019"/>
                </a:moveTo>
                <a:cubicBezTo>
                  <a:pt x="761" y="1016"/>
                  <a:pt x="761" y="1012"/>
                  <a:pt x="761" y="1009"/>
                </a:cubicBezTo>
                <a:cubicBezTo>
                  <a:pt x="763" y="1009"/>
                  <a:pt x="765" y="1009"/>
                  <a:pt x="767" y="1008"/>
                </a:cubicBezTo>
                <a:cubicBezTo>
                  <a:pt x="767" y="1012"/>
                  <a:pt x="767" y="1015"/>
                  <a:pt x="767" y="1018"/>
                </a:cubicBezTo>
                <a:cubicBezTo>
                  <a:pt x="765" y="1019"/>
                  <a:pt x="763" y="1019"/>
                  <a:pt x="761" y="1019"/>
                </a:cubicBezTo>
                <a:close/>
                <a:moveTo>
                  <a:pt x="773" y="1018"/>
                </a:moveTo>
                <a:cubicBezTo>
                  <a:pt x="771" y="1018"/>
                  <a:pt x="769" y="1018"/>
                  <a:pt x="767" y="1018"/>
                </a:cubicBezTo>
                <a:cubicBezTo>
                  <a:pt x="767" y="1015"/>
                  <a:pt x="767" y="1012"/>
                  <a:pt x="767" y="1008"/>
                </a:cubicBezTo>
                <a:cubicBezTo>
                  <a:pt x="769" y="1008"/>
                  <a:pt x="772" y="1008"/>
                  <a:pt x="774" y="1008"/>
                </a:cubicBezTo>
                <a:cubicBezTo>
                  <a:pt x="774" y="1011"/>
                  <a:pt x="774" y="1015"/>
                  <a:pt x="773" y="1018"/>
                </a:cubicBezTo>
                <a:close/>
                <a:moveTo>
                  <a:pt x="767" y="1007"/>
                </a:moveTo>
                <a:cubicBezTo>
                  <a:pt x="767" y="1004"/>
                  <a:pt x="767" y="1001"/>
                  <a:pt x="767" y="998"/>
                </a:cubicBezTo>
                <a:cubicBezTo>
                  <a:pt x="770" y="998"/>
                  <a:pt x="772" y="998"/>
                  <a:pt x="775" y="998"/>
                </a:cubicBezTo>
                <a:cubicBezTo>
                  <a:pt x="775" y="998"/>
                  <a:pt x="775" y="997"/>
                  <a:pt x="775" y="997"/>
                </a:cubicBezTo>
                <a:cubicBezTo>
                  <a:pt x="772" y="997"/>
                  <a:pt x="770" y="997"/>
                  <a:pt x="767" y="997"/>
                </a:cubicBezTo>
                <a:cubicBezTo>
                  <a:pt x="767" y="994"/>
                  <a:pt x="767" y="991"/>
                  <a:pt x="767" y="987"/>
                </a:cubicBezTo>
                <a:cubicBezTo>
                  <a:pt x="770" y="987"/>
                  <a:pt x="773" y="987"/>
                  <a:pt x="776" y="987"/>
                </a:cubicBezTo>
                <a:cubicBezTo>
                  <a:pt x="775" y="994"/>
                  <a:pt x="775" y="1000"/>
                  <a:pt x="774" y="1007"/>
                </a:cubicBezTo>
                <a:cubicBezTo>
                  <a:pt x="772" y="1007"/>
                  <a:pt x="769" y="1007"/>
                  <a:pt x="767" y="1007"/>
                </a:cubicBezTo>
                <a:close/>
                <a:moveTo>
                  <a:pt x="776" y="986"/>
                </a:moveTo>
                <a:cubicBezTo>
                  <a:pt x="773" y="986"/>
                  <a:pt x="770" y="986"/>
                  <a:pt x="767" y="986"/>
                </a:cubicBezTo>
                <a:cubicBezTo>
                  <a:pt x="767" y="984"/>
                  <a:pt x="767" y="981"/>
                  <a:pt x="767" y="978"/>
                </a:cubicBezTo>
                <a:cubicBezTo>
                  <a:pt x="770" y="978"/>
                  <a:pt x="773" y="978"/>
                  <a:pt x="776" y="978"/>
                </a:cubicBezTo>
                <a:cubicBezTo>
                  <a:pt x="776" y="981"/>
                  <a:pt x="776" y="984"/>
                  <a:pt x="776" y="986"/>
                </a:cubicBezTo>
                <a:close/>
                <a:moveTo>
                  <a:pt x="777" y="977"/>
                </a:moveTo>
                <a:cubicBezTo>
                  <a:pt x="777" y="974"/>
                  <a:pt x="777" y="971"/>
                  <a:pt x="777" y="967"/>
                </a:cubicBezTo>
                <a:cubicBezTo>
                  <a:pt x="778" y="967"/>
                  <a:pt x="779" y="967"/>
                  <a:pt x="780" y="967"/>
                </a:cubicBezTo>
                <a:cubicBezTo>
                  <a:pt x="780" y="971"/>
                  <a:pt x="780" y="974"/>
                  <a:pt x="780" y="977"/>
                </a:cubicBezTo>
                <a:cubicBezTo>
                  <a:pt x="779" y="977"/>
                  <a:pt x="778" y="977"/>
                  <a:pt x="777" y="977"/>
                </a:cubicBezTo>
                <a:close/>
                <a:moveTo>
                  <a:pt x="799" y="902"/>
                </a:moveTo>
                <a:cubicBezTo>
                  <a:pt x="799" y="903"/>
                  <a:pt x="799" y="905"/>
                  <a:pt x="799" y="906"/>
                </a:cubicBezTo>
                <a:cubicBezTo>
                  <a:pt x="799" y="906"/>
                  <a:pt x="798" y="906"/>
                  <a:pt x="798" y="906"/>
                </a:cubicBezTo>
                <a:cubicBezTo>
                  <a:pt x="798" y="905"/>
                  <a:pt x="799" y="903"/>
                  <a:pt x="799" y="902"/>
                </a:cubicBezTo>
                <a:close/>
                <a:moveTo>
                  <a:pt x="797" y="936"/>
                </a:moveTo>
                <a:cubicBezTo>
                  <a:pt x="797" y="937"/>
                  <a:pt x="797" y="937"/>
                  <a:pt x="797" y="937"/>
                </a:cubicBezTo>
                <a:cubicBezTo>
                  <a:pt x="797" y="931"/>
                  <a:pt x="797" y="926"/>
                  <a:pt x="797" y="920"/>
                </a:cubicBezTo>
                <a:cubicBezTo>
                  <a:pt x="797" y="917"/>
                  <a:pt x="797" y="912"/>
                  <a:pt x="797" y="908"/>
                </a:cubicBezTo>
                <a:cubicBezTo>
                  <a:pt x="798" y="908"/>
                  <a:pt x="798" y="908"/>
                  <a:pt x="798" y="908"/>
                </a:cubicBezTo>
                <a:cubicBezTo>
                  <a:pt x="799" y="908"/>
                  <a:pt x="799" y="907"/>
                  <a:pt x="798" y="907"/>
                </a:cubicBezTo>
                <a:cubicBezTo>
                  <a:pt x="798" y="907"/>
                  <a:pt x="799" y="907"/>
                  <a:pt x="799" y="907"/>
                </a:cubicBezTo>
                <a:cubicBezTo>
                  <a:pt x="799" y="910"/>
                  <a:pt x="799" y="912"/>
                  <a:pt x="799" y="914"/>
                </a:cubicBezTo>
                <a:cubicBezTo>
                  <a:pt x="799" y="914"/>
                  <a:pt x="799" y="914"/>
                  <a:pt x="799" y="914"/>
                </a:cubicBezTo>
                <a:cubicBezTo>
                  <a:pt x="798" y="914"/>
                  <a:pt x="798" y="915"/>
                  <a:pt x="799" y="915"/>
                </a:cubicBezTo>
                <a:cubicBezTo>
                  <a:pt x="799" y="915"/>
                  <a:pt x="799" y="915"/>
                  <a:pt x="799" y="915"/>
                </a:cubicBezTo>
                <a:cubicBezTo>
                  <a:pt x="799" y="918"/>
                  <a:pt x="800" y="921"/>
                  <a:pt x="800" y="924"/>
                </a:cubicBezTo>
                <a:cubicBezTo>
                  <a:pt x="799" y="924"/>
                  <a:pt x="799" y="925"/>
                  <a:pt x="800" y="925"/>
                </a:cubicBezTo>
                <a:cubicBezTo>
                  <a:pt x="800" y="927"/>
                  <a:pt x="800" y="930"/>
                  <a:pt x="800" y="933"/>
                </a:cubicBezTo>
                <a:cubicBezTo>
                  <a:pt x="800" y="934"/>
                  <a:pt x="800" y="935"/>
                  <a:pt x="800" y="936"/>
                </a:cubicBezTo>
                <a:cubicBezTo>
                  <a:pt x="799" y="936"/>
                  <a:pt x="798" y="936"/>
                  <a:pt x="797" y="936"/>
                </a:cubicBezTo>
                <a:close/>
                <a:moveTo>
                  <a:pt x="801" y="942"/>
                </a:moveTo>
                <a:cubicBezTo>
                  <a:pt x="801" y="940"/>
                  <a:pt x="801" y="939"/>
                  <a:pt x="801" y="937"/>
                </a:cubicBezTo>
                <a:cubicBezTo>
                  <a:pt x="802" y="937"/>
                  <a:pt x="803" y="937"/>
                  <a:pt x="804" y="937"/>
                </a:cubicBezTo>
                <a:cubicBezTo>
                  <a:pt x="804" y="939"/>
                  <a:pt x="804" y="941"/>
                  <a:pt x="804" y="943"/>
                </a:cubicBezTo>
                <a:cubicBezTo>
                  <a:pt x="803" y="943"/>
                  <a:pt x="802" y="943"/>
                  <a:pt x="801" y="943"/>
                </a:cubicBezTo>
                <a:cubicBezTo>
                  <a:pt x="801" y="943"/>
                  <a:pt x="801" y="942"/>
                  <a:pt x="801" y="942"/>
                </a:cubicBezTo>
                <a:close/>
                <a:moveTo>
                  <a:pt x="801" y="944"/>
                </a:moveTo>
                <a:cubicBezTo>
                  <a:pt x="802" y="944"/>
                  <a:pt x="803" y="944"/>
                  <a:pt x="804" y="944"/>
                </a:cubicBezTo>
                <a:cubicBezTo>
                  <a:pt x="804" y="948"/>
                  <a:pt x="804" y="952"/>
                  <a:pt x="804" y="955"/>
                </a:cubicBezTo>
                <a:cubicBezTo>
                  <a:pt x="803" y="955"/>
                  <a:pt x="803" y="955"/>
                  <a:pt x="802" y="956"/>
                </a:cubicBezTo>
                <a:cubicBezTo>
                  <a:pt x="802" y="952"/>
                  <a:pt x="802" y="948"/>
                  <a:pt x="801" y="944"/>
                </a:cubicBezTo>
                <a:close/>
                <a:moveTo>
                  <a:pt x="802" y="957"/>
                </a:moveTo>
                <a:cubicBezTo>
                  <a:pt x="803" y="956"/>
                  <a:pt x="803" y="956"/>
                  <a:pt x="804" y="956"/>
                </a:cubicBezTo>
                <a:cubicBezTo>
                  <a:pt x="804" y="958"/>
                  <a:pt x="804" y="960"/>
                  <a:pt x="804" y="962"/>
                </a:cubicBezTo>
                <a:cubicBezTo>
                  <a:pt x="804" y="962"/>
                  <a:pt x="803" y="962"/>
                  <a:pt x="803" y="962"/>
                </a:cubicBezTo>
                <a:cubicBezTo>
                  <a:pt x="803" y="960"/>
                  <a:pt x="803" y="959"/>
                  <a:pt x="802" y="957"/>
                </a:cubicBezTo>
                <a:close/>
                <a:moveTo>
                  <a:pt x="803" y="963"/>
                </a:moveTo>
                <a:cubicBezTo>
                  <a:pt x="803" y="963"/>
                  <a:pt x="804" y="963"/>
                  <a:pt x="804" y="963"/>
                </a:cubicBezTo>
                <a:cubicBezTo>
                  <a:pt x="804" y="966"/>
                  <a:pt x="804" y="968"/>
                  <a:pt x="804" y="971"/>
                </a:cubicBezTo>
                <a:cubicBezTo>
                  <a:pt x="804" y="971"/>
                  <a:pt x="804" y="971"/>
                  <a:pt x="804" y="971"/>
                </a:cubicBezTo>
                <a:cubicBezTo>
                  <a:pt x="804" y="968"/>
                  <a:pt x="803" y="966"/>
                  <a:pt x="803" y="963"/>
                </a:cubicBezTo>
                <a:close/>
                <a:moveTo>
                  <a:pt x="804" y="972"/>
                </a:moveTo>
                <a:cubicBezTo>
                  <a:pt x="804" y="972"/>
                  <a:pt x="804" y="972"/>
                  <a:pt x="804" y="972"/>
                </a:cubicBezTo>
                <a:cubicBezTo>
                  <a:pt x="804" y="972"/>
                  <a:pt x="804" y="972"/>
                  <a:pt x="804" y="972"/>
                </a:cubicBezTo>
                <a:cubicBezTo>
                  <a:pt x="804" y="972"/>
                  <a:pt x="804" y="972"/>
                  <a:pt x="804" y="972"/>
                </a:cubicBezTo>
                <a:close/>
                <a:moveTo>
                  <a:pt x="804" y="980"/>
                </a:moveTo>
                <a:cubicBezTo>
                  <a:pt x="804" y="980"/>
                  <a:pt x="804" y="980"/>
                  <a:pt x="804" y="980"/>
                </a:cubicBezTo>
                <a:cubicBezTo>
                  <a:pt x="804" y="980"/>
                  <a:pt x="804" y="980"/>
                  <a:pt x="804" y="980"/>
                </a:cubicBezTo>
                <a:cubicBezTo>
                  <a:pt x="804" y="980"/>
                  <a:pt x="804" y="980"/>
                  <a:pt x="804" y="980"/>
                </a:cubicBezTo>
                <a:close/>
                <a:moveTo>
                  <a:pt x="804" y="981"/>
                </a:moveTo>
                <a:cubicBezTo>
                  <a:pt x="804" y="981"/>
                  <a:pt x="804" y="981"/>
                  <a:pt x="805" y="981"/>
                </a:cubicBezTo>
                <a:cubicBezTo>
                  <a:pt x="805" y="985"/>
                  <a:pt x="805" y="988"/>
                  <a:pt x="805" y="992"/>
                </a:cubicBezTo>
                <a:cubicBezTo>
                  <a:pt x="805" y="992"/>
                  <a:pt x="805" y="992"/>
                  <a:pt x="804" y="992"/>
                </a:cubicBezTo>
                <a:cubicBezTo>
                  <a:pt x="804" y="988"/>
                  <a:pt x="804" y="985"/>
                  <a:pt x="804" y="981"/>
                </a:cubicBezTo>
                <a:close/>
                <a:moveTo>
                  <a:pt x="804" y="993"/>
                </a:moveTo>
                <a:cubicBezTo>
                  <a:pt x="805" y="993"/>
                  <a:pt x="805" y="993"/>
                  <a:pt x="806" y="993"/>
                </a:cubicBezTo>
                <a:cubicBezTo>
                  <a:pt x="806" y="996"/>
                  <a:pt x="806" y="1000"/>
                  <a:pt x="806" y="1003"/>
                </a:cubicBezTo>
                <a:cubicBezTo>
                  <a:pt x="806" y="1003"/>
                  <a:pt x="805" y="1003"/>
                  <a:pt x="805" y="1003"/>
                </a:cubicBezTo>
                <a:cubicBezTo>
                  <a:pt x="804" y="1000"/>
                  <a:pt x="804" y="996"/>
                  <a:pt x="804" y="993"/>
                </a:cubicBezTo>
                <a:close/>
                <a:moveTo>
                  <a:pt x="805" y="1011"/>
                </a:moveTo>
                <a:cubicBezTo>
                  <a:pt x="805" y="1009"/>
                  <a:pt x="805" y="1007"/>
                  <a:pt x="805" y="1004"/>
                </a:cubicBezTo>
                <a:cubicBezTo>
                  <a:pt x="805" y="1004"/>
                  <a:pt x="806" y="1004"/>
                  <a:pt x="806" y="1004"/>
                </a:cubicBezTo>
                <a:cubicBezTo>
                  <a:pt x="806" y="1006"/>
                  <a:pt x="806" y="1009"/>
                  <a:pt x="806" y="1011"/>
                </a:cubicBezTo>
                <a:cubicBezTo>
                  <a:pt x="806" y="1011"/>
                  <a:pt x="805" y="1011"/>
                  <a:pt x="805" y="1011"/>
                </a:cubicBezTo>
                <a:close/>
                <a:moveTo>
                  <a:pt x="807" y="1011"/>
                </a:moveTo>
                <a:cubicBezTo>
                  <a:pt x="807" y="1009"/>
                  <a:pt x="807" y="1006"/>
                  <a:pt x="807" y="1004"/>
                </a:cubicBezTo>
                <a:cubicBezTo>
                  <a:pt x="808" y="1004"/>
                  <a:pt x="810" y="1004"/>
                  <a:pt x="812" y="1004"/>
                </a:cubicBezTo>
                <a:cubicBezTo>
                  <a:pt x="812" y="1006"/>
                  <a:pt x="812" y="1008"/>
                  <a:pt x="812" y="1010"/>
                </a:cubicBezTo>
                <a:cubicBezTo>
                  <a:pt x="810" y="1011"/>
                  <a:pt x="809" y="1011"/>
                  <a:pt x="807" y="1011"/>
                </a:cubicBezTo>
                <a:close/>
                <a:moveTo>
                  <a:pt x="819" y="1011"/>
                </a:moveTo>
                <a:cubicBezTo>
                  <a:pt x="817" y="1010"/>
                  <a:pt x="815" y="1010"/>
                  <a:pt x="813" y="1010"/>
                </a:cubicBezTo>
                <a:cubicBezTo>
                  <a:pt x="813" y="1008"/>
                  <a:pt x="813" y="1006"/>
                  <a:pt x="813" y="1004"/>
                </a:cubicBezTo>
                <a:cubicBezTo>
                  <a:pt x="815" y="1004"/>
                  <a:pt x="817" y="1004"/>
                  <a:pt x="820" y="1004"/>
                </a:cubicBezTo>
                <a:cubicBezTo>
                  <a:pt x="820" y="1006"/>
                  <a:pt x="819" y="1008"/>
                  <a:pt x="819" y="1011"/>
                </a:cubicBezTo>
                <a:close/>
                <a:moveTo>
                  <a:pt x="820" y="1003"/>
                </a:moveTo>
                <a:cubicBezTo>
                  <a:pt x="817" y="1003"/>
                  <a:pt x="815" y="1003"/>
                  <a:pt x="813" y="1003"/>
                </a:cubicBezTo>
                <a:cubicBezTo>
                  <a:pt x="813" y="1000"/>
                  <a:pt x="813" y="997"/>
                  <a:pt x="813" y="994"/>
                </a:cubicBezTo>
                <a:cubicBezTo>
                  <a:pt x="814" y="994"/>
                  <a:pt x="815" y="994"/>
                  <a:pt x="817" y="994"/>
                </a:cubicBezTo>
                <a:cubicBezTo>
                  <a:pt x="817" y="994"/>
                  <a:pt x="817" y="993"/>
                  <a:pt x="817" y="993"/>
                </a:cubicBezTo>
                <a:cubicBezTo>
                  <a:pt x="815" y="993"/>
                  <a:pt x="814" y="993"/>
                  <a:pt x="813" y="993"/>
                </a:cubicBezTo>
                <a:cubicBezTo>
                  <a:pt x="813" y="989"/>
                  <a:pt x="813" y="985"/>
                  <a:pt x="813" y="981"/>
                </a:cubicBezTo>
                <a:cubicBezTo>
                  <a:pt x="815" y="981"/>
                  <a:pt x="817" y="981"/>
                  <a:pt x="819" y="981"/>
                </a:cubicBezTo>
                <a:cubicBezTo>
                  <a:pt x="819" y="988"/>
                  <a:pt x="820" y="995"/>
                  <a:pt x="820" y="1003"/>
                </a:cubicBezTo>
                <a:close/>
                <a:moveTo>
                  <a:pt x="819" y="980"/>
                </a:moveTo>
                <a:cubicBezTo>
                  <a:pt x="817" y="980"/>
                  <a:pt x="815" y="980"/>
                  <a:pt x="813" y="980"/>
                </a:cubicBezTo>
                <a:cubicBezTo>
                  <a:pt x="813" y="977"/>
                  <a:pt x="813" y="975"/>
                  <a:pt x="813" y="972"/>
                </a:cubicBezTo>
                <a:cubicBezTo>
                  <a:pt x="815" y="972"/>
                  <a:pt x="817" y="972"/>
                  <a:pt x="818" y="972"/>
                </a:cubicBezTo>
                <a:cubicBezTo>
                  <a:pt x="818" y="975"/>
                  <a:pt x="819" y="978"/>
                  <a:pt x="819" y="980"/>
                </a:cubicBezTo>
                <a:close/>
                <a:moveTo>
                  <a:pt x="818" y="971"/>
                </a:moveTo>
                <a:cubicBezTo>
                  <a:pt x="816" y="971"/>
                  <a:pt x="815" y="971"/>
                  <a:pt x="813" y="971"/>
                </a:cubicBezTo>
                <a:cubicBezTo>
                  <a:pt x="813" y="968"/>
                  <a:pt x="813" y="966"/>
                  <a:pt x="813" y="963"/>
                </a:cubicBezTo>
                <a:cubicBezTo>
                  <a:pt x="815" y="963"/>
                  <a:pt x="816" y="963"/>
                  <a:pt x="817" y="963"/>
                </a:cubicBezTo>
                <a:cubicBezTo>
                  <a:pt x="818" y="966"/>
                  <a:pt x="818" y="968"/>
                  <a:pt x="818" y="971"/>
                </a:cubicBezTo>
                <a:close/>
                <a:moveTo>
                  <a:pt x="817" y="962"/>
                </a:moveTo>
                <a:cubicBezTo>
                  <a:pt x="816" y="962"/>
                  <a:pt x="815" y="962"/>
                  <a:pt x="813" y="962"/>
                </a:cubicBezTo>
                <a:cubicBezTo>
                  <a:pt x="814" y="960"/>
                  <a:pt x="814" y="958"/>
                  <a:pt x="814" y="955"/>
                </a:cubicBezTo>
                <a:cubicBezTo>
                  <a:pt x="814" y="955"/>
                  <a:pt x="815" y="955"/>
                  <a:pt x="815" y="955"/>
                </a:cubicBezTo>
                <a:cubicBezTo>
                  <a:pt x="816" y="955"/>
                  <a:pt x="816" y="954"/>
                  <a:pt x="815" y="954"/>
                </a:cubicBezTo>
                <a:cubicBezTo>
                  <a:pt x="815" y="954"/>
                  <a:pt x="814" y="954"/>
                  <a:pt x="814" y="954"/>
                </a:cubicBezTo>
                <a:cubicBezTo>
                  <a:pt x="814" y="951"/>
                  <a:pt x="814" y="948"/>
                  <a:pt x="814" y="944"/>
                </a:cubicBezTo>
                <a:cubicBezTo>
                  <a:pt x="814" y="944"/>
                  <a:pt x="814" y="944"/>
                  <a:pt x="815" y="944"/>
                </a:cubicBezTo>
                <a:cubicBezTo>
                  <a:pt x="815" y="944"/>
                  <a:pt x="815" y="943"/>
                  <a:pt x="815" y="943"/>
                </a:cubicBezTo>
                <a:cubicBezTo>
                  <a:pt x="814" y="943"/>
                  <a:pt x="814" y="943"/>
                  <a:pt x="814" y="943"/>
                </a:cubicBezTo>
                <a:cubicBezTo>
                  <a:pt x="814" y="941"/>
                  <a:pt x="814" y="938"/>
                  <a:pt x="814" y="936"/>
                </a:cubicBezTo>
                <a:cubicBezTo>
                  <a:pt x="814" y="936"/>
                  <a:pt x="814" y="936"/>
                  <a:pt x="814" y="936"/>
                </a:cubicBezTo>
                <a:cubicBezTo>
                  <a:pt x="815" y="945"/>
                  <a:pt x="816" y="953"/>
                  <a:pt x="817" y="962"/>
                </a:cubicBezTo>
                <a:close/>
                <a:moveTo>
                  <a:pt x="814" y="935"/>
                </a:moveTo>
                <a:cubicBezTo>
                  <a:pt x="814" y="935"/>
                  <a:pt x="814" y="935"/>
                  <a:pt x="814" y="935"/>
                </a:cubicBezTo>
                <a:cubicBezTo>
                  <a:pt x="814" y="934"/>
                  <a:pt x="814" y="934"/>
                  <a:pt x="814" y="933"/>
                </a:cubicBezTo>
                <a:cubicBezTo>
                  <a:pt x="814" y="934"/>
                  <a:pt x="814" y="934"/>
                  <a:pt x="814" y="935"/>
                </a:cubicBezTo>
                <a:close/>
                <a:moveTo>
                  <a:pt x="814" y="923"/>
                </a:moveTo>
                <a:cubicBezTo>
                  <a:pt x="813" y="923"/>
                  <a:pt x="813" y="923"/>
                  <a:pt x="813" y="923"/>
                </a:cubicBezTo>
                <a:cubicBezTo>
                  <a:pt x="813" y="921"/>
                  <a:pt x="813" y="918"/>
                  <a:pt x="813" y="915"/>
                </a:cubicBezTo>
                <a:cubicBezTo>
                  <a:pt x="813" y="915"/>
                  <a:pt x="813" y="915"/>
                  <a:pt x="814" y="915"/>
                </a:cubicBezTo>
                <a:cubicBezTo>
                  <a:pt x="814" y="918"/>
                  <a:pt x="814" y="921"/>
                  <a:pt x="814" y="923"/>
                </a:cubicBezTo>
                <a:close/>
                <a:moveTo>
                  <a:pt x="814" y="914"/>
                </a:moveTo>
                <a:cubicBezTo>
                  <a:pt x="813" y="914"/>
                  <a:pt x="813" y="914"/>
                  <a:pt x="813" y="914"/>
                </a:cubicBezTo>
                <a:cubicBezTo>
                  <a:pt x="812" y="912"/>
                  <a:pt x="812" y="909"/>
                  <a:pt x="812" y="906"/>
                </a:cubicBezTo>
                <a:cubicBezTo>
                  <a:pt x="813" y="906"/>
                  <a:pt x="814" y="906"/>
                  <a:pt x="814" y="906"/>
                </a:cubicBezTo>
                <a:cubicBezTo>
                  <a:pt x="814" y="909"/>
                  <a:pt x="814" y="912"/>
                  <a:pt x="814" y="914"/>
                </a:cubicBezTo>
                <a:close/>
                <a:moveTo>
                  <a:pt x="814" y="905"/>
                </a:moveTo>
                <a:cubicBezTo>
                  <a:pt x="814" y="905"/>
                  <a:pt x="813" y="905"/>
                  <a:pt x="812" y="905"/>
                </a:cubicBezTo>
                <a:cubicBezTo>
                  <a:pt x="812" y="903"/>
                  <a:pt x="812" y="902"/>
                  <a:pt x="812" y="900"/>
                </a:cubicBezTo>
                <a:cubicBezTo>
                  <a:pt x="813" y="900"/>
                  <a:pt x="814" y="900"/>
                  <a:pt x="815" y="900"/>
                </a:cubicBezTo>
                <a:cubicBezTo>
                  <a:pt x="815" y="902"/>
                  <a:pt x="814" y="904"/>
                  <a:pt x="814" y="905"/>
                </a:cubicBezTo>
                <a:close/>
                <a:moveTo>
                  <a:pt x="834" y="952"/>
                </a:moveTo>
                <a:cubicBezTo>
                  <a:pt x="832" y="935"/>
                  <a:pt x="830" y="917"/>
                  <a:pt x="831" y="899"/>
                </a:cubicBezTo>
                <a:cubicBezTo>
                  <a:pt x="831" y="899"/>
                  <a:pt x="832" y="899"/>
                  <a:pt x="833" y="899"/>
                </a:cubicBezTo>
                <a:cubicBezTo>
                  <a:pt x="833" y="907"/>
                  <a:pt x="833" y="915"/>
                  <a:pt x="833" y="922"/>
                </a:cubicBezTo>
                <a:cubicBezTo>
                  <a:pt x="833" y="926"/>
                  <a:pt x="833" y="929"/>
                  <a:pt x="833" y="932"/>
                </a:cubicBezTo>
                <a:cubicBezTo>
                  <a:pt x="833" y="932"/>
                  <a:pt x="833" y="933"/>
                  <a:pt x="833" y="933"/>
                </a:cubicBezTo>
                <a:cubicBezTo>
                  <a:pt x="833" y="939"/>
                  <a:pt x="833" y="946"/>
                  <a:pt x="834" y="952"/>
                </a:cubicBezTo>
                <a:close/>
                <a:moveTo>
                  <a:pt x="842" y="922"/>
                </a:moveTo>
                <a:cubicBezTo>
                  <a:pt x="842" y="918"/>
                  <a:pt x="842" y="914"/>
                  <a:pt x="842" y="911"/>
                </a:cubicBezTo>
                <a:cubicBezTo>
                  <a:pt x="842" y="914"/>
                  <a:pt x="842" y="918"/>
                  <a:pt x="842" y="922"/>
                </a:cubicBezTo>
                <a:cubicBezTo>
                  <a:pt x="842" y="922"/>
                  <a:pt x="841" y="922"/>
                  <a:pt x="841" y="922"/>
                </a:cubicBezTo>
                <a:cubicBezTo>
                  <a:pt x="841" y="922"/>
                  <a:pt x="841" y="923"/>
                  <a:pt x="841" y="923"/>
                </a:cubicBezTo>
                <a:cubicBezTo>
                  <a:pt x="842" y="923"/>
                  <a:pt x="842" y="923"/>
                  <a:pt x="842" y="923"/>
                </a:cubicBezTo>
                <a:cubicBezTo>
                  <a:pt x="842" y="925"/>
                  <a:pt x="842" y="928"/>
                  <a:pt x="842" y="931"/>
                </a:cubicBezTo>
                <a:cubicBezTo>
                  <a:pt x="839" y="931"/>
                  <a:pt x="836" y="931"/>
                  <a:pt x="833" y="932"/>
                </a:cubicBezTo>
                <a:cubicBezTo>
                  <a:pt x="833" y="921"/>
                  <a:pt x="833" y="910"/>
                  <a:pt x="833" y="899"/>
                </a:cubicBezTo>
                <a:cubicBezTo>
                  <a:pt x="836" y="899"/>
                  <a:pt x="839" y="899"/>
                  <a:pt x="842" y="900"/>
                </a:cubicBezTo>
                <a:cubicBezTo>
                  <a:pt x="842" y="901"/>
                  <a:pt x="842" y="902"/>
                  <a:pt x="842" y="903"/>
                </a:cubicBezTo>
                <a:cubicBezTo>
                  <a:pt x="839" y="903"/>
                  <a:pt x="837" y="904"/>
                  <a:pt x="836" y="906"/>
                </a:cubicBezTo>
                <a:cubicBezTo>
                  <a:pt x="835" y="906"/>
                  <a:pt x="836" y="907"/>
                  <a:pt x="836" y="907"/>
                </a:cubicBezTo>
                <a:cubicBezTo>
                  <a:pt x="838" y="905"/>
                  <a:pt x="840" y="904"/>
                  <a:pt x="842" y="904"/>
                </a:cubicBezTo>
                <a:cubicBezTo>
                  <a:pt x="842" y="906"/>
                  <a:pt x="842" y="908"/>
                  <a:pt x="842" y="911"/>
                </a:cubicBezTo>
                <a:cubicBezTo>
                  <a:pt x="842" y="908"/>
                  <a:pt x="842" y="906"/>
                  <a:pt x="842" y="904"/>
                </a:cubicBezTo>
                <a:cubicBezTo>
                  <a:pt x="846" y="903"/>
                  <a:pt x="851" y="904"/>
                  <a:pt x="855" y="905"/>
                </a:cubicBezTo>
                <a:cubicBezTo>
                  <a:pt x="855" y="907"/>
                  <a:pt x="855" y="909"/>
                  <a:pt x="855" y="912"/>
                </a:cubicBezTo>
                <a:cubicBezTo>
                  <a:pt x="852" y="912"/>
                  <a:pt x="849" y="912"/>
                  <a:pt x="846" y="912"/>
                </a:cubicBezTo>
                <a:cubicBezTo>
                  <a:pt x="845" y="912"/>
                  <a:pt x="845" y="913"/>
                  <a:pt x="846" y="913"/>
                </a:cubicBezTo>
                <a:cubicBezTo>
                  <a:pt x="849" y="913"/>
                  <a:pt x="852" y="913"/>
                  <a:pt x="855" y="913"/>
                </a:cubicBezTo>
                <a:cubicBezTo>
                  <a:pt x="856" y="915"/>
                  <a:pt x="856" y="918"/>
                  <a:pt x="856" y="920"/>
                </a:cubicBezTo>
                <a:cubicBezTo>
                  <a:pt x="851" y="921"/>
                  <a:pt x="847" y="921"/>
                  <a:pt x="842" y="922"/>
                </a:cubicBezTo>
                <a:close/>
                <a:moveTo>
                  <a:pt x="856" y="921"/>
                </a:moveTo>
                <a:cubicBezTo>
                  <a:pt x="857" y="923"/>
                  <a:pt x="857" y="924"/>
                  <a:pt x="857" y="926"/>
                </a:cubicBezTo>
                <a:cubicBezTo>
                  <a:pt x="857" y="930"/>
                  <a:pt x="857" y="935"/>
                  <a:pt x="856" y="939"/>
                </a:cubicBezTo>
                <a:cubicBezTo>
                  <a:pt x="856" y="935"/>
                  <a:pt x="856" y="932"/>
                  <a:pt x="856" y="928"/>
                </a:cubicBezTo>
                <a:cubicBezTo>
                  <a:pt x="856" y="926"/>
                  <a:pt x="856" y="924"/>
                  <a:pt x="856" y="921"/>
                </a:cubicBezTo>
                <a:cubicBezTo>
                  <a:pt x="856" y="921"/>
                  <a:pt x="856" y="921"/>
                  <a:pt x="856" y="921"/>
                </a:cubicBezTo>
                <a:close/>
                <a:moveTo>
                  <a:pt x="842" y="956"/>
                </a:moveTo>
                <a:cubicBezTo>
                  <a:pt x="846" y="956"/>
                  <a:pt x="851" y="956"/>
                  <a:pt x="856" y="956"/>
                </a:cubicBezTo>
                <a:cubicBezTo>
                  <a:pt x="856" y="959"/>
                  <a:pt x="855" y="962"/>
                  <a:pt x="855" y="965"/>
                </a:cubicBezTo>
                <a:cubicBezTo>
                  <a:pt x="850" y="965"/>
                  <a:pt x="846" y="965"/>
                  <a:pt x="841" y="965"/>
                </a:cubicBezTo>
                <a:cubicBezTo>
                  <a:pt x="841" y="962"/>
                  <a:pt x="842" y="959"/>
                  <a:pt x="842" y="956"/>
                </a:cubicBezTo>
                <a:close/>
                <a:moveTo>
                  <a:pt x="856" y="984"/>
                </a:moveTo>
                <a:cubicBezTo>
                  <a:pt x="853" y="984"/>
                  <a:pt x="849" y="985"/>
                  <a:pt x="845" y="985"/>
                </a:cubicBezTo>
                <a:cubicBezTo>
                  <a:pt x="845" y="985"/>
                  <a:pt x="845" y="986"/>
                  <a:pt x="845" y="986"/>
                </a:cubicBezTo>
                <a:cubicBezTo>
                  <a:pt x="849" y="986"/>
                  <a:pt x="853" y="985"/>
                  <a:pt x="856" y="985"/>
                </a:cubicBezTo>
                <a:cubicBezTo>
                  <a:pt x="856" y="988"/>
                  <a:pt x="856" y="991"/>
                  <a:pt x="856" y="994"/>
                </a:cubicBezTo>
                <a:cubicBezTo>
                  <a:pt x="853" y="994"/>
                  <a:pt x="850" y="994"/>
                  <a:pt x="847" y="994"/>
                </a:cubicBezTo>
                <a:cubicBezTo>
                  <a:pt x="845" y="994"/>
                  <a:pt x="843" y="995"/>
                  <a:pt x="841" y="995"/>
                </a:cubicBezTo>
                <a:cubicBezTo>
                  <a:pt x="841" y="989"/>
                  <a:pt x="841" y="982"/>
                  <a:pt x="841" y="976"/>
                </a:cubicBezTo>
                <a:cubicBezTo>
                  <a:pt x="845" y="976"/>
                  <a:pt x="848" y="975"/>
                  <a:pt x="851" y="975"/>
                </a:cubicBezTo>
                <a:cubicBezTo>
                  <a:pt x="852" y="975"/>
                  <a:pt x="852" y="974"/>
                  <a:pt x="851" y="974"/>
                </a:cubicBezTo>
                <a:cubicBezTo>
                  <a:pt x="848" y="974"/>
                  <a:pt x="845" y="975"/>
                  <a:pt x="841" y="975"/>
                </a:cubicBezTo>
                <a:cubicBezTo>
                  <a:pt x="841" y="972"/>
                  <a:pt x="841" y="969"/>
                  <a:pt x="841" y="966"/>
                </a:cubicBezTo>
                <a:cubicBezTo>
                  <a:pt x="846" y="966"/>
                  <a:pt x="850" y="966"/>
                  <a:pt x="855" y="966"/>
                </a:cubicBezTo>
                <a:cubicBezTo>
                  <a:pt x="855" y="968"/>
                  <a:pt x="854" y="970"/>
                  <a:pt x="854" y="972"/>
                </a:cubicBezTo>
                <a:cubicBezTo>
                  <a:pt x="854" y="973"/>
                  <a:pt x="855" y="973"/>
                  <a:pt x="855" y="972"/>
                </a:cubicBezTo>
                <a:cubicBezTo>
                  <a:pt x="855" y="970"/>
                  <a:pt x="856" y="968"/>
                  <a:pt x="856" y="966"/>
                </a:cubicBezTo>
                <a:cubicBezTo>
                  <a:pt x="856" y="966"/>
                  <a:pt x="856" y="966"/>
                  <a:pt x="856" y="966"/>
                </a:cubicBezTo>
                <a:cubicBezTo>
                  <a:pt x="856" y="972"/>
                  <a:pt x="856" y="978"/>
                  <a:pt x="856" y="984"/>
                </a:cubicBezTo>
                <a:close/>
                <a:moveTo>
                  <a:pt x="856" y="965"/>
                </a:moveTo>
                <a:cubicBezTo>
                  <a:pt x="856" y="965"/>
                  <a:pt x="856" y="965"/>
                  <a:pt x="856" y="965"/>
                </a:cubicBezTo>
                <a:cubicBezTo>
                  <a:pt x="856" y="964"/>
                  <a:pt x="856" y="963"/>
                  <a:pt x="856" y="962"/>
                </a:cubicBezTo>
                <a:cubicBezTo>
                  <a:pt x="856" y="963"/>
                  <a:pt x="856" y="964"/>
                  <a:pt x="856" y="965"/>
                </a:cubicBezTo>
                <a:close/>
                <a:moveTo>
                  <a:pt x="859" y="944"/>
                </a:moveTo>
                <a:cubicBezTo>
                  <a:pt x="858" y="944"/>
                  <a:pt x="858" y="944"/>
                  <a:pt x="857" y="944"/>
                </a:cubicBezTo>
                <a:cubicBezTo>
                  <a:pt x="857" y="940"/>
                  <a:pt x="857" y="937"/>
                  <a:pt x="858" y="934"/>
                </a:cubicBezTo>
                <a:cubicBezTo>
                  <a:pt x="858" y="937"/>
                  <a:pt x="858" y="940"/>
                  <a:pt x="859" y="944"/>
                </a:cubicBezTo>
                <a:close/>
                <a:moveTo>
                  <a:pt x="857" y="920"/>
                </a:moveTo>
                <a:cubicBezTo>
                  <a:pt x="857" y="919"/>
                  <a:pt x="857" y="918"/>
                  <a:pt x="857" y="917"/>
                </a:cubicBezTo>
                <a:cubicBezTo>
                  <a:pt x="857" y="916"/>
                  <a:pt x="857" y="914"/>
                  <a:pt x="857" y="913"/>
                </a:cubicBezTo>
                <a:cubicBezTo>
                  <a:pt x="857" y="913"/>
                  <a:pt x="857" y="913"/>
                  <a:pt x="858" y="913"/>
                </a:cubicBezTo>
                <a:cubicBezTo>
                  <a:pt x="857" y="915"/>
                  <a:pt x="857" y="917"/>
                  <a:pt x="857" y="920"/>
                </a:cubicBezTo>
                <a:close/>
                <a:moveTo>
                  <a:pt x="858" y="912"/>
                </a:moveTo>
                <a:cubicBezTo>
                  <a:pt x="857" y="912"/>
                  <a:pt x="857" y="912"/>
                  <a:pt x="857" y="912"/>
                </a:cubicBezTo>
                <a:cubicBezTo>
                  <a:pt x="857" y="908"/>
                  <a:pt x="857" y="904"/>
                  <a:pt x="857" y="900"/>
                </a:cubicBezTo>
                <a:cubicBezTo>
                  <a:pt x="858" y="900"/>
                  <a:pt x="858" y="899"/>
                  <a:pt x="859" y="899"/>
                </a:cubicBezTo>
                <a:cubicBezTo>
                  <a:pt x="859" y="904"/>
                  <a:pt x="858" y="908"/>
                  <a:pt x="858" y="912"/>
                </a:cubicBezTo>
                <a:close/>
                <a:moveTo>
                  <a:pt x="875" y="900"/>
                </a:moveTo>
                <a:cubicBezTo>
                  <a:pt x="875" y="900"/>
                  <a:pt x="875" y="900"/>
                  <a:pt x="875" y="900"/>
                </a:cubicBezTo>
                <a:cubicBezTo>
                  <a:pt x="875" y="900"/>
                  <a:pt x="875" y="901"/>
                  <a:pt x="875" y="901"/>
                </a:cubicBezTo>
                <a:cubicBezTo>
                  <a:pt x="875" y="901"/>
                  <a:pt x="875" y="901"/>
                  <a:pt x="875" y="901"/>
                </a:cubicBezTo>
                <a:cubicBezTo>
                  <a:pt x="875" y="901"/>
                  <a:pt x="875" y="900"/>
                  <a:pt x="875" y="900"/>
                </a:cubicBezTo>
                <a:close/>
                <a:moveTo>
                  <a:pt x="875" y="902"/>
                </a:moveTo>
                <a:cubicBezTo>
                  <a:pt x="875" y="902"/>
                  <a:pt x="876" y="902"/>
                  <a:pt x="876" y="902"/>
                </a:cubicBezTo>
                <a:cubicBezTo>
                  <a:pt x="876" y="904"/>
                  <a:pt x="876" y="907"/>
                  <a:pt x="876" y="909"/>
                </a:cubicBezTo>
                <a:cubicBezTo>
                  <a:pt x="876" y="909"/>
                  <a:pt x="876" y="909"/>
                  <a:pt x="876" y="909"/>
                </a:cubicBezTo>
                <a:cubicBezTo>
                  <a:pt x="876" y="907"/>
                  <a:pt x="876" y="905"/>
                  <a:pt x="875" y="902"/>
                </a:cubicBezTo>
                <a:close/>
                <a:moveTo>
                  <a:pt x="876" y="910"/>
                </a:moveTo>
                <a:cubicBezTo>
                  <a:pt x="876" y="910"/>
                  <a:pt x="876" y="910"/>
                  <a:pt x="876" y="910"/>
                </a:cubicBezTo>
                <a:cubicBezTo>
                  <a:pt x="876" y="912"/>
                  <a:pt x="876" y="915"/>
                  <a:pt x="876" y="917"/>
                </a:cubicBezTo>
                <a:cubicBezTo>
                  <a:pt x="876" y="916"/>
                  <a:pt x="876" y="914"/>
                  <a:pt x="876" y="913"/>
                </a:cubicBezTo>
                <a:cubicBezTo>
                  <a:pt x="876" y="912"/>
                  <a:pt x="876" y="911"/>
                  <a:pt x="876" y="910"/>
                </a:cubicBezTo>
                <a:close/>
                <a:moveTo>
                  <a:pt x="876" y="954"/>
                </a:moveTo>
                <a:cubicBezTo>
                  <a:pt x="877" y="949"/>
                  <a:pt x="877" y="944"/>
                  <a:pt x="877" y="939"/>
                </a:cubicBezTo>
                <a:cubicBezTo>
                  <a:pt x="877" y="939"/>
                  <a:pt x="878" y="939"/>
                  <a:pt x="878" y="939"/>
                </a:cubicBezTo>
                <a:cubicBezTo>
                  <a:pt x="878" y="944"/>
                  <a:pt x="878" y="948"/>
                  <a:pt x="878" y="953"/>
                </a:cubicBezTo>
                <a:cubicBezTo>
                  <a:pt x="878" y="953"/>
                  <a:pt x="877" y="954"/>
                  <a:pt x="876" y="954"/>
                </a:cubicBezTo>
                <a:close/>
                <a:moveTo>
                  <a:pt x="894" y="962"/>
                </a:moveTo>
                <a:cubicBezTo>
                  <a:pt x="894" y="962"/>
                  <a:pt x="894" y="962"/>
                  <a:pt x="894" y="962"/>
                </a:cubicBezTo>
                <a:cubicBezTo>
                  <a:pt x="889" y="962"/>
                  <a:pt x="884" y="962"/>
                  <a:pt x="879" y="963"/>
                </a:cubicBezTo>
                <a:cubicBezTo>
                  <a:pt x="879" y="960"/>
                  <a:pt x="879" y="957"/>
                  <a:pt x="879" y="954"/>
                </a:cubicBezTo>
                <a:cubicBezTo>
                  <a:pt x="880" y="954"/>
                  <a:pt x="881" y="954"/>
                  <a:pt x="882" y="954"/>
                </a:cubicBezTo>
                <a:cubicBezTo>
                  <a:pt x="882" y="955"/>
                  <a:pt x="882" y="957"/>
                  <a:pt x="882" y="958"/>
                </a:cubicBezTo>
                <a:cubicBezTo>
                  <a:pt x="882" y="959"/>
                  <a:pt x="883" y="959"/>
                  <a:pt x="883" y="958"/>
                </a:cubicBezTo>
                <a:cubicBezTo>
                  <a:pt x="883" y="957"/>
                  <a:pt x="883" y="955"/>
                  <a:pt x="882" y="954"/>
                </a:cubicBezTo>
                <a:cubicBezTo>
                  <a:pt x="886" y="954"/>
                  <a:pt x="890" y="953"/>
                  <a:pt x="894" y="953"/>
                </a:cubicBezTo>
                <a:cubicBezTo>
                  <a:pt x="894" y="956"/>
                  <a:pt x="894" y="959"/>
                  <a:pt x="894" y="962"/>
                </a:cubicBezTo>
                <a:close/>
                <a:moveTo>
                  <a:pt x="894" y="952"/>
                </a:moveTo>
                <a:cubicBezTo>
                  <a:pt x="890" y="952"/>
                  <a:pt x="886" y="953"/>
                  <a:pt x="882" y="953"/>
                </a:cubicBezTo>
                <a:cubicBezTo>
                  <a:pt x="882" y="951"/>
                  <a:pt x="882" y="949"/>
                  <a:pt x="882" y="947"/>
                </a:cubicBezTo>
                <a:cubicBezTo>
                  <a:pt x="886" y="947"/>
                  <a:pt x="890" y="947"/>
                  <a:pt x="894" y="947"/>
                </a:cubicBezTo>
                <a:cubicBezTo>
                  <a:pt x="894" y="949"/>
                  <a:pt x="894" y="951"/>
                  <a:pt x="894" y="952"/>
                </a:cubicBezTo>
                <a:close/>
                <a:moveTo>
                  <a:pt x="894" y="946"/>
                </a:moveTo>
                <a:cubicBezTo>
                  <a:pt x="890" y="946"/>
                  <a:pt x="886" y="946"/>
                  <a:pt x="881" y="946"/>
                </a:cubicBezTo>
                <a:cubicBezTo>
                  <a:pt x="881" y="944"/>
                  <a:pt x="881" y="941"/>
                  <a:pt x="881" y="939"/>
                </a:cubicBezTo>
                <a:cubicBezTo>
                  <a:pt x="885" y="938"/>
                  <a:pt x="889" y="938"/>
                  <a:pt x="893" y="938"/>
                </a:cubicBezTo>
                <a:cubicBezTo>
                  <a:pt x="893" y="940"/>
                  <a:pt x="893" y="943"/>
                  <a:pt x="894" y="946"/>
                </a:cubicBezTo>
                <a:close/>
                <a:moveTo>
                  <a:pt x="893" y="937"/>
                </a:moveTo>
                <a:cubicBezTo>
                  <a:pt x="889" y="937"/>
                  <a:pt x="885" y="937"/>
                  <a:pt x="881" y="938"/>
                </a:cubicBezTo>
                <a:cubicBezTo>
                  <a:pt x="881" y="935"/>
                  <a:pt x="880" y="932"/>
                  <a:pt x="880" y="930"/>
                </a:cubicBezTo>
                <a:cubicBezTo>
                  <a:pt x="884" y="929"/>
                  <a:pt x="888" y="929"/>
                  <a:pt x="892" y="929"/>
                </a:cubicBezTo>
                <a:cubicBezTo>
                  <a:pt x="892" y="931"/>
                  <a:pt x="893" y="934"/>
                  <a:pt x="893" y="937"/>
                </a:cubicBezTo>
                <a:close/>
                <a:moveTo>
                  <a:pt x="892" y="928"/>
                </a:moveTo>
                <a:cubicBezTo>
                  <a:pt x="888" y="928"/>
                  <a:pt x="884" y="928"/>
                  <a:pt x="880" y="929"/>
                </a:cubicBezTo>
                <a:cubicBezTo>
                  <a:pt x="880" y="925"/>
                  <a:pt x="880" y="922"/>
                  <a:pt x="880" y="919"/>
                </a:cubicBezTo>
                <a:cubicBezTo>
                  <a:pt x="883" y="919"/>
                  <a:pt x="887" y="919"/>
                  <a:pt x="891" y="919"/>
                </a:cubicBezTo>
                <a:cubicBezTo>
                  <a:pt x="891" y="922"/>
                  <a:pt x="892" y="925"/>
                  <a:pt x="892" y="928"/>
                </a:cubicBezTo>
                <a:close/>
                <a:moveTo>
                  <a:pt x="891" y="918"/>
                </a:moveTo>
                <a:cubicBezTo>
                  <a:pt x="887" y="918"/>
                  <a:pt x="883" y="918"/>
                  <a:pt x="880" y="918"/>
                </a:cubicBezTo>
                <a:cubicBezTo>
                  <a:pt x="879" y="915"/>
                  <a:pt x="879" y="912"/>
                  <a:pt x="879" y="910"/>
                </a:cubicBezTo>
                <a:cubicBezTo>
                  <a:pt x="883" y="909"/>
                  <a:pt x="887" y="909"/>
                  <a:pt x="890" y="909"/>
                </a:cubicBezTo>
                <a:cubicBezTo>
                  <a:pt x="890" y="912"/>
                  <a:pt x="891" y="915"/>
                  <a:pt x="891" y="918"/>
                </a:cubicBezTo>
                <a:close/>
                <a:moveTo>
                  <a:pt x="890" y="903"/>
                </a:moveTo>
                <a:cubicBezTo>
                  <a:pt x="890" y="905"/>
                  <a:pt x="890" y="907"/>
                  <a:pt x="890" y="908"/>
                </a:cubicBezTo>
                <a:cubicBezTo>
                  <a:pt x="886" y="908"/>
                  <a:pt x="883" y="908"/>
                  <a:pt x="879" y="909"/>
                </a:cubicBezTo>
                <a:cubicBezTo>
                  <a:pt x="879" y="906"/>
                  <a:pt x="879" y="904"/>
                  <a:pt x="879" y="901"/>
                </a:cubicBezTo>
                <a:cubicBezTo>
                  <a:pt x="881" y="901"/>
                  <a:pt x="882" y="901"/>
                  <a:pt x="884" y="901"/>
                </a:cubicBezTo>
                <a:cubicBezTo>
                  <a:pt x="886" y="901"/>
                  <a:pt x="888" y="901"/>
                  <a:pt x="890" y="901"/>
                </a:cubicBezTo>
                <a:cubicBezTo>
                  <a:pt x="890" y="902"/>
                  <a:pt x="890" y="902"/>
                  <a:pt x="890" y="903"/>
                </a:cubicBezTo>
                <a:close/>
                <a:moveTo>
                  <a:pt x="890" y="900"/>
                </a:moveTo>
                <a:cubicBezTo>
                  <a:pt x="890" y="900"/>
                  <a:pt x="890" y="900"/>
                  <a:pt x="890" y="900"/>
                </a:cubicBezTo>
                <a:cubicBezTo>
                  <a:pt x="890" y="900"/>
                  <a:pt x="890" y="900"/>
                  <a:pt x="891" y="900"/>
                </a:cubicBezTo>
                <a:cubicBezTo>
                  <a:pt x="890" y="900"/>
                  <a:pt x="890" y="900"/>
                  <a:pt x="890" y="900"/>
                </a:cubicBezTo>
                <a:close/>
                <a:moveTo>
                  <a:pt x="890" y="899"/>
                </a:moveTo>
                <a:cubicBezTo>
                  <a:pt x="890" y="899"/>
                  <a:pt x="889" y="899"/>
                  <a:pt x="889" y="898"/>
                </a:cubicBezTo>
                <a:cubicBezTo>
                  <a:pt x="893" y="898"/>
                  <a:pt x="896" y="898"/>
                  <a:pt x="900" y="898"/>
                </a:cubicBezTo>
                <a:cubicBezTo>
                  <a:pt x="901" y="897"/>
                  <a:pt x="902" y="897"/>
                  <a:pt x="903" y="897"/>
                </a:cubicBezTo>
                <a:cubicBezTo>
                  <a:pt x="903" y="898"/>
                  <a:pt x="903" y="899"/>
                  <a:pt x="903" y="900"/>
                </a:cubicBezTo>
                <a:cubicBezTo>
                  <a:pt x="899" y="900"/>
                  <a:pt x="894" y="900"/>
                  <a:pt x="890" y="899"/>
                </a:cubicBezTo>
                <a:close/>
                <a:moveTo>
                  <a:pt x="905" y="929"/>
                </a:moveTo>
                <a:cubicBezTo>
                  <a:pt x="904" y="920"/>
                  <a:pt x="903" y="911"/>
                  <a:pt x="903" y="901"/>
                </a:cubicBezTo>
                <a:cubicBezTo>
                  <a:pt x="904" y="901"/>
                  <a:pt x="905" y="902"/>
                  <a:pt x="906" y="902"/>
                </a:cubicBezTo>
                <a:cubicBezTo>
                  <a:pt x="906" y="911"/>
                  <a:pt x="905" y="920"/>
                  <a:pt x="905" y="929"/>
                </a:cubicBezTo>
                <a:close/>
                <a:moveTo>
                  <a:pt x="907" y="901"/>
                </a:moveTo>
                <a:cubicBezTo>
                  <a:pt x="907" y="899"/>
                  <a:pt x="907" y="898"/>
                  <a:pt x="907" y="897"/>
                </a:cubicBezTo>
                <a:cubicBezTo>
                  <a:pt x="908" y="897"/>
                  <a:pt x="908" y="897"/>
                  <a:pt x="909" y="897"/>
                </a:cubicBezTo>
                <a:cubicBezTo>
                  <a:pt x="909" y="898"/>
                  <a:pt x="909" y="900"/>
                  <a:pt x="909" y="901"/>
                </a:cubicBezTo>
                <a:cubicBezTo>
                  <a:pt x="908" y="901"/>
                  <a:pt x="908" y="901"/>
                  <a:pt x="907" y="901"/>
                </a:cubicBezTo>
                <a:close/>
                <a:moveTo>
                  <a:pt x="909" y="903"/>
                </a:moveTo>
                <a:cubicBezTo>
                  <a:pt x="909" y="903"/>
                  <a:pt x="909" y="902"/>
                  <a:pt x="909" y="902"/>
                </a:cubicBezTo>
                <a:cubicBezTo>
                  <a:pt x="912" y="902"/>
                  <a:pt x="914" y="902"/>
                  <a:pt x="916" y="903"/>
                </a:cubicBezTo>
                <a:cubicBezTo>
                  <a:pt x="916" y="903"/>
                  <a:pt x="916" y="903"/>
                  <a:pt x="916" y="903"/>
                </a:cubicBezTo>
                <a:cubicBezTo>
                  <a:pt x="914" y="903"/>
                  <a:pt x="911" y="903"/>
                  <a:pt x="909" y="903"/>
                </a:cubicBezTo>
                <a:close/>
                <a:moveTo>
                  <a:pt x="917" y="903"/>
                </a:moveTo>
                <a:cubicBezTo>
                  <a:pt x="917" y="903"/>
                  <a:pt x="917" y="903"/>
                  <a:pt x="917" y="903"/>
                </a:cubicBezTo>
                <a:cubicBezTo>
                  <a:pt x="918" y="903"/>
                  <a:pt x="918" y="903"/>
                  <a:pt x="918" y="903"/>
                </a:cubicBezTo>
                <a:cubicBezTo>
                  <a:pt x="918" y="903"/>
                  <a:pt x="918" y="903"/>
                  <a:pt x="918" y="903"/>
                </a:cubicBezTo>
                <a:cubicBezTo>
                  <a:pt x="918" y="903"/>
                  <a:pt x="918" y="903"/>
                  <a:pt x="917" y="903"/>
                </a:cubicBezTo>
                <a:close/>
                <a:moveTo>
                  <a:pt x="920" y="904"/>
                </a:moveTo>
                <a:cubicBezTo>
                  <a:pt x="920" y="904"/>
                  <a:pt x="919" y="904"/>
                  <a:pt x="919" y="904"/>
                </a:cubicBezTo>
                <a:cubicBezTo>
                  <a:pt x="919" y="903"/>
                  <a:pt x="919" y="903"/>
                  <a:pt x="919" y="903"/>
                </a:cubicBezTo>
                <a:cubicBezTo>
                  <a:pt x="919" y="903"/>
                  <a:pt x="919" y="903"/>
                  <a:pt x="920" y="903"/>
                </a:cubicBezTo>
                <a:cubicBezTo>
                  <a:pt x="920" y="903"/>
                  <a:pt x="920" y="904"/>
                  <a:pt x="920" y="904"/>
                </a:cubicBezTo>
                <a:close/>
                <a:moveTo>
                  <a:pt x="920" y="902"/>
                </a:moveTo>
                <a:cubicBezTo>
                  <a:pt x="919" y="902"/>
                  <a:pt x="919" y="902"/>
                  <a:pt x="919" y="902"/>
                </a:cubicBezTo>
                <a:cubicBezTo>
                  <a:pt x="919" y="900"/>
                  <a:pt x="919" y="898"/>
                  <a:pt x="919" y="897"/>
                </a:cubicBezTo>
                <a:cubicBezTo>
                  <a:pt x="919" y="897"/>
                  <a:pt x="919" y="897"/>
                  <a:pt x="919" y="897"/>
                </a:cubicBezTo>
                <a:cubicBezTo>
                  <a:pt x="919" y="899"/>
                  <a:pt x="920" y="900"/>
                  <a:pt x="920" y="902"/>
                </a:cubicBezTo>
                <a:close/>
                <a:moveTo>
                  <a:pt x="919" y="896"/>
                </a:moveTo>
                <a:cubicBezTo>
                  <a:pt x="919" y="895"/>
                  <a:pt x="919" y="894"/>
                  <a:pt x="919" y="893"/>
                </a:cubicBezTo>
                <a:cubicBezTo>
                  <a:pt x="919" y="892"/>
                  <a:pt x="919" y="892"/>
                  <a:pt x="919" y="892"/>
                </a:cubicBezTo>
                <a:cubicBezTo>
                  <a:pt x="919" y="893"/>
                  <a:pt x="919" y="893"/>
                  <a:pt x="919" y="893"/>
                </a:cubicBezTo>
                <a:cubicBezTo>
                  <a:pt x="919" y="893"/>
                  <a:pt x="919" y="893"/>
                  <a:pt x="919" y="893"/>
                </a:cubicBezTo>
                <a:cubicBezTo>
                  <a:pt x="919" y="894"/>
                  <a:pt x="919" y="895"/>
                  <a:pt x="919" y="896"/>
                </a:cubicBezTo>
                <a:cubicBezTo>
                  <a:pt x="919" y="896"/>
                  <a:pt x="919" y="896"/>
                  <a:pt x="919" y="896"/>
                </a:cubicBezTo>
                <a:close/>
                <a:moveTo>
                  <a:pt x="919" y="892"/>
                </a:moveTo>
                <a:cubicBezTo>
                  <a:pt x="919" y="892"/>
                  <a:pt x="919" y="892"/>
                  <a:pt x="919" y="892"/>
                </a:cubicBezTo>
                <a:cubicBezTo>
                  <a:pt x="919" y="891"/>
                  <a:pt x="919" y="891"/>
                  <a:pt x="919" y="890"/>
                </a:cubicBezTo>
                <a:cubicBezTo>
                  <a:pt x="919" y="890"/>
                  <a:pt x="919" y="890"/>
                  <a:pt x="919" y="890"/>
                </a:cubicBezTo>
                <a:cubicBezTo>
                  <a:pt x="919" y="891"/>
                  <a:pt x="919" y="891"/>
                  <a:pt x="919" y="892"/>
                </a:cubicBezTo>
                <a:close/>
                <a:moveTo>
                  <a:pt x="920" y="888"/>
                </a:moveTo>
                <a:cubicBezTo>
                  <a:pt x="920" y="888"/>
                  <a:pt x="919" y="888"/>
                  <a:pt x="919" y="888"/>
                </a:cubicBezTo>
                <a:cubicBezTo>
                  <a:pt x="921" y="887"/>
                  <a:pt x="922" y="887"/>
                  <a:pt x="924" y="886"/>
                </a:cubicBezTo>
                <a:cubicBezTo>
                  <a:pt x="922" y="887"/>
                  <a:pt x="921" y="888"/>
                  <a:pt x="920" y="888"/>
                </a:cubicBezTo>
                <a:close/>
                <a:moveTo>
                  <a:pt x="942" y="877"/>
                </a:moveTo>
                <a:cubicBezTo>
                  <a:pt x="939" y="878"/>
                  <a:pt x="936" y="880"/>
                  <a:pt x="933" y="882"/>
                </a:cubicBezTo>
                <a:cubicBezTo>
                  <a:pt x="930" y="883"/>
                  <a:pt x="928" y="884"/>
                  <a:pt x="925" y="885"/>
                </a:cubicBezTo>
                <a:cubicBezTo>
                  <a:pt x="923" y="886"/>
                  <a:pt x="921" y="887"/>
                  <a:pt x="919" y="887"/>
                </a:cubicBezTo>
                <a:cubicBezTo>
                  <a:pt x="919" y="887"/>
                  <a:pt x="919" y="886"/>
                  <a:pt x="919" y="885"/>
                </a:cubicBezTo>
                <a:cubicBezTo>
                  <a:pt x="919" y="878"/>
                  <a:pt x="919" y="871"/>
                  <a:pt x="919" y="863"/>
                </a:cubicBezTo>
                <a:cubicBezTo>
                  <a:pt x="919" y="863"/>
                  <a:pt x="919" y="863"/>
                  <a:pt x="919" y="863"/>
                </a:cubicBezTo>
                <a:cubicBezTo>
                  <a:pt x="919" y="867"/>
                  <a:pt x="920" y="875"/>
                  <a:pt x="920" y="880"/>
                </a:cubicBezTo>
                <a:cubicBezTo>
                  <a:pt x="920" y="881"/>
                  <a:pt x="921" y="881"/>
                  <a:pt x="921" y="880"/>
                </a:cubicBezTo>
                <a:cubicBezTo>
                  <a:pt x="921" y="875"/>
                  <a:pt x="921" y="870"/>
                  <a:pt x="920" y="864"/>
                </a:cubicBezTo>
                <a:cubicBezTo>
                  <a:pt x="920" y="864"/>
                  <a:pt x="920" y="864"/>
                  <a:pt x="920" y="864"/>
                </a:cubicBezTo>
                <a:cubicBezTo>
                  <a:pt x="921" y="865"/>
                  <a:pt x="921" y="864"/>
                  <a:pt x="921" y="864"/>
                </a:cubicBezTo>
                <a:cubicBezTo>
                  <a:pt x="921" y="864"/>
                  <a:pt x="920" y="864"/>
                  <a:pt x="920" y="864"/>
                </a:cubicBezTo>
                <a:cubicBezTo>
                  <a:pt x="920" y="862"/>
                  <a:pt x="920" y="861"/>
                  <a:pt x="919" y="860"/>
                </a:cubicBezTo>
                <a:cubicBezTo>
                  <a:pt x="920" y="860"/>
                  <a:pt x="921" y="860"/>
                  <a:pt x="922" y="861"/>
                </a:cubicBezTo>
                <a:cubicBezTo>
                  <a:pt x="922" y="861"/>
                  <a:pt x="923" y="860"/>
                  <a:pt x="922" y="860"/>
                </a:cubicBezTo>
                <a:cubicBezTo>
                  <a:pt x="922" y="859"/>
                  <a:pt x="921" y="859"/>
                  <a:pt x="919" y="859"/>
                </a:cubicBezTo>
                <a:cubicBezTo>
                  <a:pt x="919" y="859"/>
                  <a:pt x="919" y="858"/>
                  <a:pt x="919" y="858"/>
                </a:cubicBezTo>
                <a:cubicBezTo>
                  <a:pt x="919" y="858"/>
                  <a:pt x="918" y="858"/>
                  <a:pt x="918" y="858"/>
                </a:cubicBezTo>
                <a:cubicBezTo>
                  <a:pt x="918" y="859"/>
                  <a:pt x="918" y="859"/>
                  <a:pt x="918" y="859"/>
                </a:cubicBezTo>
                <a:cubicBezTo>
                  <a:pt x="918" y="859"/>
                  <a:pt x="917" y="859"/>
                  <a:pt x="917" y="859"/>
                </a:cubicBezTo>
                <a:cubicBezTo>
                  <a:pt x="917" y="859"/>
                  <a:pt x="917" y="858"/>
                  <a:pt x="917" y="857"/>
                </a:cubicBezTo>
                <a:cubicBezTo>
                  <a:pt x="918" y="857"/>
                  <a:pt x="919" y="856"/>
                  <a:pt x="921" y="856"/>
                </a:cubicBezTo>
                <a:cubicBezTo>
                  <a:pt x="921" y="856"/>
                  <a:pt x="921" y="855"/>
                  <a:pt x="920" y="855"/>
                </a:cubicBezTo>
                <a:cubicBezTo>
                  <a:pt x="916" y="857"/>
                  <a:pt x="919" y="855"/>
                  <a:pt x="922" y="853"/>
                </a:cubicBezTo>
                <a:cubicBezTo>
                  <a:pt x="922" y="854"/>
                  <a:pt x="922" y="854"/>
                  <a:pt x="922" y="855"/>
                </a:cubicBezTo>
                <a:cubicBezTo>
                  <a:pt x="922" y="855"/>
                  <a:pt x="921" y="856"/>
                  <a:pt x="921" y="856"/>
                </a:cubicBezTo>
                <a:cubicBezTo>
                  <a:pt x="920" y="856"/>
                  <a:pt x="921" y="857"/>
                  <a:pt x="921" y="856"/>
                </a:cubicBezTo>
                <a:cubicBezTo>
                  <a:pt x="921" y="856"/>
                  <a:pt x="922" y="856"/>
                  <a:pt x="922" y="855"/>
                </a:cubicBezTo>
                <a:cubicBezTo>
                  <a:pt x="923" y="859"/>
                  <a:pt x="924" y="863"/>
                  <a:pt x="924" y="866"/>
                </a:cubicBezTo>
                <a:cubicBezTo>
                  <a:pt x="924" y="867"/>
                  <a:pt x="925" y="867"/>
                  <a:pt x="925" y="866"/>
                </a:cubicBezTo>
                <a:cubicBezTo>
                  <a:pt x="925" y="862"/>
                  <a:pt x="925" y="858"/>
                  <a:pt x="925" y="854"/>
                </a:cubicBezTo>
                <a:cubicBezTo>
                  <a:pt x="927" y="852"/>
                  <a:pt x="930" y="850"/>
                  <a:pt x="932" y="848"/>
                </a:cubicBezTo>
                <a:cubicBezTo>
                  <a:pt x="932" y="849"/>
                  <a:pt x="932" y="850"/>
                  <a:pt x="932" y="850"/>
                </a:cubicBezTo>
                <a:cubicBezTo>
                  <a:pt x="932" y="851"/>
                  <a:pt x="933" y="851"/>
                  <a:pt x="933" y="850"/>
                </a:cubicBezTo>
                <a:cubicBezTo>
                  <a:pt x="933" y="849"/>
                  <a:pt x="933" y="848"/>
                  <a:pt x="933" y="847"/>
                </a:cubicBezTo>
                <a:cubicBezTo>
                  <a:pt x="934" y="847"/>
                  <a:pt x="935" y="846"/>
                  <a:pt x="936" y="845"/>
                </a:cubicBezTo>
                <a:cubicBezTo>
                  <a:pt x="936" y="850"/>
                  <a:pt x="936" y="855"/>
                  <a:pt x="936" y="860"/>
                </a:cubicBezTo>
                <a:cubicBezTo>
                  <a:pt x="936" y="861"/>
                  <a:pt x="937" y="861"/>
                  <a:pt x="937" y="860"/>
                </a:cubicBezTo>
                <a:cubicBezTo>
                  <a:pt x="937" y="855"/>
                  <a:pt x="937" y="850"/>
                  <a:pt x="937" y="845"/>
                </a:cubicBezTo>
                <a:cubicBezTo>
                  <a:pt x="937" y="845"/>
                  <a:pt x="937" y="845"/>
                  <a:pt x="937" y="844"/>
                </a:cubicBezTo>
                <a:cubicBezTo>
                  <a:pt x="938" y="844"/>
                  <a:pt x="939" y="844"/>
                  <a:pt x="939" y="843"/>
                </a:cubicBezTo>
                <a:cubicBezTo>
                  <a:pt x="945" y="841"/>
                  <a:pt x="951" y="838"/>
                  <a:pt x="957" y="836"/>
                </a:cubicBezTo>
                <a:cubicBezTo>
                  <a:pt x="957" y="836"/>
                  <a:pt x="957" y="836"/>
                  <a:pt x="957" y="836"/>
                </a:cubicBezTo>
                <a:cubicBezTo>
                  <a:pt x="957" y="836"/>
                  <a:pt x="958" y="836"/>
                  <a:pt x="958" y="836"/>
                </a:cubicBezTo>
                <a:cubicBezTo>
                  <a:pt x="959" y="836"/>
                  <a:pt x="959" y="837"/>
                  <a:pt x="959" y="837"/>
                </a:cubicBezTo>
                <a:cubicBezTo>
                  <a:pt x="959" y="838"/>
                  <a:pt x="959" y="840"/>
                  <a:pt x="959" y="842"/>
                </a:cubicBezTo>
                <a:cubicBezTo>
                  <a:pt x="953" y="844"/>
                  <a:pt x="947" y="847"/>
                  <a:pt x="940" y="850"/>
                </a:cubicBezTo>
                <a:cubicBezTo>
                  <a:pt x="940" y="850"/>
                  <a:pt x="940" y="851"/>
                  <a:pt x="941" y="851"/>
                </a:cubicBezTo>
                <a:cubicBezTo>
                  <a:pt x="947" y="848"/>
                  <a:pt x="953" y="845"/>
                  <a:pt x="959" y="843"/>
                </a:cubicBezTo>
                <a:cubicBezTo>
                  <a:pt x="959" y="844"/>
                  <a:pt x="959" y="846"/>
                  <a:pt x="959" y="847"/>
                </a:cubicBezTo>
                <a:cubicBezTo>
                  <a:pt x="953" y="850"/>
                  <a:pt x="947" y="853"/>
                  <a:pt x="940" y="856"/>
                </a:cubicBezTo>
                <a:cubicBezTo>
                  <a:pt x="940" y="856"/>
                  <a:pt x="940" y="857"/>
                  <a:pt x="941" y="857"/>
                </a:cubicBezTo>
                <a:cubicBezTo>
                  <a:pt x="947" y="854"/>
                  <a:pt x="953" y="851"/>
                  <a:pt x="959" y="848"/>
                </a:cubicBezTo>
                <a:cubicBezTo>
                  <a:pt x="959" y="848"/>
                  <a:pt x="959" y="848"/>
                  <a:pt x="959" y="848"/>
                </a:cubicBezTo>
                <a:cubicBezTo>
                  <a:pt x="959" y="849"/>
                  <a:pt x="959" y="849"/>
                  <a:pt x="959" y="850"/>
                </a:cubicBezTo>
                <a:cubicBezTo>
                  <a:pt x="960" y="856"/>
                  <a:pt x="960" y="862"/>
                  <a:pt x="960" y="868"/>
                </a:cubicBezTo>
                <a:cubicBezTo>
                  <a:pt x="954" y="871"/>
                  <a:pt x="948" y="874"/>
                  <a:pt x="942" y="877"/>
                </a:cubicBezTo>
                <a:close/>
                <a:moveTo>
                  <a:pt x="970" y="870"/>
                </a:moveTo>
                <a:cubicBezTo>
                  <a:pt x="967" y="872"/>
                  <a:pt x="964" y="873"/>
                  <a:pt x="961" y="875"/>
                </a:cubicBezTo>
                <a:cubicBezTo>
                  <a:pt x="961" y="872"/>
                  <a:pt x="961" y="870"/>
                  <a:pt x="961" y="868"/>
                </a:cubicBezTo>
                <a:cubicBezTo>
                  <a:pt x="963" y="866"/>
                  <a:pt x="966" y="865"/>
                  <a:pt x="968" y="863"/>
                </a:cubicBezTo>
                <a:cubicBezTo>
                  <a:pt x="969" y="863"/>
                  <a:pt x="969" y="863"/>
                  <a:pt x="969" y="863"/>
                </a:cubicBezTo>
                <a:cubicBezTo>
                  <a:pt x="969" y="863"/>
                  <a:pt x="969" y="864"/>
                  <a:pt x="969" y="864"/>
                </a:cubicBezTo>
                <a:cubicBezTo>
                  <a:pt x="968" y="864"/>
                  <a:pt x="967" y="865"/>
                  <a:pt x="966" y="866"/>
                </a:cubicBezTo>
                <a:cubicBezTo>
                  <a:pt x="966" y="866"/>
                  <a:pt x="967" y="867"/>
                  <a:pt x="967" y="866"/>
                </a:cubicBezTo>
                <a:cubicBezTo>
                  <a:pt x="968" y="866"/>
                  <a:pt x="968" y="865"/>
                  <a:pt x="969" y="864"/>
                </a:cubicBezTo>
                <a:cubicBezTo>
                  <a:pt x="969" y="865"/>
                  <a:pt x="969" y="866"/>
                  <a:pt x="970" y="866"/>
                </a:cubicBezTo>
                <a:cubicBezTo>
                  <a:pt x="969" y="866"/>
                  <a:pt x="969" y="866"/>
                  <a:pt x="969" y="866"/>
                </a:cubicBezTo>
                <a:cubicBezTo>
                  <a:pt x="968" y="866"/>
                  <a:pt x="968" y="866"/>
                  <a:pt x="969" y="867"/>
                </a:cubicBezTo>
                <a:cubicBezTo>
                  <a:pt x="969" y="867"/>
                  <a:pt x="969" y="867"/>
                  <a:pt x="970" y="867"/>
                </a:cubicBezTo>
                <a:cubicBezTo>
                  <a:pt x="970" y="868"/>
                  <a:pt x="970" y="869"/>
                  <a:pt x="970" y="870"/>
                </a:cubicBezTo>
                <a:close/>
                <a:moveTo>
                  <a:pt x="970" y="867"/>
                </a:moveTo>
                <a:cubicBezTo>
                  <a:pt x="970" y="866"/>
                  <a:pt x="970" y="865"/>
                  <a:pt x="970" y="864"/>
                </a:cubicBezTo>
                <a:cubicBezTo>
                  <a:pt x="970" y="863"/>
                  <a:pt x="970" y="863"/>
                  <a:pt x="970" y="863"/>
                </a:cubicBezTo>
                <a:cubicBezTo>
                  <a:pt x="970" y="864"/>
                  <a:pt x="971" y="864"/>
                  <a:pt x="972" y="864"/>
                </a:cubicBezTo>
                <a:cubicBezTo>
                  <a:pt x="972" y="865"/>
                  <a:pt x="972" y="866"/>
                  <a:pt x="972" y="867"/>
                </a:cubicBezTo>
                <a:cubicBezTo>
                  <a:pt x="971" y="867"/>
                  <a:pt x="971" y="867"/>
                  <a:pt x="970" y="867"/>
                </a:cubicBezTo>
                <a:close/>
                <a:moveTo>
                  <a:pt x="976" y="869"/>
                </a:moveTo>
                <a:cubicBezTo>
                  <a:pt x="975" y="868"/>
                  <a:pt x="974" y="868"/>
                  <a:pt x="973" y="868"/>
                </a:cubicBezTo>
                <a:cubicBezTo>
                  <a:pt x="973" y="866"/>
                  <a:pt x="973" y="865"/>
                  <a:pt x="973" y="864"/>
                </a:cubicBezTo>
                <a:cubicBezTo>
                  <a:pt x="974" y="864"/>
                  <a:pt x="975" y="864"/>
                  <a:pt x="976" y="864"/>
                </a:cubicBezTo>
                <a:cubicBezTo>
                  <a:pt x="976" y="865"/>
                  <a:pt x="976" y="867"/>
                  <a:pt x="976" y="869"/>
                </a:cubicBezTo>
                <a:close/>
                <a:moveTo>
                  <a:pt x="977" y="863"/>
                </a:moveTo>
                <a:cubicBezTo>
                  <a:pt x="977" y="863"/>
                  <a:pt x="977" y="863"/>
                  <a:pt x="976" y="863"/>
                </a:cubicBezTo>
                <a:cubicBezTo>
                  <a:pt x="976" y="862"/>
                  <a:pt x="976" y="860"/>
                  <a:pt x="976" y="859"/>
                </a:cubicBezTo>
                <a:cubicBezTo>
                  <a:pt x="979" y="858"/>
                  <a:pt x="981" y="857"/>
                  <a:pt x="984" y="856"/>
                </a:cubicBezTo>
                <a:cubicBezTo>
                  <a:pt x="984" y="859"/>
                  <a:pt x="985" y="861"/>
                  <a:pt x="985" y="863"/>
                </a:cubicBezTo>
                <a:cubicBezTo>
                  <a:pt x="985" y="863"/>
                  <a:pt x="985" y="863"/>
                  <a:pt x="985" y="863"/>
                </a:cubicBezTo>
                <a:cubicBezTo>
                  <a:pt x="983" y="863"/>
                  <a:pt x="980" y="863"/>
                  <a:pt x="977" y="863"/>
                </a:cubicBezTo>
                <a:close/>
                <a:moveTo>
                  <a:pt x="986" y="860"/>
                </a:moveTo>
                <a:cubicBezTo>
                  <a:pt x="985" y="859"/>
                  <a:pt x="985" y="857"/>
                  <a:pt x="985" y="856"/>
                </a:cubicBezTo>
                <a:cubicBezTo>
                  <a:pt x="985" y="856"/>
                  <a:pt x="985" y="855"/>
                  <a:pt x="985" y="855"/>
                </a:cubicBezTo>
                <a:cubicBezTo>
                  <a:pt x="985" y="857"/>
                  <a:pt x="985" y="859"/>
                  <a:pt x="986" y="860"/>
                </a:cubicBezTo>
                <a:close/>
                <a:moveTo>
                  <a:pt x="986" y="853"/>
                </a:moveTo>
                <a:cubicBezTo>
                  <a:pt x="985" y="853"/>
                  <a:pt x="985" y="853"/>
                  <a:pt x="984" y="853"/>
                </a:cubicBezTo>
                <a:cubicBezTo>
                  <a:pt x="984" y="852"/>
                  <a:pt x="984" y="851"/>
                  <a:pt x="984" y="850"/>
                </a:cubicBezTo>
                <a:cubicBezTo>
                  <a:pt x="985" y="850"/>
                  <a:pt x="985" y="849"/>
                  <a:pt x="986" y="849"/>
                </a:cubicBezTo>
                <a:cubicBezTo>
                  <a:pt x="986" y="850"/>
                  <a:pt x="986" y="852"/>
                  <a:pt x="986" y="853"/>
                </a:cubicBezTo>
                <a:close/>
                <a:moveTo>
                  <a:pt x="989" y="847"/>
                </a:moveTo>
                <a:cubicBezTo>
                  <a:pt x="988" y="847"/>
                  <a:pt x="988" y="847"/>
                  <a:pt x="987" y="847"/>
                </a:cubicBezTo>
                <a:cubicBezTo>
                  <a:pt x="987" y="846"/>
                  <a:pt x="987" y="846"/>
                  <a:pt x="987" y="845"/>
                </a:cubicBezTo>
                <a:cubicBezTo>
                  <a:pt x="988" y="845"/>
                  <a:pt x="988" y="845"/>
                  <a:pt x="988" y="845"/>
                </a:cubicBezTo>
                <a:cubicBezTo>
                  <a:pt x="989" y="846"/>
                  <a:pt x="989" y="846"/>
                  <a:pt x="989" y="847"/>
                </a:cubicBezTo>
                <a:cubicBezTo>
                  <a:pt x="989" y="847"/>
                  <a:pt x="989" y="847"/>
                  <a:pt x="989" y="847"/>
                </a:cubicBezTo>
                <a:close/>
                <a:moveTo>
                  <a:pt x="991" y="851"/>
                </a:moveTo>
                <a:cubicBezTo>
                  <a:pt x="990" y="849"/>
                  <a:pt x="990" y="847"/>
                  <a:pt x="989" y="845"/>
                </a:cubicBezTo>
                <a:cubicBezTo>
                  <a:pt x="991" y="844"/>
                  <a:pt x="992" y="843"/>
                  <a:pt x="994" y="843"/>
                </a:cubicBezTo>
                <a:cubicBezTo>
                  <a:pt x="994" y="843"/>
                  <a:pt x="994" y="842"/>
                  <a:pt x="994" y="842"/>
                </a:cubicBezTo>
                <a:cubicBezTo>
                  <a:pt x="992" y="842"/>
                  <a:pt x="990" y="841"/>
                  <a:pt x="989" y="841"/>
                </a:cubicBezTo>
                <a:cubicBezTo>
                  <a:pt x="989" y="841"/>
                  <a:pt x="989" y="840"/>
                  <a:pt x="989" y="840"/>
                </a:cubicBezTo>
                <a:cubicBezTo>
                  <a:pt x="991" y="839"/>
                  <a:pt x="993" y="838"/>
                  <a:pt x="995" y="838"/>
                </a:cubicBezTo>
                <a:cubicBezTo>
                  <a:pt x="995" y="840"/>
                  <a:pt x="994" y="842"/>
                  <a:pt x="994" y="844"/>
                </a:cubicBezTo>
                <a:cubicBezTo>
                  <a:pt x="994" y="845"/>
                  <a:pt x="994" y="858"/>
                  <a:pt x="991" y="851"/>
                </a:cubicBezTo>
                <a:close/>
                <a:moveTo>
                  <a:pt x="995" y="837"/>
                </a:moveTo>
                <a:cubicBezTo>
                  <a:pt x="995" y="837"/>
                  <a:pt x="995" y="837"/>
                  <a:pt x="995" y="837"/>
                </a:cubicBezTo>
                <a:cubicBezTo>
                  <a:pt x="992" y="837"/>
                  <a:pt x="990" y="837"/>
                  <a:pt x="988" y="837"/>
                </a:cubicBezTo>
                <a:cubicBezTo>
                  <a:pt x="988" y="837"/>
                  <a:pt x="988" y="837"/>
                  <a:pt x="988" y="837"/>
                </a:cubicBezTo>
                <a:cubicBezTo>
                  <a:pt x="990" y="836"/>
                  <a:pt x="993" y="836"/>
                  <a:pt x="995" y="835"/>
                </a:cubicBezTo>
                <a:cubicBezTo>
                  <a:pt x="995" y="836"/>
                  <a:pt x="995" y="836"/>
                  <a:pt x="995" y="837"/>
                </a:cubicBezTo>
                <a:close/>
                <a:moveTo>
                  <a:pt x="995" y="833"/>
                </a:moveTo>
                <a:cubicBezTo>
                  <a:pt x="995" y="833"/>
                  <a:pt x="995" y="833"/>
                  <a:pt x="995" y="833"/>
                </a:cubicBezTo>
                <a:cubicBezTo>
                  <a:pt x="995" y="833"/>
                  <a:pt x="995" y="833"/>
                  <a:pt x="995" y="834"/>
                </a:cubicBezTo>
                <a:cubicBezTo>
                  <a:pt x="995" y="834"/>
                  <a:pt x="995" y="834"/>
                  <a:pt x="995" y="834"/>
                </a:cubicBezTo>
                <a:cubicBezTo>
                  <a:pt x="995" y="833"/>
                  <a:pt x="995" y="833"/>
                  <a:pt x="995" y="833"/>
                </a:cubicBezTo>
                <a:cubicBezTo>
                  <a:pt x="995" y="833"/>
                  <a:pt x="995" y="833"/>
                  <a:pt x="995" y="833"/>
                </a:cubicBezTo>
                <a:close/>
                <a:moveTo>
                  <a:pt x="995" y="832"/>
                </a:moveTo>
                <a:cubicBezTo>
                  <a:pt x="992" y="831"/>
                  <a:pt x="990" y="831"/>
                  <a:pt x="987" y="830"/>
                </a:cubicBezTo>
                <a:cubicBezTo>
                  <a:pt x="987" y="830"/>
                  <a:pt x="987" y="830"/>
                  <a:pt x="987" y="830"/>
                </a:cubicBezTo>
                <a:cubicBezTo>
                  <a:pt x="987" y="830"/>
                  <a:pt x="986" y="830"/>
                  <a:pt x="986" y="830"/>
                </a:cubicBezTo>
                <a:cubicBezTo>
                  <a:pt x="983" y="830"/>
                  <a:pt x="980" y="830"/>
                  <a:pt x="976" y="829"/>
                </a:cubicBezTo>
                <a:cubicBezTo>
                  <a:pt x="976" y="827"/>
                  <a:pt x="975" y="826"/>
                  <a:pt x="975" y="824"/>
                </a:cubicBezTo>
                <a:cubicBezTo>
                  <a:pt x="976" y="823"/>
                  <a:pt x="977" y="823"/>
                  <a:pt x="979" y="823"/>
                </a:cubicBezTo>
                <a:cubicBezTo>
                  <a:pt x="979" y="823"/>
                  <a:pt x="978" y="824"/>
                  <a:pt x="978" y="824"/>
                </a:cubicBezTo>
                <a:cubicBezTo>
                  <a:pt x="978" y="825"/>
                  <a:pt x="979" y="825"/>
                  <a:pt x="979" y="824"/>
                </a:cubicBezTo>
                <a:cubicBezTo>
                  <a:pt x="979" y="824"/>
                  <a:pt x="979" y="823"/>
                  <a:pt x="979" y="823"/>
                </a:cubicBezTo>
                <a:cubicBezTo>
                  <a:pt x="984" y="822"/>
                  <a:pt x="990" y="823"/>
                  <a:pt x="995" y="826"/>
                </a:cubicBezTo>
                <a:cubicBezTo>
                  <a:pt x="995" y="828"/>
                  <a:pt x="995" y="830"/>
                  <a:pt x="995" y="832"/>
                </a:cubicBezTo>
                <a:close/>
                <a:moveTo>
                  <a:pt x="995" y="825"/>
                </a:moveTo>
                <a:cubicBezTo>
                  <a:pt x="990" y="823"/>
                  <a:pt x="984" y="821"/>
                  <a:pt x="979" y="822"/>
                </a:cubicBezTo>
                <a:cubicBezTo>
                  <a:pt x="979" y="822"/>
                  <a:pt x="979" y="822"/>
                  <a:pt x="979" y="821"/>
                </a:cubicBezTo>
                <a:cubicBezTo>
                  <a:pt x="979" y="821"/>
                  <a:pt x="979" y="821"/>
                  <a:pt x="979" y="821"/>
                </a:cubicBezTo>
                <a:cubicBezTo>
                  <a:pt x="979" y="821"/>
                  <a:pt x="979" y="821"/>
                  <a:pt x="979" y="820"/>
                </a:cubicBezTo>
                <a:cubicBezTo>
                  <a:pt x="981" y="805"/>
                  <a:pt x="980" y="790"/>
                  <a:pt x="979" y="774"/>
                </a:cubicBezTo>
                <a:cubicBezTo>
                  <a:pt x="979" y="767"/>
                  <a:pt x="979" y="759"/>
                  <a:pt x="979" y="751"/>
                </a:cubicBezTo>
                <a:cubicBezTo>
                  <a:pt x="978" y="748"/>
                  <a:pt x="978" y="744"/>
                  <a:pt x="978" y="740"/>
                </a:cubicBezTo>
                <a:cubicBezTo>
                  <a:pt x="979" y="742"/>
                  <a:pt x="980" y="744"/>
                  <a:pt x="980" y="746"/>
                </a:cubicBezTo>
                <a:cubicBezTo>
                  <a:pt x="981" y="747"/>
                  <a:pt x="981" y="747"/>
                  <a:pt x="981" y="746"/>
                </a:cubicBezTo>
                <a:cubicBezTo>
                  <a:pt x="980" y="744"/>
                  <a:pt x="979" y="741"/>
                  <a:pt x="978" y="739"/>
                </a:cubicBezTo>
                <a:cubicBezTo>
                  <a:pt x="978" y="737"/>
                  <a:pt x="979" y="734"/>
                  <a:pt x="979" y="732"/>
                </a:cubicBezTo>
                <a:cubicBezTo>
                  <a:pt x="979" y="733"/>
                  <a:pt x="980" y="733"/>
                  <a:pt x="980" y="734"/>
                </a:cubicBezTo>
                <a:cubicBezTo>
                  <a:pt x="980" y="734"/>
                  <a:pt x="980" y="735"/>
                  <a:pt x="979" y="735"/>
                </a:cubicBezTo>
                <a:cubicBezTo>
                  <a:pt x="979" y="735"/>
                  <a:pt x="979" y="736"/>
                  <a:pt x="980" y="736"/>
                </a:cubicBezTo>
                <a:cubicBezTo>
                  <a:pt x="980" y="736"/>
                  <a:pt x="980" y="735"/>
                  <a:pt x="980" y="735"/>
                </a:cubicBezTo>
                <a:cubicBezTo>
                  <a:pt x="980" y="736"/>
                  <a:pt x="980" y="736"/>
                  <a:pt x="980" y="736"/>
                </a:cubicBezTo>
                <a:cubicBezTo>
                  <a:pt x="980" y="736"/>
                  <a:pt x="980" y="737"/>
                  <a:pt x="979" y="737"/>
                </a:cubicBezTo>
                <a:cubicBezTo>
                  <a:pt x="979" y="737"/>
                  <a:pt x="979" y="738"/>
                  <a:pt x="980" y="738"/>
                </a:cubicBezTo>
                <a:cubicBezTo>
                  <a:pt x="982" y="736"/>
                  <a:pt x="985" y="735"/>
                  <a:pt x="987" y="733"/>
                </a:cubicBezTo>
                <a:cubicBezTo>
                  <a:pt x="987" y="735"/>
                  <a:pt x="988" y="736"/>
                  <a:pt x="988" y="738"/>
                </a:cubicBezTo>
                <a:cubicBezTo>
                  <a:pt x="987" y="738"/>
                  <a:pt x="987" y="739"/>
                  <a:pt x="986" y="739"/>
                </a:cubicBezTo>
                <a:cubicBezTo>
                  <a:pt x="986" y="739"/>
                  <a:pt x="986" y="739"/>
                  <a:pt x="987" y="739"/>
                </a:cubicBezTo>
                <a:cubicBezTo>
                  <a:pt x="985" y="740"/>
                  <a:pt x="983" y="742"/>
                  <a:pt x="981" y="743"/>
                </a:cubicBezTo>
                <a:cubicBezTo>
                  <a:pt x="981" y="743"/>
                  <a:pt x="981" y="744"/>
                  <a:pt x="982" y="744"/>
                </a:cubicBezTo>
                <a:cubicBezTo>
                  <a:pt x="984" y="742"/>
                  <a:pt x="985" y="741"/>
                  <a:pt x="987" y="740"/>
                </a:cubicBezTo>
                <a:cubicBezTo>
                  <a:pt x="987" y="740"/>
                  <a:pt x="988" y="740"/>
                  <a:pt x="988" y="740"/>
                </a:cubicBezTo>
                <a:cubicBezTo>
                  <a:pt x="988" y="741"/>
                  <a:pt x="988" y="742"/>
                  <a:pt x="989" y="743"/>
                </a:cubicBezTo>
                <a:cubicBezTo>
                  <a:pt x="986" y="744"/>
                  <a:pt x="984" y="746"/>
                  <a:pt x="982" y="748"/>
                </a:cubicBezTo>
                <a:cubicBezTo>
                  <a:pt x="982" y="748"/>
                  <a:pt x="982" y="749"/>
                  <a:pt x="983" y="749"/>
                </a:cubicBezTo>
                <a:cubicBezTo>
                  <a:pt x="985" y="748"/>
                  <a:pt x="987" y="747"/>
                  <a:pt x="989" y="746"/>
                </a:cubicBezTo>
                <a:cubicBezTo>
                  <a:pt x="989" y="747"/>
                  <a:pt x="989" y="749"/>
                  <a:pt x="989" y="750"/>
                </a:cubicBezTo>
                <a:cubicBezTo>
                  <a:pt x="987" y="753"/>
                  <a:pt x="984" y="755"/>
                  <a:pt x="982" y="758"/>
                </a:cubicBezTo>
                <a:cubicBezTo>
                  <a:pt x="982" y="758"/>
                  <a:pt x="982" y="759"/>
                  <a:pt x="983" y="759"/>
                </a:cubicBezTo>
                <a:cubicBezTo>
                  <a:pt x="985" y="758"/>
                  <a:pt x="988" y="757"/>
                  <a:pt x="990" y="755"/>
                </a:cubicBezTo>
                <a:cubicBezTo>
                  <a:pt x="990" y="756"/>
                  <a:pt x="990" y="756"/>
                  <a:pt x="990" y="757"/>
                </a:cubicBezTo>
                <a:cubicBezTo>
                  <a:pt x="987" y="759"/>
                  <a:pt x="985" y="762"/>
                  <a:pt x="982" y="765"/>
                </a:cubicBezTo>
                <a:cubicBezTo>
                  <a:pt x="982" y="765"/>
                  <a:pt x="982" y="766"/>
                  <a:pt x="983" y="766"/>
                </a:cubicBezTo>
                <a:cubicBezTo>
                  <a:pt x="985" y="765"/>
                  <a:pt x="988" y="763"/>
                  <a:pt x="990" y="762"/>
                </a:cubicBezTo>
                <a:cubicBezTo>
                  <a:pt x="990" y="762"/>
                  <a:pt x="990" y="763"/>
                  <a:pt x="990" y="763"/>
                </a:cubicBezTo>
                <a:cubicBezTo>
                  <a:pt x="987" y="766"/>
                  <a:pt x="985" y="770"/>
                  <a:pt x="982" y="773"/>
                </a:cubicBezTo>
                <a:cubicBezTo>
                  <a:pt x="982" y="774"/>
                  <a:pt x="982" y="774"/>
                  <a:pt x="983" y="774"/>
                </a:cubicBezTo>
                <a:cubicBezTo>
                  <a:pt x="986" y="773"/>
                  <a:pt x="988" y="771"/>
                  <a:pt x="990" y="770"/>
                </a:cubicBezTo>
                <a:cubicBezTo>
                  <a:pt x="990" y="770"/>
                  <a:pt x="990" y="770"/>
                  <a:pt x="990" y="770"/>
                </a:cubicBezTo>
                <a:cubicBezTo>
                  <a:pt x="990" y="771"/>
                  <a:pt x="990" y="772"/>
                  <a:pt x="990" y="773"/>
                </a:cubicBezTo>
                <a:cubicBezTo>
                  <a:pt x="987" y="776"/>
                  <a:pt x="985" y="779"/>
                  <a:pt x="982" y="783"/>
                </a:cubicBezTo>
                <a:cubicBezTo>
                  <a:pt x="982" y="783"/>
                  <a:pt x="982" y="784"/>
                  <a:pt x="983" y="784"/>
                </a:cubicBezTo>
                <a:cubicBezTo>
                  <a:pt x="985" y="783"/>
                  <a:pt x="988" y="782"/>
                  <a:pt x="990" y="781"/>
                </a:cubicBezTo>
                <a:cubicBezTo>
                  <a:pt x="990" y="781"/>
                  <a:pt x="990" y="782"/>
                  <a:pt x="990" y="782"/>
                </a:cubicBezTo>
                <a:cubicBezTo>
                  <a:pt x="987" y="786"/>
                  <a:pt x="984" y="790"/>
                  <a:pt x="981" y="794"/>
                </a:cubicBezTo>
                <a:cubicBezTo>
                  <a:pt x="981" y="794"/>
                  <a:pt x="981" y="795"/>
                  <a:pt x="982" y="795"/>
                </a:cubicBezTo>
                <a:cubicBezTo>
                  <a:pt x="985" y="793"/>
                  <a:pt x="987" y="791"/>
                  <a:pt x="990" y="789"/>
                </a:cubicBezTo>
                <a:cubicBezTo>
                  <a:pt x="990" y="790"/>
                  <a:pt x="990" y="792"/>
                  <a:pt x="990" y="793"/>
                </a:cubicBezTo>
                <a:cubicBezTo>
                  <a:pt x="987" y="797"/>
                  <a:pt x="983" y="800"/>
                  <a:pt x="981" y="805"/>
                </a:cubicBezTo>
                <a:cubicBezTo>
                  <a:pt x="981" y="805"/>
                  <a:pt x="981" y="806"/>
                  <a:pt x="982" y="806"/>
                </a:cubicBezTo>
                <a:cubicBezTo>
                  <a:pt x="984" y="805"/>
                  <a:pt x="987" y="803"/>
                  <a:pt x="990" y="802"/>
                </a:cubicBezTo>
                <a:cubicBezTo>
                  <a:pt x="990" y="803"/>
                  <a:pt x="989" y="804"/>
                  <a:pt x="989" y="805"/>
                </a:cubicBezTo>
                <a:cubicBezTo>
                  <a:pt x="987" y="808"/>
                  <a:pt x="984" y="810"/>
                  <a:pt x="982" y="813"/>
                </a:cubicBezTo>
                <a:cubicBezTo>
                  <a:pt x="982" y="813"/>
                  <a:pt x="982" y="814"/>
                  <a:pt x="983" y="814"/>
                </a:cubicBezTo>
                <a:cubicBezTo>
                  <a:pt x="985" y="813"/>
                  <a:pt x="987" y="812"/>
                  <a:pt x="989" y="811"/>
                </a:cubicBezTo>
                <a:cubicBezTo>
                  <a:pt x="989" y="815"/>
                  <a:pt x="989" y="818"/>
                  <a:pt x="988" y="822"/>
                </a:cubicBezTo>
                <a:cubicBezTo>
                  <a:pt x="988" y="823"/>
                  <a:pt x="989" y="823"/>
                  <a:pt x="989" y="822"/>
                </a:cubicBezTo>
                <a:cubicBezTo>
                  <a:pt x="989" y="818"/>
                  <a:pt x="989" y="814"/>
                  <a:pt x="990" y="810"/>
                </a:cubicBezTo>
                <a:cubicBezTo>
                  <a:pt x="992" y="809"/>
                  <a:pt x="994" y="809"/>
                  <a:pt x="991" y="815"/>
                </a:cubicBezTo>
                <a:cubicBezTo>
                  <a:pt x="991" y="816"/>
                  <a:pt x="992" y="816"/>
                  <a:pt x="992" y="816"/>
                </a:cubicBezTo>
                <a:cubicBezTo>
                  <a:pt x="993" y="813"/>
                  <a:pt x="994" y="810"/>
                  <a:pt x="995" y="807"/>
                </a:cubicBezTo>
                <a:cubicBezTo>
                  <a:pt x="995" y="807"/>
                  <a:pt x="995" y="807"/>
                  <a:pt x="994" y="807"/>
                </a:cubicBezTo>
                <a:cubicBezTo>
                  <a:pt x="993" y="808"/>
                  <a:pt x="991" y="809"/>
                  <a:pt x="990" y="810"/>
                </a:cubicBezTo>
                <a:cubicBezTo>
                  <a:pt x="990" y="808"/>
                  <a:pt x="990" y="807"/>
                  <a:pt x="990" y="806"/>
                </a:cubicBezTo>
                <a:cubicBezTo>
                  <a:pt x="992" y="803"/>
                  <a:pt x="994" y="801"/>
                  <a:pt x="996" y="799"/>
                </a:cubicBezTo>
                <a:cubicBezTo>
                  <a:pt x="996" y="808"/>
                  <a:pt x="995" y="816"/>
                  <a:pt x="995" y="825"/>
                </a:cubicBezTo>
                <a:close/>
                <a:moveTo>
                  <a:pt x="989" y="752"/>
                </a:moveTo>
                <a:cubicBezTo>
                  <a:pt x="990" y="752"/>
                  <a:pt x="990" y="753"/>
                  <a:pt x="990" y="754"/>
                </a:cubicBezTo>
                <a:cubicBezTo>
                  <a:pt x="988" y="755"/>
                  <a:pt x="987" y="756"/>
                  <a:pt x="985" y="757"/>
                </a:cubicBezTo>
                <a:cubicBezTo>
                  <a:pt x="985" y="757"/>
                  <a:pt x="988" y="754"/>
                  <a:pt x="989" y="752"/>
                </a:cubicBezTo>
                <a:close/>
                <a:moveTo>
                  <a:pt x="990" y="755"/>
                </a:moveTo>
                <a:cubicBezTo>
                  <a:pt x="992" y="754"/>
                  <a:pt x="993" y="753"/>
                  <a:pt x="994" y="752"/>
                </a:cubicBezTo>
                <a:cubicBezTo>
                  <a:pt x="993" y="753"/>
                  <a:pt x="992" y="755"/>
                  <a:pt x="990" y="756"/>
                </a:cubicBezTo>
                <a:cubicBezTo>
                  <a:pt x="990" y="756"/>
                  <a:pt x="990" y="755"/>
                  <a:pt x="990" y="755"/>
                </a:cubicBezTo>
                <a:close/>
                <a:moveTo>
                  <a:pt x="990" y="758"/>
                </a:moveTo>
                <a:cubicBezTo>
                  <a:pt x="990" y="759"/>
                  <a:pt x="990" y="760"/>
                  <a:pt x="990" y="760"/>
                </a:cubicBezTo>
                <a:cubicBezTo>
                  <a:pt x="988" y="762"/>
                  <a:pt x="986" y="763"/>
                  <a:pt x="985" y="763"/>
                </a:cubicBezTo>
                <a:cubicBezTo>
                  <a:pt x="987" y="762"/>
                  <a:pt x="988" y="760"/>
                  <a:pt x="990" y="758"/>
                </a:cubicBezTo>
                <a:close/>
                <a:moveTo>
                  <a:pt x="991" y="762"/>
                </a:moveTo>
                <a:cubicBezTo>
                  <a:pt x="992" y="761"/>
                  <a:pt x="993" y="760"/>
                  <a:pt x="994" y="759"/>
                </a:cubicBezTo>
                <a:cubicBezTo>
                  <a:pt x="993" y="761"/>
                  <a:pt x="992" y="762"/>
                  <a:pt x="991" y="763"/>
                </a:cubicBezTo>
                <a:cubicBezTo>
                  <a:pt x="991" y="763"/>
                  <a:pt x="991" y="762"/>
                  <a:pt x="991" y="762"/>
                </a:cubicBezTo>
                <a:close/>
                <a:moveTo>
                  <a:pt x="990" y="765"/>
                </a:moveTo>
                <a:cubicBezTo>
                  <a:pt x="990" y="766"/>
                  <a:pt x="990" y="767"/>
                  <a:pt x="990" y="768"/>
                </a:cubicBezTo>
                <a:cubicBezTo>
                  <a:pt x="989" y="769"/>
                  <a:pt x="988" y="770"/>
                  <a:pt x="987" y="770"/>
                </a:cubicBezTo>
                <a:cubicBezTo>
                  <a:pt x="981" y="775"/>
                  <a:pt x="989" y="766"/>
                  <a:pt x="990" y="765"/>
                </a:cubicBezTo>
                <a:cubicBezTo>
                  <a:pt x="990" y="765"/>
                  <a:pt x="990" y="765"/>
                  <a:pt x="990" y="765"/>
                </a:cubicBezTo>
                <a:close/>
                <a:moveTo>
                  <a:pt x="996" y="766"/>
                </a:moveTo>
                <a:cubicBezTo>
                  <a:pt x="996" y="766"/>
                  <a:pt x="996" y="766"/>
                  <a:pt x="996" y="767"/>
                </a:cubicBezTo>
                <a:cubicBezTo>
                  <a:pt x="995" y="769"/>
                  <a:pt x="993" y="771"/>
                  <a:pt x="991" y="773"/>
                </a:cubicBezTo>
                <a:cubicBezTo>
                  <a:pt x="991" y="772"/>
                  <a:pt x="991" y="770"/>
                  <a:pt x="991" y="769"/>
                </a:cubicBezTo>
                <a:cubicBezTo>
                  <a:pt x="992" y="768"/>
                  <a:pt x="995" y="767"/>
                  <a:pt x="996" y="766"/>
                </a:cubicBezTo>
                <a:close/>
                <a:moveTo>
                  <a:pt x="990" y="779"/>
                </a:moveTo>
                <a:cubicBezTo>
                  <a:pt x="990" y="780"/>
                  <a:pt x="989" y="780"/>
                  <a:pt x="988" y="780"/>
                </a:cubicBezTo>
                <a:cubicBezTo>
                  <a:pt x="986" y="779"/>
                  <a:pt x="986" y="778"/>
                  <a:pt x="989" y="776"/>
                </a:cubicBezTo>
                <a:cubicBezTo>
                  <a:pt x="989" y="776"/>
                  <a:pt x="990" y="775"/>
                  <a:pt x="990" y="774"/>
                </a:cubicBezTo>
                <a:cubicBezTo>
                  <a:pt x="990" y="776"/>
                  <a:pt x="990" y="778"/>
                  <a:pt x="990" y="779"/>
                </a:cubicBezTo>
                <a:close/>
                <a:moveTo>
                  <a:pt x="991" y="780"/>
                </a:moveTo>
                <a:cubicBezTo>
                  <a:pt x="992" y="780"/>
                  <a:pt x="993" y="779"/>
                  <a:pt x="994" y="778"/>
                </a:cubicBezTo>
                <a:cubicBezTo>
                  <a:pt x="993" y="779"/>
                  <a:pt x="992" y="780"/>
                  <a:pt x="991" y="782"/>
                </a:cubicBezTo>
                <a:cubicBezTo>
                  <a:pt x="991" y="781"/>
                  <a:pt x="991" y="781"/>
                  <a:pt x="991" y="780"/>
                </a:cubicBezTo>
                <a:close/>
                <a:moveTo>
                  <a:pt x="990" y="784"/>
                </a:moveTo>
                <a:cubicBezTo>
                  <a:pt x="990" y="785"/>
                  <a:pt x="990" y="787"/>
                  <a:pt x="990" y="788"/>
                </a:cubicBezTo>
                <a:cubicBezTo>
                  <a:pt x="989" y="788"/>
                  <a:pt x="988" y="789"/>
                  <a:pt x="987" y="790"/>
                </a:cubicBezTo>
                <a:cubicBezTo>
                  <a:pt x="983" y="793"/>
                  <a:pt x="983" y="793"/>
                  <a:pt x="986" y="790"/>
                </a:cubicBezTo>
                <a:cubicBezTo>
                  <a:pt x="988" y="788"/>
                  <a:pt x="989" y="786"/>
                  <a:pt x="990" y="784"/>
                </a:cubicBezTo>
                <a:close/>
                <a:moveTo>
                  <a:pt x="991" y="789"/>
                </a:moveTo>
                <a:cubicBezTo>
                  <a:pt x="991" y="789"/>
                  <a:pt x="991" y="789"/>
                  <a:pt x="991" y="788"/>
                </a:cubicBezTo>
                <a:cubicBezTo>
                  <a:pt x="992" y="787"/>
                  <a:pt x="997" y="783"/>
                  <a:pt x="994" y="788"/>
                </a:cubicBezTo>
                <a:cubicBezTo>
                  <a:pt x="993" y="789"/>
                  <a:pt x="992" y="791"/>
                  <a:pt x="990" y="792"/>
                </a:cubicBezTo>
                <a:cubicBezTo>
                  <a:pt x="990" y="791"/>
                  <a:pt x="990" y="790"/>
                  <a:pt x="991" y="789"/>
                </a:cubicBezTo>
                <a:close/>
                <a:moveTo>
                  <a:pt x="990" y="794"/>
                </a:moveTo>
                <a:cubicBezTo>
                  <a:pt x="990" y="796"/>
                  <a:pt x="990" y="798"/>
                  <a:pt x="990" y="800"/>
                </a:cubicBezTo>
                <a:cubicBezTo>
                  <a:pt x="990" y="800"/>
                  <a:pt x="989" y="800"/>
                  <a:pt x="989" y="800"/>
                </a:cubicBezTo>
                <a:cubicBezTo>
                  <a:pt x="988" y="801"/>
                  <a:pt x="981" y="806"/>
                  <a:pt x="984" y="801"/>
                </a:cubicBezTo>
                <a:cubicBezTo>
                  <a:pt x="986" y="798"/>
                  <a:pt x="988" y="796"/>
                  <a:pt x="990" y="794"/>
                </a:cubicBezTo>
                <a:close/>
                <a:moveTo>
                  <a:pt x="990" y="802"/>
                </a:moveTo>
                <a:cubicBezTo>
                  <a:pt x="992" y="800"/>
                  <a:pt x="995" y="799"/>
                  <a:pt x="996" y="798"/>
                </a:cubicBezTo>
                <a:cubicBezTo>
                  <a:pt x="994" y="800"/>
                  <a:pt x="992" y="802"/>
                  <a:pt x="990" y="805"/>
                </a:cubicBezTo>
                <a:cubicBezTo>
                  <a:pt x="990" y="804"/>
                  <a:pt x="990" y="803"/>
                  <a:pt x="990" y="802"/>
                </a:cubicBezTo>
                <a:close/>
                <a:moveTo>
                  <a:pt x="989" y="810"/>
                </a:moveTo>
                <a:cubicBezTo>
                  <a:pt x="980" y="815"/>
                  <a:pt x="986" y="810"/>
                  <a:pt x="988" y="807"/>
                </a:cubicBezTo>
                <a:cubicBezTo>
                  <a:pt x="989" y="807"/>
                  <a:pt x="989" y="807"/>
                  <a:pt x="989" y="806"/>
                </a:cubicBezTo>
                <a:cubicBezTo>
                  <a:pt x="989" y="807"/>
                  <a:pt x="989" y="809"/>
                  <a:pt x="989" y="810"/>
                </a:cubicBezTo>
                <a:close/>
                <a:moveTo>
                  <a:pt x="996" y="796"/>
                </a:moveTo>
                <a:cubicBezTo>
                  <a:pt x="994" y="797"/>
                  <a:pt x="992" y="799"/>
                  <a:pt x="990" y="800"/>
                </a:cubicBezTo>
                <a:cubicBezTo>
                  <a:pt x="990" y="798"/>
                  <a:pt x="990" y="795"/>
                  <a:pt x="990" y="793"/>
                </a:cubicBezTo>
                <a:cubicBezTo>
                  <a:pt x="992" y="791"/>
                  <a:pt x="994" y="788"/>
                  <a:pt x="996" y="786"/>
                </a:cubicBezTo>
                <a:cubicBezTo>
                  <a:pt x="996" y="789"/>
                  <a:pt x="996" y="793"/>
                  <a:pt x="996" y="796"/>
                </a:cubicBezTo>
                <a:close/>
                <a:moveTo>
                  <a:pt x="996" y="783"/>
                </a:moveTo>
                <a:cubicBezTo>
                  <a:pt x="994" y="785"/>
                  <a:pt x="992" y="786"/>
                  <a:pt x="991" y="787"/>
                </a:cubicBezTo>
                <a:cubicBezTo>
                  <a:pt x="991" y="786"/>
                  <a:pt x="991" y="785"/>
                  <a:pt x="991" y="784"/>
                </a:cubicBezTo>
                <a:cubicBezTo>
                  <a:pt x="993" y="781"/>
                  <a:pt x="994" y="778"/>
                  <a:pt x="996" y="776"/>
                </a:cubicBezTo>
                <a:cubicBezTo>
                  <a:pt x="996" y="775"/>
                  <a:pt x="996" y="775"/>
                  <a:pt x="995" y="775"/>
                </a:cubicBezTo>
                <a:cubicBezTo>
                  <a:pt x="994" y="777"/>
                  <a:pt x="992" y="778"/>
                  <a:pt x="991" y="779"/>
                </a:cubicBezTo>
                <a:cubicBezTo>
                  <a:pt x="991" y="777"/>
                  <a:pt x="991" y="776"/>
                  <a:pt x="991" y="774"/>
                </a:cubicBezTo>
                <a:cubicBezTo>
                  <a:pt x="993" y="772"/>
                  <a:pt x="994" y="770"/>
                  <a:pt x="996" y="768"/>
                </a:cubicBezTo>
                <a:cubicBezTo>
                  <a:pt x="996" y="773"/>
                  <a:pt x="996" y="778"/>
                  <a:pt x="996" y="783"/>
                </a:cubicBezTo>
                <a:close/>
                <a:moveTo>
                  <a:pt x="997" y="766"/>
                </a:moveTo>
                <a:cubicBezTo>
                  <a:pt x="997" y="766"/>
                  <a:pt x="997" y="766"/>
                  <a:pt x="997" y="766"/>
                </a:cubicBezTo>
                <a:cubicBezTo>
                  <a:pt x="997" y="766"/>
                  <a:pt x="997" y="766"/>
                  <a:pt x="997" y="766"/>
                </a:cubicBezTo>
                <a:cubicBezTo>
                  <a:pt x="997" y="765"/>
                  <a:pt x="997" y="765"/>
                  <a:pt x="997" y="766"/>
                </a:cubicBezTo>
                <a:close/>
                <a:moveTo>
                  <a:pt x="996" y="764"/>
                </a:moveTo>
                <a:cubicBezTo>
                  <a:pt x="994" y="765"/>
                  <a:pt x="993" y="767"/>
                  <a:pt x="991" y="768"/>
                </a:cubicBezTo>
                <a:cubicBezTo>
                  <a:pt x="991" y="767"/>
                  <a:pt x="991" y="765"/>
                  <a:pt x="991" y="764"/>
                </a:cubicBezTo>
                <a:cubicBezTo>
                  <a:pt x="992" y="762"/>
                  <a:pt x="994" y="760"/>
                  <a:pt x="996" y="758"/>
                </a:cubicBezTo>
                <a:cubicBezTo>
                  <a:pt x="996" y="760"/>
                  <a:pt x="996" y="762"/>
                  <a:pt x="996" y="764"/>
                </a:cubicBezTo>
                <a:close/>
                <a:moveTo>
                  <a:pt x="996" y="757"/>
                </a:moveTo>
                <a:cubicBezTo>
                  <a:pt x="995" y="758"/>
                  <a:pt x="993" y="759"/>
                  <a:pt x="990" y="760"/>
                </a:cubicBezTo>
                <a:cubicBezTo>
                  <a:pt x="990" y="759"/>
                  <a:pt x="990" y="759"/>
                  <a:pt x="990" y="758"/>
                </a:cubicBezTo>
                <a:cubicBezTo>
                  <a:pt x="992" y="755"/>
                  <a:pt x="994" y="753"/>
                  <a:pt x="996" y="750"/>
                </a:cubicBezTo>
                <a:cubicBezTo>
                  <a:pt x="996" y="753"/>
                  <a:pt x="996" y="755"/>
                  <a:pt x="996" y="757"/>
                </a:cubicBezTo>
                <a:close/>
                <a:moveTo>
                  <a:pt x="996" y="749"/>
                </a:moveTo>
                <a:cubicBezTo>
                  <a:pt x="996" y="749"/>
                  <a:pt x="996" y="749"/>
                  <a:pt x="996" y="749"/>
                </a:cubicBezTo>
                <a:cubicBezTo>
                  <a:pt x="994" y="751"/>
                  <a:pt x="992" y="752"/>
                  <a:pt x="990" y="754"/>
                </a:cubicBezTo>
                <a:cubicBezTo>
                  <a:pt x="990" y="753"/>
                  <a:pt x="990" y="752"/>
                  <a:pt x="990" y="751"/>
                </a:cubicBezTo>
                <a:cubicBezTo>
                  <a:pt x="990" y="751"/>
                  <a:pt x="991" y="750"/>
                  <a:pt x="991" y="750"/>
                </a:cubicBezTo>
                <a:cubicBezTo>
                  <a:pt x="993" y="748"/>
                  <a:pt x="995" y="746"/>
                  <a:pt x="996" y="744"/>
                </a:cubicBezTo>
                <a:cubicBezTo>
                  <a:pt x="996" y="746"/>
                  <a:pt x="996" y="747"/>
                  <a:pt x="996" y="749"/>
                </a:cubicBezTo>
                <a:close/>
                <a:moveTo>
                  <a:pt x="997" y="742"/>
                </a:moveTo>
                <a:cubicBezTo>
                  <a:pt x="997" y="742"/>
                  <a:pt x="997" y="741"/>
                  <a:pt x="997" y="741"/>
                </a:cubicBezTo>
                <a:cubicBezTo>
                  <a:pt x="997" y="740"/>
                  <a:pt x="997" y="740"/>
                  <a:pt x="998" y="740"/>
                </a:cubicBezTo>
                <a:cubicBezTo>
                  <a:pt x="1001" y="737"/>
                  <a:pt x="999" y="740"/>
                  <a:pt x="997" y="742"/>
                </a:cubicBezTo>
                <a:close/>
                <a:moveTo>
                  <a:pt x="1000" y="734"/>
                </a:moveTo>
                <a:cubicBezTo>
                  <a:pt x="1000" y="735"/>
                  <a:pt x="1000" y="736"/>
                  <a:pt x="1000" y="737"/>
                </a:cubicBezTo>
                <a:cubicBezTo>
                  <a:pt x="999" y="738"/>
                  <a:pt x="999" y="738"/>
                  <a:pt x="997" y="739"/>
                </a:cubicBezTo>
                <a:cubicBezTo>
                  <a:pt x="997" y="739"/>
                  <a:pt x="997" y="739"/>
                  <a:pt x="997" y="739"/>
                </a:cubicBezTo>
                <a:cubicBezTo>
                  <a:pt x="997" y="739"/>
                  <a:pt x="997" y="739"/>
                  <a:pt x="997" y="738"/>
                </a:cubicBezTo>
                <a:cubicBezTo>
                  <a:pt x="997" y="738"/>
                  <a:pt x="997" y="738"/>
                  <a:pt x="997" y="738"/>
                </a:cubicBezTo>
                <a:cubicBezTo>
                  <a:pt x="997" y="737"/>
                  <a:pt x="997" y="736"/>
                  <a:pt x="997" y="735"/>
                </a:cubicBezTo>
                <a:cubicBezTo>
                  <a:pt x="998" y="734"/>
                  <a:pt x="998" y="734"/>
                  <a:pt x="999" y="733"/>
                </a:cubicBezTo>
                <a:cubicBezTo>
                  <a:pt x="999" y="732"/>
                  <a:pt x="999" y="732"/>
                  <a:pt x="998" y="732"/>
                </a:cubicBezTo>
                <a:cubicBezTo>
                  <a:pt x="998" y="732"/>
                  <a:pt x="997" y="733"/>
                  <a:pt x="997" y="733"/>
                </a:cubicBezTo>
                <a:cubicBezTo>
                  <a:pt x="997" y="732"/>
                  <a:pt x="997" y="731"/>
                  <a:pt x="997" y="730"/>
                </a:cubicBezTo>
                <a:cubicBezTo>
                  <a:pt x="998" y="729"/>
                  <a:pt x="998" y="728"/>
                  <a:pt x="999" y="728"/>
                </a:cubicBezTo>
                <a:cubicBezTo>
                  <a:pt x="999" y="727"/>
                  <a:pt x="999" y="727"/>
                  <a:pt x="998" y="727"/>
                </a:cubicBezTo>
                <a:cubicBezTo>
                  <a:pt x="998" y="727"/>
                  <a:pt x="998" y="727"/>
                  <a:pt x="997" y="727"/>
                </a:cubicBezTo>
                <a:cubicBezTo>
                  <a:pt x="997" y="726"/>
                  <a:pt x="997" y="725"/>
                  <a:pt x="997" y="724"/>
                </a:cubicBezTo>
                <a:cubicBezTo>
                  <a:pt x="997" y="724"/>
                  <a:pt x="998" y="724"/>
                  <a:pt x="998" y="724"/>
                </a:cubicBezTo>
                <a:cubicBezTo>
                  <a:pt x="999" y="724"/>
                  <a:pt x="1000" y="725"/>
                  <a:pt x="1000" y="725"/>
                </a:cubicBezTo>
                <a:cubicBezTo>
                  <a:pt x="1000" y="728"/>
                  <a:pt x="1000" y="731"/>
                  <a:pt x="1000" y="734"/>
                </a:cubicBezTo>
                <a:close/>
                <a:moveTo>
                  <a:pt x="1001" y="725"/>
                </a:moveTo>
                <a:cubicBezTo>
                  <a:pt x="1001" y="724"/>
                  <a:pt x="1001" y="723"/>
                  <a:pt x="1001" y="722"/>
                </a:cubicBezTo>
                <a:cubicBezTo>
                  <a:pt x="1001" y="722"/>
                  <a:pt x="1001" y="722"/>
                  <a:pt x="1001" y="722"/>
                </a:cubicBezTo>
                <a:cubicBezTo>
                  <a:pt x="1004" y="723"/>
                  <a:pt x="1007" y="724"/>
                  <a:pt x="1010" y="725"/>
                </a:cubicBezTo>
                <a:cubicBezTo>
                  <a:pt x="1010" y="727"/>
                  <a:pt x="1010" y="728"/>
                  <a:pt x="1010" y="730"/>
                </a:cubicBezTo>
                <a:cubicBezTo>
                  <a:pt x="1007" y="728"/>
                  <a:pt x="1004" y="726"/>
                  <a:pt x="1001" y="725"/>
                </a:cubicBezTo>
                <a:close/>
                <a:moveTo>
                  <a:pt x="1011" y="731"/>
                </a:moveTo>
                <a:cubicBezTo>
                  <a:pt x="1012" y="732"/>
                  <a:pt x="1013" y="733"/>
                  <a:pt x="1015" y="734"/>
                </a:cubicBezTo>
                <a:cubicBezTo>
                  <a:pt x="1012" y="752"/>
                  <a:pt x="1011" y="771"/>
                  <a:pt x="1012" y="790"/>
                </a:cubicBezTo>
                <a:cubicBezTo>
                  <a:pt x="1009" y="770"/>
                  <a:pt x="1010" y="751"/>
                  <a:pt x="1011" y="731"/>
                </a:cubicBezTo>
                <a:close/>
                <a:moveTo>
                  <a:pt x="1015" y="788"/>
                </a:moveTo>
                <a:cubicBezTo>
                  <a:pt x="1015" y="797"/>
                  <a:pt x="1015" y="806"/>
                  <a:pt x="1015" y="815"/>
                </a:cubicBezTo>
                <a:cubicBezTo>
                  <a:pt x="1015" y="820"/>
                  <a:pt x="1014" y="804"/>
                  <a:pt x="1014" y="808"/>
                </a:cubicBezTo>
                <a:cubicBezTo>
                  <a:pt x="1014" y="803"/>
                  <a:pt x="1013" y="799"/>
                  <a:pt x="1013" y="795"/>
                </a:cubicBezTo>
                <a:cubicBezTo>
                  <a:pt x="1012" y="780"/>
                  <a:pt x="1012" y="764"/>
                  <a:pt x="1014" y="749"/>
                </a:cubicBezTo>
                <a:cubicBezTo>
                  <a:pt x="1014" y="748"/>
                  <a:pt x="1014" y="747"/>
                  <a:pt x="1014" y="746"/>
                </a:cubicBezTo>
                <a:cubicBezTo>
                  <a:pt x="1014" y="755"/>
                  <a:pt x="1014" y="764"/>
                  <a:pt x="1014" y="772"/>
                </a:cubicBezTo>
                <a:cubicBezTo>
                  <a:pt x="1014" y="773"/>
                  <a:pt x="1015" y="773"/>
                  <a:pt x="1015" y="772"/>
                </a:cubicBezTo>
                <a:cubicBezTo>
                  <a:pt x="1015" y="762"/>
                  <a:pt x="1015" y="752"/>
                  <a:pt x="1015" y="743"/>
                </a:cubicBezTo>
                <a:cubicBezTo>
                  <a:pt x="1015" y="743"/>
                  <a:pt x="1015" y="743"/>
                  <a:pt x="1015" y="743"/>
                </a:cubicBezTo>
                <a:cubicBezTo>
                  <a:pt x="1016" y="749"/>
                  <a:pt x="1016" y="756"/>
                  <a:pt x="1016" y="762"/>
                </a:cubicBezTo>
                <a:cubicBezTo>
                  <a:pt x="1016" y="770"/>
                  <a:pt x="1016" y="779"/>
                  <a:pt x="1015" y="788"/>
                </a:cubicBezTo>
                <a:close/>
                <a:moveTo>
                  <a:pt x="1017" y="738"/>
                </a:moveTo>
                <a:cubicBezTo>
                  <a:pt x="1017" y="737"/>
                  <a:pt x="1017" y="737"/>
                  <a:pt x="1017" y="736"/>
                </a:cubicBezTo>
                <a:cubicBezTo>
                  <a:pt x="1018" y="737"/>
                  <a:pt x="1018" y="737"/>
                  <a:pt x="1018" y="738"/>
                </a:cubicBezTo>
                <a:cubicBezTo>
                  <a:pt x="1018" y="738"/>
                  <a:pt x="1018" y="738"/>
                  <a:pt x="1018" y="738"/>
                </a:cubicBezTo>
                <a:cubicBezTo>
                  <a:pt x="1018" y="738"/>
                  <a:pt x="1018" y="738"/>
                  <a:pt x="1017" y="738"/>
                </a:cubicBezTo>
                <a:close/>
                <a:moveTo>
                  <a:pt x="1020" y="800"/>
                </a:moveTo>
                <a:cubicBezTo>
                  <a:pt x="1020" y="796"/>
                  <a:pt x="1020" y="792"/>
                  <a:pt x="1020" y="788"/>
                </a:cubicBezTo>
                <a:cubicBezTo>
                  <a:pt x="1020" y="788"/>
                  <a:pt x="1020" y="789"/>
                  <a:pt x="1020" y="789"/>
                </a:cubicBezTo>
                <a:cubicBezTo>
                  <a:pt x="1020" y="793"/>
                  <a:pt x="1020" y="796"/>
                  <a:pt x="1020" y="800"/>
                </a:cubicBezTo>
                <a:close/>
                <a:moveTo>
                  <a:pt x="1021" y="789"/>
                </a:moveTo>
                <a:cubicBezTo>
                  <a:pt x="1021" y="788"/>
                  <a:pt x="1021" y="788"/>
                  <a:pt x="1021" y="787"/>
                </a:cubicBezTo>
                <a:cubicBezTo>
                  <a:pt x="1021" y="790"/>
                  <a:pt x="1021" y="792"/>
                  <a:pt x="1022" y="795"/>
                </a:cubicBezTo>
                <a:cubicBezTo>
                  <a:pt x="1021" y="792"/>
                  <a:pt x="1021" y="790"/>
                  <a:pt x="1021" y="790"/>
                </a:cubicBezTo>
                <a:cubicBezTo>
                  <a:pt x="1021" y="789"/>
                  <a:pt x="1021" y="789"/>
                  <a:pt x="1021" y="789"/>
                </a:cubicBezTo>
                <a:close/>
                <a:moveTo>
                  <a:pt x="1023" y="744"/>
                </a:moveTo>
                <a:cubicBezTo>
                  <a:pt x="1023" y="753"/>
                  <a:pt x="1024" y="763"/>
                  <a:pt x="1024" y="774"/>
                </a:cubicBezTo>
                <a:cubicBezTo>
                  <a:pt x="1024" y="775"/>
                  <a:pt x="1024" y="776"/>
                  <a:pt x="1024" y="777"/>
                </a:cubicBezTo>
                <a:cubicBezTo>
                  <a:pt x="1024" y="781"/>
                  <a:pt x="1023" y="784"/>
                  <a:pt x="1023" y="788"/>
                </a:cubicBezTo>
                <a:cubicBezTo>
                  <a:pt x="1023" y="773"/>
                  <a:pt x="1023" y="759"/>
                  <a:pt x="1023" y="744"/>
                </a:cubicBezTo>
                <a:close/>
                <a:moveTo>
                  <a:pt x="1026" y="762"/>
                </a:moveTo>
                <a:cubicBezTo>
                  <a:pt x="1026" y="763"/>
                  <a:pt x="1026" y="765"/>
                  <a:pt x="1025" y="766"/>
                </a:cubicBezTo>
                <a:cubicBezTo>
                  <a:pt x="1025" y="765"/>
                  <a:pt x="1025" y="764"/>
                  <a:pt x="1025" y="764"/>
                </a:cubicBezTo>
                <a:cubicBezTo>
                  <a:pt x="1025" y="762"/>
                  <a:pt x="1026" y="746"/>
                  <a:pt x="1026" y="746"/>
                </a:cubicBezTo>
                <a:cubicBezTo>
                  <a:pt x="1026" y="746"/>
                  <a:pt x="1026" y="755"/>
                  <a:pt x="1026" y="762"/>
                </a:cubicBezTo>
                <a:close/>
                <a:moveTo>
                  <a:pt x="1027" y="745"/>
                </a:moveTo>
                <a:cubicBezTo>
                  <a:pt x="1026" y="745"/>
                  <a:pt x="1026" y="745"/>
                  <a:pt x="1026" y="745"/>
                </a:cubicBezTo>
                <a:cubicBezTo>
                  <a:pt x="1025" y="745"/>
                  <a:pt x="1025" y="745"/>
                  <a:pt x="1025" y="745"/>
                </a:cubicBezTo>
                <a:cubicBezTo>
                  <a:pt x="1025" y="749"/>
                  <a:pt x="1025" y="754"/>
                  <a:pt x="1025" y="758"/>
                </a:cubicBezTo>
                <a:cubicBezTo>
                  <a:pt x="1024" y="752"/>
                  <a:pt x="1024" y="746"/>
                  <a:pt x="1023" y="740"/>
                </a:cubicBezTo>
                <a:cubicBezTo>
                  <a:pt x="1023" y="740"/>
                  <a:pt x="1023" y="740"/>
                  <a:pt x="1023" y="740"/>
                </a:cubicBezTo>
                <a:cubicBezTo>
                  <a:pt x="1025" y="741"/>
                  <a:pt x="1027" y="742"/>
                  <a:pt x="1028" y="744"/>
                </a:cubicBezTo>
                <a:cubicBezTo>
                  <a:pt x="1028" y="744"/>
                  <a:pt x="1028" y="744"/>
                  <a:pt x="1028" y="744"/>
                </a:cubicBezTo>
                <a:cubicBezTo>
                  <a:pt x="1028" y="744"/>
                  <a:pt x="1027" y="744"/>
                  <a:pt x="1027" y="745"/>
                </a:cubicBezTo>
                <a:cubicBezTo>
                  <a:pt x="1027" y="746"/>
                  <a:pt x="1027" y="746"/>
                  <a:pt x="1028" y="746"/>
                </a:cubicBezTo>
                <a:cubicBezTo>
                  <a:pt x="1027" y="747"/>
                  <a:pt x="1027" y="749"/>
                  <a:pt x="1027" y="750"/>
                </a:cubicBezTo>
                <a:cubicBezTo>
                  <a:pt x="1027" y="749"/>
                  <a:pt x="1027" y="747"/>
                  <a:pt x="1027" y="745"/>
                </a:cubicBezTo>
                <a:cubicBezTo>
                  <a:pt x="1027" y="745"/>
                  <a:pt x="1027" y="745"/>
                  <a:pt x="1027" y="745"/>
                </a:cubicBezTo>
                <a:close/>
              </a:path>
            </a:pathLst>
          </a:custGeom>
          <a:solidFill>
            <a:srgbClr val="FF898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Freeform 138"/>
          <p:cNvSpPr>
            <a:spLocks noEditPoints="1"/>
          </p:cNvSpPr>
          <p:nvPr/>
        </p:nvSpPr>
        <p:spPr bwMode="auto">
          <a:xfrm flipH="1">
            <a:off x="3461716" y="4762847"/>
            <a:ext cx="13620130" cy="2211773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noFill/>
          <a:ln w="15875">
            <a:solidFill>
              <a:srgbClr val="CC000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06919" y="1122825"/>
            <a:ext cx="2100262" cy="1001919"/>
          </a:xfrm>
          <a:custGeom>
            <a:avLst/>
            <a:gdLst>
              <a:gd name="connsiteX0" fmla="*/ 0 w 2032000"/>
              <a:gd name="connsiteY0" fmla="*/ 0 h 1001486"/>
              <a:gd name="connsiteX1" fmla="*/ 2032000 w 2032000"/>
              <a:gd name="connsiteY1" fmla="*/ 0 h 1001486"/>
              <a:gd name="connsiteX2" fmla="*/ 2032000 w 2032000"/>
              <a:gd name="connsiteY2" fmla="*/ 1001486 h 1001486"/>
              <a:gd name="connsiteX3" fmla="*/ 0 w 2032000"/>
              <a:gd name="connsiteY3" fmla="*/ 1001486 h 1001486"/>
              <a:gd name="connsiteX4" fmla="*/ 0 w 2032000"/>
              <a:gd name="connsiteY4" fmla="*/ 0 h 1001486"/>
              <a:gd name="connsiteX0-1" fmla="*/ 0 w 2114550"/>
              <a:gd name="connsiteY0-2" fmla="*/ 0 h 1026886"/>
              <a:gd name="connsiteX1-3" fmla="*/ 2032000 w 2114550"/>
              <a:gd name="connsiteY1-4" fmla="*/ 0 h 1026886"/>
              <a:gd name="connsiteX2-5" fmla="*/ 2114550 w 2114550"/>
              <a:gd name="connsiteY2-6" fmla="*/ 1026886 h 1026886"/>
              <a:gd name="connsiteX3-7" fmla="*/ 0 w 2114550"/>
              <a:gd name="connsiteY3-8" fmla="*/ 1001486 h 1026886"/>
              <a:gd name="connsiteX4-9" fmla="*/ 0 w 2114550"/>
              <a:gd name="connsiteY4-10" fmla="*/ 0 h 1026886"/>
              <a:gd name="connsiteX0-11" fmla="*/ 0 w 2114550"/>
              <a:gd name="connsiteY0-12" fmla="*/ 0 h 1026886"/>
              <a:gd name="connsiteX1-13" fmla="*/ 2025650 w 2114550"/>
              <a:gd name="connsiteY1-14" fmla="*/ 0 h 1026886"/>
              <a:gd name="connsiteX2-15" fmla="*/ 2114550 w 2114550"/>
              <a:gd name="connsiteY2-16" fmla="*/ 1026886 h 1026886"/>
              <a:gd name="connsiteX3-17" fmla="*/ 0 w 2114550"/>
              <a:gd name="connsiteY3-18" fmla="*/ 1001486 h 1026886"/>
              <a:gd name="connsiteX4-19" fmla="*/ 0 w 2114550"/>
              <a:gd name="connsiteY4-20" fmla="*/ 0 h 1026886"/>
              <a:gd name="connsiteX0-21" fmla="*/ 0 w 2120900"/>
              <a:gd name="connsiteY0-22" fmla="*/ 0 h 1026886"/>
              <a:gd name="connsiteX1-23" fmla="*/ 2025650 w 2120900"/>
              <a:gd name="connsiteY1-24" fmla="*/ 0 h 1026886"/>
              <a:gd name="connsiteX2-25" fmla="*/ 2120900 w 2120900"/>
              <a:gd name="connsiteY2-26" fmla="*/ 1026886 h 1026886"/>
              <a:gd name="connsiteX3-27" fmla="*/ 0 w 2120900"/>
              <a:gd name="connsiteY3-28" fmla="*/ 1001486 h 1026886"/>
              <a:gd name="connsiteX4-29" fmla="*/ 0 w 2120900"/>
              <a:gd name="connsiteY4-30" fmla="*/ 0 h 1026886"/>
              <a:gd name="connsiteX0-31" fmla="*/ 127000 w 2247900"/>
              <a:gd name="connsiteY0-32" fmla="*/ 0 h 1172936"/>
              <a:gd name="connsiteX1-33" fmla="*/ 2152650 w 2247900"/>
              <a:gd name="connsiteY1-34" fmla="*/ 0 h 1172936"/>
              <a:gd name="connsiteX2-35" fmla="*/ 2247900 w 2247900"/>
              <a:gd name="connsiteY2-36" fmla="*/ 1026886 h 1172936"/>
              <a:gd name="connsiteX3-37" fmla="*/ 0 w 2247900"/>
              <a:gd name="connsiteY3-38" fmla="*/ 1172936 h 1172936"/>
              <a:gd name="connsiteX4-39" fmla="*/ 127000 w 2247900"/>
              <a:gd name="connsiteY4-40" fmla="*/ 0 h 1172936"/>
              <a:gd name="connsiteX0-41" fmla="*/ 247650 w 2247900"/>
              <a:gd name="connsiteY0-42" fmla="*/ 0 h 1261836"/>
              <a:gd name="connsiteX1-43" fmla="*/ 2152650 w 2247900"/>
              <a:gd name="connsiteY1-44" fmla="*/ 88900 h 1261836"/>
              <a:gd name="connsiteX2-45" fmla="*/ 2247900 w 2247900"/>
              <a:gd name="connsiteY2-46" fmla="*/ 1115786 h 1261836"/>
              <a:gd name="connsiteX3-47" fmla="*/ 0 w 2247900"/>
              <a:gd name="connsiteY3-48" fmla="*/ 1261836 h 1261836"/>
              <a:gd name="connsiteX4-49" fmla="*/ 247650 w 2247900"/>
              <a:gd name="connsiteY4-50" fmla="*/ 0 h 1261836"/>
              <a:gd name="connsiteX0-51" fmla="*/ 247650 w 2224087"/>
              <a:gd name="connsiteY0-52" fmla="*/ 0 h 1261836"/>
              <a:gd name="connsiteX1-53" fmla="*/ 2152650 w 2224087"/>
              <a:gd name="connsiteY1-54" fmla="*/ 88900 h 1261836"/>
              <a:gd name="connsiteX2-55" fmla="*/ 2224087 w 2224087"/>
              <a:gd name="connsiteY2-56" fmla="*/ 1109789 h 1261836"/>
              <a:gd name="connsiteX3-57" fmla="*/ 0 w 2224087"/>
              <a:gd name="connsiteY3-58" fmla="*/ 1261836 h 1261836"/>
              <a:gd name="connsiteX4-59" fmla="*/ 247650 w 2224087"/>
              <a:gd name="connsiteY4-60" fmla="*/ 0 h 1261836"/>
              <a:gd name="connsiteX0-61" fmla="*/ 247650 w 2224087"/>
              <a:gd name="connsiteY0-62" fmla="*/ 0 h 1261836"/>
              <a:gd name="connsiteX1-63" fmla="*/ 2152650 w 2224087"/>
              <a:gd name="connsiteY1-64" fmla="*/ 130886 h 1261836"/>
              <a:gd name="connsiteX2-65" fmla="*/ 2224087 w 2224087"/>
              <a:gd name="connsiteY2-66" fmla="*/ 1109789 h 1261836"/>
              <a:gd name="connsiteX3-67" fmla="*/ 0 w 2224087"/>
              <a:gd name="connsiteY3-68" fmla="*/ 1261836 h 1261836"/>
              <a:gd name="connsiteX4-69" fmla="*/ 247650 w 2224087"/>
              <a:gd name="connsiteY4-70" fmla="*/ 0 h 1261836"/>
              <a:gd name="connsiteX0-71" fmla="*/ 247650 w 2152650"/>
              <a:gd name="connsiteY0-72" fmla="*/ 0 h 1261836"/>
              <a:gd name="connsiteX1-73" fmla="*/ 2152650 w 2152650"/>
              <a:gd name="connsiteY1-74" fmla="*/ 130886 h 1261836"/>
              <a:gd name="connsiteX2-75" fmla="*/ 1966912 w 2152650"/>
              <a:gd name="connsiteY2-76" fmla="*/ 1127783 h 1261836"/>
              <a:gd name="connsiteX3-77" fmla="*/ 0 w 2152650"/>
              <a:gd name="connsiteY3-78" fmla="*/ 1261836 h 1261836"/>
              <a:gd name="connsiteX4-79" fmla="*/ 247650 w 2152650"/>
              <a:gd name="connsiteY4-80" fmla="*/ 0 h 1261836"/>
              <a:gd name="connsiteX0-81" fmla="*/ 247650 w 2152650"/>
              <a:gd name="connsiteY0-82" fmla="*/ 0 h 1261836"/>
              <a:gd name="connsiteX1-83" fmla="*/ 2152650 w 2152650"/>
              <a:gd name="connsiteY1-84" fmla="*/ 130886 h 1261836"/>
              <a:gd name="connsiteX2-85" fmla="*/ 1952625 w 2152650"/>
              <a:gd name="connsiteY2-86" fmla="*/ 1127783 h 1261836"/>
              <a:gd name="connsiteX3-87" fmla="*/ 0 w 2152650"/>
              <a:gd name="connsiteY3-88" fmla="*/ 1261836 h 1261836"/>
              <a:gd name="connsiteX4-89" fmla="*/ 247650 w 2152650"/>
              <a:gd name="connsiteY4-90" fmla="*/ 0 h 1261836"/>
              <a:gd name="connsiteX0-91" fmla="*/ 247650 w 2100262"/>
              <a:gd name="connsiteY0-92" fmla="*/ 0 h 1261836"/>
              <a:gd name="connsiteX1-93" fmla="*/ 2100262 w 2100262"/>
              <a:gd name="connsiteY1-94" fmla="*/ 358810 h 1261836"/>
              <a:gd name="connsiteX2-95" fmla="*/ 1952625 w 2100262"/>
              <a:gd name="connsiteY2-96" fmla="*/ 1127783 h 1261836"/>
              <a:gd name="connsiteX3-97" fmla="*/ 0 w 2100262"/>
              <a:gd name="connsiteY3-98" fmla="*/ 1261836 h 1261836"/>
              <a:gd name="connsiteX4-99" fmla="*/ 247650 w 2100262"/>
              <a:gd name="connsiteY4-100" fmla="*/ 0 h 1261836"/>
              <a:gd name="connsiteX0-101" fmla="*/ 247650 w 2100262"/>
              <a:gd name="connsiteY0-102" fmla="*/ 0 h 1261836"/>
              <a:gd name="connsiteX1-103" fmla="*/ 2100262 w 2100262"/>
              <a:gd name="connsiteY1-104" fmla="*/ 346814 h 1261836"/>
              <a:gd name="connsiteX2-105" fmla="*/ 1952625 w 2100262"/>
              <a:gd name="connsiteY2-106" fmla="*/ 1127783 h 1261836"/>
              <a:gd name="connsiteX3-107" fmla="*/ 0 w 2100262"/>
              <a:gd name="connsiteY3-108" fmla="*/ 1261836 h 1261836"/>
              <a:gd name="connsiteX4-109" fmla="*/ 247650 w 2100262"/>
              <a:gd name="connsiteY4-110" fmla="*/ 0 h 1261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00262" h="1261836">
                <a:moveTo>
                  <a:pt x="247650" y="0"/>
                </a:moveTo>
                <a:lnTo>
                  <a:pt x="2100262" y="346814"/>
                </a:lnTo>
                <a:lnTo>
                  <a:pt x="1952625" y="1127783"/>
                </a:lnTo>
                <a:lnTo>
                  <a:pt x="0" y="1261836"/>
                </a:lnTo>
                <a:lnTo>
                  <a:pt x="247650" y="0"/>
                </a:lnTo>
                <a:close/>
              </a:path>
            </a:pathLst>
          </a:cu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667250" y="1400176"/>
            <a:ext cx="535940" cy="3119438"/>
          </a:xfrm>
          <a:custGeom>
            <a:avLst/>
            <a:gdLst>
              <a:gd name="connsiteX0" fmla="*/ 535940 w 535940"/>
              <a:gd name="connsiteY0" fmla="*/ 0 h 3119438"/>
              <a:gd name="connsiteX1" fmla="*/ 488315 w 535940"/>
              <a:gd name="connsiteY1" fmla="*/ 3119438 h 3119438"/>
              <a:gd name="connsiteX2" fmla="*/ 0 w 535940"/>
              <a:gd name="connsiteY2" fmla="*/ 2676525 h 3119438"/>
              <a:gd name="connsiteX3" fmla="*/ 38307 w 535940"/>
              <a:gd name="connsiteY3" fmla="*/ 1924316 h 3119438"/>
              <a:gd name="connsiteX4" fmla="*/ 39804 w 535940"/>
              <a:gd name="connsiteY4" fmla="*/ 1923877 h 3119438"/>
              <a:gd name="connsiteX5" fmla="*/ 330603 w 535940"/>
              <a:gd name="connsiteY5" fmla="*/ 1407381 h 3119438"/>
              <a:gd name="connsiteX6" fmla="*/ 66850 w 535940"/>
              <a:gd name="connsiteY6" fmla="*/ 1363845 h 3119438"/>
              <a:gd name="connsiteX7" fmla="*/ 104775 w 535940"/>
              <a:gd name="connsiteY7" fmla="*/ 619125 h 3119438"/>
              <a:gd name="connsiteX8" fmla="*/ 535940 w 535940"/>
              <a:gd name="connsiteY8" fmla="*/ 0 h 311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940" h="3119438">
                <a:moveTo>
                  <a:pt x="535940" y="0"/>
                </a:moveTo>
                <a:lnTo>
                  <a:pt x="488315" y="3119438"/>
                </a:lnTo>
                <a:lnTo>
                  <a:pt x="0" y="2676525"/>
                </a:lnTo>
                <a:lnTo>
                  <a:pt x="38307" y="1924316"/>
                </a:lnTo>
                <a:lnTo>
                  <a:pt x="39804" y="1923877"/>
                </a:lnTo>
                <a:lnTo>
                  <a:pt x="330603" y="1407381"/>
                </a:lnTo>
                <a:lnTo>
                  <a:pt x="66850" y="1363845"/>
                </a:lnTo>
                <a:lnTo>
                  <a:pt x="104775" y="619125"/>
                </a:lnTo>
                <a:lnTo>
                  <a:pt x="535940" y="0"/>
                </a:lnTo>
                <a:close/>
              </a:path>
            </a:pathLst>
          </a:cu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3"/>
          <p:cNvSpPr/>
          <p:nvPr/>
        </p:nvSpPr>
        <p:spPr>
          <a:xfrm>
            <a:off x="3259523" y="4075481"/>
            <a:ext cx="1895475" cy="840843"/>
          </a:xfrm>
          <a:custGeom>
            <a:avLst/>
            <a:gdLst>
              <a:gd name="connsiteX0" fmla="*/ 0 w 2032000"/>
              <a:gd name="connsiteY0" fmla="*/ 0 h 1001486"/>
              <a:gd name="connsiteX1" fmla="*/ 2032000 w 2032000"/>
              <a:gd name="connsiteY1" fmla="*/ 0 h 1001486"/>
              <a:gd name="connsiteX2" fmla="*/ 2032000 w 2032000"/>
              <a:gd name="connsiteY2" fmla="*/ 1001486 h 1001486"/>
              <a:gd name="connsiteX3" fmla="*/ 0 w 2032000"/>
              <a:gd name="connsiteY3" fmla="*/ 1001486 h 1001486"/>
              <a:gd name="connsiteX4" fmla="*/ 0 w 2032000"/>
              <a:gd name="connsiteY4" fmla="*/ 0 h 1001486"/>
              <a:gd name="connsiteX0-1" fmla="*/ 0 w 2114550"/>
              <a:gd name="connsiteY0-2" fmla="*/ 0 h 1026886"/>
              <a:gd name="connsiteX1-3" fmla="*/ 2032000 w 2114550"/>
              <a:gd name="connsiteY1-4" fmla="*/ 0 h 1026886"/>
              <a:gd name="connsiteX2-5" fmla="*/ 2114550 w 2114550"/>
              <a:gd name="connsiteY2-6" fmla="*/ 1026886 h 1026886"/>
              <a:gd name="connsiteX3-7" fmla="*/ 0 w 2114550"/>
              <a:gd name="connsiteY3-8" fmla="*/ 1001486 h 1026886"/>
              <a:gd name="connsiteX4-9" fmla="*/ 0 w 2114550"/>
              <a:gd name="connsiteY4-10" fmla="*/ 0 h 1026886"/>
              <a:gd name="connsiteX0-11" fmla="*/ 0 w 2114550"/>
              <a:gd name="connsiteY0-12" fmla="*/ 0 h 1026886"/>
              <a:gd name="connsiteX1-13" fmla="*/ 2025650 w 2114550"/>
              <a:gd name="connsiteY1-14" fmla="*/ 0 h 1026886"/>
              <a:gd name="connsiteX2-15" fmla="*/ 2114550 w 2114550"/>
              <a:gd name="connsiteY2-16" fmla="*/ 1026886 h 1026886"/>
              <a:gd name="connsiteX3-17" fmla="*/ 0 w 2114550"/>
              <a:gd name="connsiteY3-18" fmla="*/ 1001486 h 1026886"/>
              <a:gd name="connsiteX4-19" fmla="*/ 0 w 2114550"/>
              <a:gd name="connsiteY4-20" fmla="*/ 0 h 1026886"/>
              <a:gd name="connsiteX0-21" fmla="*/ 0 w 2120900"/>
              <a:gd name="connsiteY0-22" fmla="*/ 0 h 1026886"/>
              <a:gd name="connsiteX1-23" fmla="*/ 2025650 w 2120900"/>
              <a:gd name="connsiteY1-24" fmla="*/ 0 h 1026886"/>
              <a:gd name="connsiteX2-25" fmla="*/ 2120900 w 2120900"/>
              <a:gd name="connsiteY2-26" fmla="*/ 1026886 h 1026886"/>
              <a:gd name="connsiteX3-27" fmla="*/ 0 w 2120900"/>
              <a:gd name="connsiteY3-28" fmla="*/ 1001486 h 1026886"/>
              <a:gd name="connsiteX4-29" fmla="*/ 0 w 2120900"/>
              <a:gd name="connsiteY4-30" fmla="*/ 0 h 1026886"/>
              <a:gd name="connsiteX0-31" fmla="*/ 127000 w 2247900"/>
              <a:gd name="connsiteY0-32" fmla="*/ 0 h 1172936"/>
              <a:gd name="connsiteX1-33" fmla="*/ 2152650 w 2247900"/>
              <a:gd name="connsiteY1-34" fmla="*/ 0 h 1172936"/>
              <a:gd name="connsiteX2-35" fmla="*/ 2247900 w 2247900"/>
              <a:gd name="connsiteY2-36" fmla="*/ 1026886 h 1172936"/>
              <a:gd name="connsiteX3-37" fmla="*/ 0 w 2247900"/>
              <a:gd name="connsiteY3-38" fmla="*/ 1172936 h 1172936"/>
              <a:gd name="connsiteX4-39" fmla="*/ 127000 w 2247900"/>
              <a:gd name="connsiteY4-40" fmla="*/ 0 h 1172936"/>
              <a:gd name="connsiteX0-41" fmla="*/ 247650 w 2247900"/>
              <a:gd name="connsiteY0-42" fmla="*/ 0 h 1261836"/>
              <a:gd name="connsiteX1-43" fmla="*/ 2152650 w 2247900"/>
              <a:gd name="connsiteY1-44" fmla="*/ 88900 h 1261836"/>
              <a:gd name="connsiteX2-45" fmla="*/ 2247900 w 2247900"/>
              <a:gd name="connsiteY2-46" fmla="*/ 1115786 h 1261836"/>
              <a:gd name="connsiteX3-47" fmla="*/ 0 w 2247900"/>
              <a:gd name="connsiteY3-48" fmla="*/ 1261836 h 1261836"/>
              <a:gd name="connsiteX4-49" fmla="*/ 247650 w 2247900"/>
              <a:gd name="connsiteY4-50" fmla="*/ 0 h 1261836"/>
              <a:gd name="connsiteX0-51" fmla="*/ 247650 w 2224087"/>
              <a:gd name="connsiteY0-52" fmla="*/ 0 h 1261836"/>
              <a:gd name="connsiteX1-53" fmla="*/ 2152650 w 2224087"/>
              <a:gd name="connsiteY1-54" fmla="*/ 88900 h 1261836"/>
              <a:gd name="connsiteX2-55" fmla="*/ 2224087 w 2224087"/>
              <a:gd name="connsiteY2-56" fmla="*/ 1109789 h 1261836"/>
              <a:gd name="connsiteX3-57" fmla="*/ 0 w 2224087"/>
              <a:gd name="connsiteY3-58" fmla="*/ 1261836 h 1261836"/>
              <a:gd name="connsiteX4-59" fmla="*/ 247650 w 2224087"/>
              <a:gd name="connsiteY4-60" fmla="*/ 0 h 1261836"/>
              <a:gd name="connsiteX0-61" fmla="*/ 247650 w 2224087"/>
              <a:gd name="connsiteY0-62" fmla="*/ 0 h 1261836"/>
              <a:gd name="connsiteX1-63" fmla="*/ 2152650 w 2224087"/>
              <a:gd name="connsiteY1-64" fmla="*/ 130886 h 1261836"/>
              <a:gd name="connsiteX2-65" fmla="*/ 2224087 w 2224087"/>
              <a:gd name="connsiteY2-66" fmla="*/ 1109789 h 1261836"/>
              <a:gd name="connsiteX3-67" fmla="*/ 0 w 2224087"/>
              <a:gd name="connsiteY3-68" fmla="*/ 1261836 h 1261836"/>
              <a:gd name="connsiteX4-69" fmla="*/ 247650 w 2224087"/>
              <a:gd name="connsiteY4-70" fmla="*/ 0 h 1261836"/>
              <a:gd name="connsiteX0-71" fmla="*/ 247650 w 2152650"/>
              <a:gd name="connsiteY0-72" fmla="*/ 0 h 1261836"/>
              <a:gd name="connsiteX1-73" fmla="*/ 2152650 w 2152650"/>
              <a:gd name="connsiteY1-74" fmla="*/ 130886 h 1261836"/>
              <a:gd name="connsiteX2-75" fmla="*/ 1966912 w 2152650"/>
              <a:gd name="connsiteY2-76" fmla="*/ 1127783 h 1261836"/>
              <a:gd name="connsiteX3-77" fmla="*/ 0 w 2152650"/>
              <a:gd name="connsiteY3-78" fmla="*/ 1261836 h 1261836"/>
              <a:gd name="connsiteX4-79" fmla="*/ 247650 w 2152650"/>
              <a:gd name="connsiteY4-80" fmla="*/ 0 h 1261836"/>
              <a:gd name="connsiteX0-81" fmla="*/ 247650 w 2152650"/>
              <a:gd name="connsiteY0-82" fmla="*/ 0 h 1261836"/>
              <a:gd name="connsiteX1-83" fmla="*/ 2152650 w 2152650"/>
              <a:gd name="connsiteY1-84" fmla="*/ 130886 h 1261836"/>
              <a:gd name="connsiteX2-85" fmla="*/ 1952625 w 2152650"/>
              <a:gd name="connsiteY2-86" fmla="*/ 1127783 h 1261836"/>
              <a:gd name="connsiteX3-87" fmla="*/ 0 w 2152650"/>
              <a:gd name="connsiteY3-88" fmla="*/ 1261836 h 1261836"/>
              <a:gd name="connsiteX4-89" fmla="*/ 247650 w 2152650"/>
              <a:gd name="connsiteY4-90" fmla="*/ 0 h 1261836"/>
              <a:gd name="connsiteX0-91" fmla="*/ 247650 w 2100262"/>
              <a:gd name="connsiteY0-92" fmla="*/ 0 h 1261836"/>
              <a:gd name="connsiteX1-93" fmla="*/ 2100262 w 2100262"/>
              <a:gd name="connsiteY1-94" fmla="*/ 358810 h 1261836"/>
              <a:gd name="connsiteX2-95" fmla="*/ 1952625 w 2100262"/>
              <a:gd name="connsiteY2-96" fmla="*/ 1127783 h 1261836"/>
              <a:gd name="connsiteX3-97" fmla="*/ 0 w 2100262"/>
              <a:gd name="connsiteY3-98" fmla="*/ 1261836 h 1261836"/>
              <a:gd name="connsiteX4-99" fmla="*/ 247650 w 2100262"/>
              <a:gd name="connsiteY4-100" fmla="*/ 0 h 1261836"/>
              <a:gd name="connsiteX0-101" fmla="*/ 247650 w 2100262"/>
              <a:gd name="connsiteY0-102" fmla="*/ 0 h 1261836"/>
              <a:gd name="connsiteX1-103" fmla="*/ 2100262 w 2100262"/>
              <a:gd name="connsiteY1-104" fmla="*/ 346814 h 1261836"/>
              <a:gd name="connsiteX2-105" fmla="*/ 1952625 w 2100262"/>
              <a:gd name="connsiteY2-106" fmla="*/ 1127783 h 1261836"/>
              <a:gd name="connsiteX3-107" fmla="*/ 0 w 2100262"/>
              <a:gd name="connsiteY3-108" fmla="*/ 1261836 h 1261836"/>
              <a:gd name="connsiteX4-109" fmla="*/ 247650 w 2100262"/>
              <a:gd name="connsiteY4-110" fmla="*/ 0 h 1261836"/>
              <a:gd name="connsiteX0-111" fmla="*/ 247650 w 1952625"/>
              <a:gd name="connsiteY0-112" fmla="*/ 0 h 1261836"/>
              <a:gd name="connsiteX1-113" fmla="*/ 1800225 w 1952625"/>
              <a:gd name="connsiteY1-114" fmla="*/ 82903 h 1261836"/>
              <a:gd name="connsiteX2-115" fmla="*/ 1952625 w 1952625"/>
              <a:gd name="connsiteY2-116" fmla="*/ 1127783 h 1261836"/>
              <a:gd name="connsiteX3-117" fmla="*/ 0 w 1952625"/>
              <a:gd name="connsiteY3-118" fmla="*/ 1261836 h 1261836"/>
              <a:gd name="connsiteX4-119" fmla="*/ 247650 w 1952625"/>
              <a:gd name="connsiteY4-120" fmla="*/ 0 h 1261836"/>
              <a:gd name="connsiteX0-121" fmla="*/ 247650 w 2257425"/>
              <a:gd name="connsiteY0-122" fmla="*/ 0 h 1261836"/>
              <a:gd name="connsiteX1-123" fmla="*/ 1800225 w 2257425"/>
              <a:gd name="connsiteY1-124" fmla="*/ 82903 h 1261836"/>
              <a:gd name="connsiteX2-125" fmla="*/ 2257425 w 2257425"/>
              <a:gd name="connsiteY2-126" fmla="*/ 623953 h 1261836"/>
              <a:gd name="connsiteX3-127" fmla="*/ 0 w 2257425"/>
              <a:gd name="connsiteY3-128" fmla="*/ 1261836 h 1261836"/>
              <a:gd name="connsiteX4-129" fmla="*/ 247650 w 2257425"/>
              <a:gd name="connsiteY4-130" fmla="*/ 0 h 1261836"/>
              <a:gd name="connsiteX0-131" fmla="*/ 247650 w 2257425"/>
              <a:gd name="connsiteY0-132" fmla="*/ 0 h 1261836"/>
              <a:gd name="connsiteX1-133" fmla="*/ 1781175 w 2257425"/>
              <a:gd name="connsiteY1-134" fmla="*/ 82903 h 1261836"/>
              <a:gd name="connsiteX2-135" fmla="*/ 2257425 w 2257425"/>
              <a:gd name="connsiteY2-136" fmla="*/ 623953 h 1261836"/>
              <a:gd name="connsiteX3-137" fmla="*/ 0 w 2257425"/>
              <a:gd name="connsiteY3-138" fmla="*/ 1261836 h 1261836"/>
              <a:gd name="connsiteX4-139" fmla="*/ 247650 w 2257425"/>
              <a:gd name="connsiteY4-140" fmla="*/ 0 h 1261836"/>
              <a:gd name="connsiteX0-141" fmla="*/ 247650 w 2276475"/>
              <a:gd name="connsiteY0-142" fmla="*/ 0 h 1261836"/>
              <a:gd name="connsiteX1-143" fmla="*/ 1781175 w 2276475"/>
              <a:gd name="connsiteY1-144" fmla="*/ 82903 h 1261836"/>
              <a:gd name="connsiteX2-145" fmla="*/ 2276475 w 2276475"/>
              <a:gd name="connsiteY2-146" fmla="*/ 623953 h 1261836"/>
              <a:gd name="connsiteX3-147" fmla="*/ 0 w 2276475"/>
              <a:gd name="connsiteY3-148" fmla="*/ 1261836 h 1261836"/>
              <a:gd name="connsiteX4-149" fmla="*/ 247650 w 2276475"/>
              <a:gd name="connsiteY4-150" fmla="*/ 0 h 1261836"/>
              <a:gd name="connsiteX0-151" fmla="*/ 247650 w 2266950"/>
              <a:gd name="connsiteY0-152" fmla="*/ 0 h 1261836"/>
              <a:gd name="connsiteX1-153" fmla="*/ 1781175 w 2266950"/>
              <a:gd name="connsiteY1-154" fmla="*/ 82903 h 1261836"/>
              <a:gd name="connsiteX2-155" fmla="*/ 2266950 w 2266950"/>
              <a:gd name="connsiteY2-156" fmla="*/ 635949 h 1261836"/>
              <a:gd name="connsiteX3-157" fmla="*/ 0 w 2266950"/>
              <a:gd name="connsiteY3-158" fmla="*/ 1261836 h 1261836"/>
              <a:gd name="connsiteX4-159" fmla="*/ 247650 w 2266950"/>
              <a:gd name="connsiteY4-160" fmla="*/ 0 h 1261836"/>
              <a:gd name="connsiteX0-161" fmla="*/ 247650 w 2266950"/>
              <a:gd name="connsiteY0-162" fmla="*/ 0 h 1261836"/>
              <a:gd name="connsiteX1-163" fmla="*/ 1781175 w 2266950"/>
              <a:gd name="connsiteY1-164" fmla="*/ 82903 h 1261836"/>
              <a:gd name="connsiteX2-165" fmla="*/ 2266950 w 2266950"/>
              <a:gd name="connsiteY2-166" fmla="*/ 635949 h 1261836"/>
              <a:gd name="connsiteX3-167" fmla="*/ 0 w 2266950"/>
              <a:gd name="connsiteY3-168" fmla="*/ 1261836 h 1261836"/>
              <a:gd name="connsiteX4-169" fmla="*/ 247650 w 2266950"/>
              <a:gd name="connsiteY4-170" fmla="*/ 0 h 1261836"/>
              <a:gd name="connsiteX0-171" fmla="*/ 247650 w 2266950"/>
              <a:gd name="connsiteY0-172" fmla="*/ 0 h 1261836"/>
              <a:gd name="connsiteX1-173" fmla="*/ 1785938 w 2266950"/>
              <a:gd name="connsiteY1-174" fmla="*/ 82903 h 1261836"/>
              <a:gd name="connsiteX2-175" fmla="*/ 2266950 w 2266950"/>
              <a:gd name="connsiteY2-176" fmla="*/ 635949 h 1261836"/>
              <a:gd name="connsiteX3-177" fmla="*/ 0 w 2266950"/>
              <a:gd name="connsiteY3-178" fmla="*/ 1261836 h 1261836"/>
              <a:gd name="connsiteX4-179" fmla="*/ 247650 w 2266950"/>
              <a:gd name="connsiteY4-180" fmla="*/ 0 h 1261836"/>
              <a:gd name="connsiteX0-181" fmla="*/ 0 w 2019300"/>
              <a:gd name="connsiteY0-182" fmla="*/ 0 h 1141876"/>
              <a:gd name="connsiteX1-183" fmla="*/ 1538288 w 2019300"/>
              <a:gd name="connsiteY1-184" fmla="*/ 82903 h 1141876"/>
              <a:gd name="connsiteX2-185" fmla="*/ 2019300 w 2019300"/>
              <a:gd name="connsiteY2-186" fmla="*/ 635949 h 1141876"/>
              <a:gd name="connsiteX3-187" fmla="*/ 400050 w 2019300"/>
              <a:gd name="connsiteY3-188" fmla="*/ 1141876 h 1141876"/>
              <a:gd name="connsiteX4-189" fmla="*/ 0 w 2019300"/>
              <a:gd name="connsiteY4-190" fmla="*/ 0 h 1141876"/>
              <a:gd name="connsiteX0-191" fmla="*/ 0 w 1933575"/>
              <a:gd name="connsiteY0-192" fmla="*/ 205000 h 1058973"/>
              <a:gd name="connsiteX1-193" fmla="*/ 1452563 w 1933575"/>
              <a:gd name="connsiteY1-194" fmla="*/ 0 h 1058973"/>
              <a:gd name="connsiteX2-195" fmla="*/ 1933575 w 1933575"/>
              <a:gd name="connsiteY2-196" fmla="*/ 553046 h 1058973"/>
              <a:gd name="connsiteX3-197" fmla="*/ 314325 w 1933575"/>
              <a:gd name="connsiteY3-198" fmla="*/ 1058973 h 1058973"/>
              <a:gd name="connsiteX4-199" fmla="*/ 0 w 1933575"/>
              <a:gd name="connsiteY4-200" fmla="*/ 205000 h 1058973"/>
              <a:gd name="connsiteX0-201" fmla="*/ 0 w 1895475"/>
              <a:gd name="connsiteY0-202" fmla="*/ 109033 h 1058973"/>
              <a:gd name="connsiteX1-203" fmla="*/ 1414463 w 1895475"/>
              <a:gd name="connsiteY1-204" fmla="*/ 0 h 1058973"/>
              <a:gd name="connsiteX2-205" fmla="*/ 1895475 w 1895475"/>
              <a:gd name="connsiteY2-206" fmla="*/ 553046 h 1058973"/>
              <a:gd name="connsiteX3-207" fmla="*/ 276225 w 1895475"/>
              <a:gd name="connsiteY3-208" fmla="*/ 1058973 h 1058973"/>
              <a:gd name="connsiteX4-209" fmla="*/ 0 w 1895475"/>
              <a:gd name="connsiteY4-210" fmla="*/ 109033 h 1058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95475" h="1058973">
                <a:moveTo>
                  <a:pt x="0" y="109033"/>
                </a:moveTo>
                <a:lnTo>
                  <a:pt x="1414463" y="0"/>
                </a:lnTo>
                <a:lnTo>
                  <a:pt x="1895475" y="553046"/>
                </a:lnTo>
                <a:lnTo>
                  <a:pt x="276225" y="1058973"/>
                </a:lnTo>
                <a:lnTo>
                  <a:pt x="0" y="109033"/>
                </a:lnTo>
                <a:close/>
              </a:path>
            </a:pathLst>
          </a:cu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80701" y="2405369"/>
            <a:ext cx="48066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后期修复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4141062">
            <a:off x="3029941" y="4384977"/>
            <a:ext cx="875075" cy="189743"/>
          </a:xfrm>
          <a:custGeom>
            <a:avLst/>
            <a:gdLst>
              <a:gd name="connsiteX0" fmla="*/ 0 w 662925"/>
              <a:gd name="connsiteY0" fmla="*/ 481133 h 481133"/>
              <a:gd name="connsiteX1" fmla="*/ 331463 w 662925"/>
              <a:gd name="connsiteY1" fmla="*/ 0 h 481133"/>
              <a:gd name="connsiteX2" fmla="*/ 662925 w 662925"/>
              <a:gd name="connsiteY2" fmla="*/ 481133 h 481133"/>
              <a:gd name="connsiteX3" fmla="*/ 0 w 662925"/>
              <a:gd name="connsiteY3" fmla="*/ 481133 h 481133"/>
              <a:gd name="connsiteX0-1" fmla="*/ 84720 w 747645"/>
              <a:gd name="connsiteY0-2" fmla="*/ 185079 h 185079"/>
              <a:gd name="connsiteX1-3" fmla="*/ 0 w 747645"/>
              <a:gd name="connsiteY1-4" fmla="*/ 0 h 185079"/>
              <a:gd name="connsiteX2-5" fmla="*/ 747645 w 747645"/>
              <a:gd name="connsiteY2-6" fmla="*/ 185079 h 185079"/>
              <a:gd name="connsiteX3-7" fmla="*/ 84720 w 747645"/>
              <a:gd name="connsiteY3-8" fmla="*/ 185079 h 185079"/>
              <a:gd name="connsiteX0-9" fmla="*/ 84720 w 870283"/>
              <a:gd name="connsiteY0-10" fmla="*/ 185079 h 185079"/>
              <a:gd name="connsiteX1-11" fmla="*/ 0 w 870283"/>
              <a:gd name="connsiteY1-12" fmla="*/ 0 h 185079"/>
              <a:gd name="connsiteX2-13" fmla="*/ 870283 w 870283"/>
              <a:gd name="connsiteY2-14" fmla="*/ 184505 h 185079"/>
              <a:gd name="connsiteX3-15" fmla="*/ 84720 w 870283"/>
              <a:gd name="connsiteY3-16" fmla="*/ 185079 h 185079"/>
              <a:gd name="connsiteX0-17" fmla="*/ 84720 w 869146"/>
              <a:gd name="connsiteY0-18" fmla="*/ 185079 h 187469"/>
              <a:gd name="connsiteX1-19" fmla="*/ 0 w 869146"/>
              <a:gd name="connsiteY1-20" fmla="*/ 0 h 187469"/>
              <a:gd name="connsiteX2-21" fmla="*/ 869146 w 869146"/>
              <a:gd name="connsiteY2-22" fmla="*/ 187469 h 187469"/>
              <a:gd name="connsiteX3-23" fmla="*/ 84720 w 869146"/>
              <a:gd name="connsiteY3-24" fmla="*/ 185079 h 187469"/>
              <a:gd name="connsiteX0-25" fmla="*/ 73309 w 869146"/>
              <a:gd name="connsiteY0-26" fmla="*/ 170501 h 187469"/>
              <a:gd name="connsiteX1-27" fmla="*/ 0 w 869146"/>
              <a:gd name="connsiteY1-28" fmla="*/ 0 h 187469"/>
              <a:gd name="connsiteX2-29" fmla="*/ 869146 w 869146"/>
              <a:gd name="connsiteY2-30" fmla="*/ 187469 h 187469"/>
              <a:gd name="connsiteX3-31" fmla="*/ 73309 w 869146"/>
              <a:gd name="connsiteY3-32" fmla="*/ 170501 h 187469"/>
              <a:gd name="connsiteX0-33" fmla="*/ 72863 w 869146"/>
              <a:gd name="connsiteY0-34" fmla="*/ 180531 h 187469"/>
              <a:gd name="connsiteX1-35" fmla="*/ 0 w 869146"/>
              <a:gd name="connsiteY1-36" fmla="*/ 0 h 187469"/>
              <a:gd name="connsiteX2-37" fmla="*/ 869146 w 869146"/>
              <a:gd name="connsiteY2-38" fmla="*/ 187469 h 187469"/>
              <a:gd name="connsiteX3-39" fmla="*/ 72863 w 869146"/>
              <a:gd name="connsiteY3-40" fmla="*/ 180531 h 187469"/>
              <a:gd name="connsiteX0-41" fmla="*/ 72863 w 875075"/>
              <a:gd name="connsiteY0-42" fmla="*/ 180531 h 189743"/>
              <a:gd name="connsiteX1-43" fmla="*/ 0 w 875075"/>
              <a:gd name="connsiteY1-44" fmla="*/ 0 h 189743"/>
              <a:gd name="connsiteX2-45" fmla="*/ 875075 w 875075"/>
              <a:gd name="connsiteY2-46" fmla="*/ 189743 h 189743"/>
              <a:gd name="connsiteX3-47" fmla="*/ 72863 w 875075"/>
              <a:gd name="connsiteY3-48" fmla="*/ 180531 h 189743"/>
              <a:gd name="connsiteX0-49" fmla="*/ 71036 w 875075"/>
              <a:gd name="connsiteY0-50" fmla="*/ 176430 h 189743"/>
              <a:gd name="connsiteX1-51" fmla="*/ 0 w 875075"/>
              <a:gd name="connsiteY1-52" fmla="*/ 0 h 189743"/>
              <a:gd name="connsiteX2-53" fmla="*/ 875075 w 875075"/>
              <a:gd name="connsiteY2-54" fmla="*/ 189743 h 189743"/>
              <a:gd name="connsiteX3-55" fmla="*/ 71036 w 875075"/>
              <a:gd name="connsiteY3-56" fmla="*/ 176430 h 189743"/>
              <a:gd name="connsiteX0-57" fmla="*/ 71036 w 875075"/>
              <a:gd name="connsiteY0-58" fmla="*/ 176430 h 189743"/>
              <a:gd name="connsiteX1-59" fmla="*/ 0 w 875075"/>
              <a:gd name="connsiteY1-60" fmla="*/ 0 h 189743"/>
              <a:gd name="connsiteX2-61" fmla="*/ 875075 w 875075"/>
              <a:gd name="connsiteY2-62" fmla="*/ 189743 h 189743"/>
              <a:gd name="connsiteX3-63" fmla="*/ 71036 w 875075"/>
              <a:gd name="connsiteY3-64" fmla="*/ 176430 h 189743"/>
              <a:gd name="connsiteX0-65" fmla="*/ 74000 w 875075"/>
              <a:gd name="connsiteY0-66" fmla="*/ 177567 h 189743"/>
              <a:gd name="connsiteX1-67" fmla="*/ 0 w 875075"/>
              <a:gd name="connsiteY1-68" fmla="*/ 0 h 189743"/>
              <a:gd name="connsiteX2-69" fmla="*/ 875075 w 875075"/>
              <a:gd name="connsiteY2-70" fmla="*/ 189743 h 189743"/>
              <a:gd name="connsiteX3-71" fmla="*/ 74000 w 875075"/>
              <a:gd name="connsiteY3-72" fmla="*/ 177567 h 189743"/>
              <a:gd name="connsiteX0-73" fmla="*/ 63970 w 875075"/>
              <a:gd name="connsiteY0-74" fmla="*/ 177121 h 189743"/>
              <a:gd name="connsiteX1-75" fmla="*/ 0 w 875075"/>
              <a:gd name="connsiteY1-76" fmla="*/ 0 h 189743"/>
              <a:gd name="connsiteX2-77" fmla="*/ 875075 w 875075"/>
              <a:gd name="connsiteY2-78" fmla="*/ 189743 h 189743"/>
              <a:gd name="connsiteX3-79" fmla="*/ 63970 w 875075"/>
              <a:gd name="connsiteY3-80" fmla="*/ 177121 h 1897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75075" h="189743">
                <a:moveTo>
                  <a:pt x="63970" y="177121"/>
                </a:moveTo>
                <a:lnTo>
                  <a:pt x="0" y="0"/>
                </a:lnTo>
                <a:lnTo>
                  <a:pt x="875075" y="189743"/>
                </a:lnTo>
                <a:lnTo>
                  <a:pt x="63970" y="177121"/>
                </a:lnTo>
                <a:close/>
              </a:path>
            </a:pathLst>
          </a:custGeom>
          <a:solidFill>
            <a:srgbClr val="FF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352970" y="1171825"/>
            <a:ext cx="561338" cy="561338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530117" y="4009967"/>
            <a:ext cx="365116" cy="365116"/>
          </a:xfrm>
          <a:prstGeom prst="ellipse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95233" y="1113533"/>
            <a:ext cx="367783" cy="367783"/>
          </a:xfrm>
          <a:prstGeom prst="ellipse">
            <a:avLst/>
          </a:prstGeom>
          <a:solidFill>
            <a:srgbClr val="FF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287338" y="611523"/>
            <a:ext cx="242779" cy="242779"/>
          </a:xfrm>
          <a:prstGeom prst="ellipse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927680" y="4463160"/>
            <a:ext cx="241632" cy="241632"/>
          </a:xfrm>
          <a:prstGeom prst="ellipse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0" y="2438400"/>
            <a:ext cx="12192000" cy="174171"/>
          </a:xfrm>
          <a:prstGeom prst="rect">
            <a:avLst/>
          </a:prstGeom>
          <a:solidFill>
            <a:srgbClr val="FFE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t="1269" r="1905" b="56246"/>
          <a:stretch>
            <a:fillRect/>
          </a:stretch>
        </p:blipFill>
        <p:spPr>
          <a:xfrm>
            <a:off x="0" y="-189558"/>
            <a:ext cx="12192000" cy="3018970"/>
          </a:xfrm>
          <a:custGeom>
            <a:avLst/>
            <a:gdLst>
              <a:gd name="connsiteX0" fmla="*/ 0 w 12192000"/>
              <a:gd name="connsiteY0" fmla="*/ 0 h 3018970"/>
              <a:gd name="connsiteX1" fmla="*/ 12192000 w 12192000"/>
              <a:gd name="connsiteY1" fmla="*/ 0 h 3018970"/>
              <a:gd name="connsiteX2" fmla="*/ 12192000 w 12192000"/>
              <a:gd name="connsiteY2" fmla="*/ 2631731 h 3018970"/>
              <a:gd name="connsiteX3" fmla="*/ 12010571 w 12192000"/>
              <a:gd name="connsiteY3" fmla="*/ 2631731 h 3018970"/>
              <a:gd name="connsiteX4" fmla="*/ 12010571 w 12192000"/>
              <a:gd name="connsiteY4" fmla="*/ 2633633 h 3018970"/>
              <a:gd name="connsiteX5" fmla="*/ 6474444 w 12192000"/>
              <a:gd name="connsiteY5" fmla="*/ 2633633 h 3018970"/>
              <a:gd name="connsiteX6" fmla="*/ 6474444 w 12192000"/>
              <a:gd name="connsiteY6" fmla="*/ 2633841 h 3018970"/>
              <a:gd name="connsiteX7" fmla="*/ 6098453 w 12192000"/>
              <a:gd name="connsiteY7" fmla="*/ 3018970 h 3018970"/>
              <a:gd name="connsiteX8" fmla="*/ 6094421 w 12192000"/>
              <a:gd name="connsiteY8" fmla="*/ 3018970 h 3018970"/>
              <a:gd name="connsiteX9" fmla="*/ 5710357 w 12192000"/>
              <a:gd name="connsiteY9" fmla="*/ 2627086 h 3018970"/>
              <a:gd name="connsiteX10" fmla="*/ 5710357 w 12192000"/>
              <a:gd name="connsiteY10" fmla="*/ 2627085 h 3018970"/>
              <a:gd name="connsiteX11" fmla="*/ 5710356 w 12192000"/>
              <a:gd name="connsiteY11" fmla="*/ 2627085 h 3018970"/>
              <a:gd name="connsiteX12" fmla="*/ 0 w 12192000"/>
              <a:gd name="connsiteY12" fmla="*/ 2627085 h 301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018970">
                <a:moveTo>
                  <a:pt x="0" y="0"/>
                </a:moveTo>
                <a:lnTo>
                  <a:pt x="12192000" y="0"/>
                </a:lnTo>
                <a:lnTo>
                  <a:pt x="12192000" y="2631731"/>
                </a:lnTo>
                <a:lnTo>
                  <a:pt x="12010571" y="2631731"/>
                </a:lnTo>
                <a:lnTo>
                  <a:pt x="12010571" y="2633633"/>
                </a:lnTo>
                <a:lnTo>
                  <a:pt x="6474444" y="2633633"/>
                </a:lnTo>
                <a:lnTo>
                  <a:pt x="6474444" y="2633841"/>
                </a:lnTo>
                <a:lnTo>
                  <a:pt x="6098453" y="3018970"/>
                </a:lnTo>
                <a:lnTo>
                  <a:pt x="6094421" y="3018970"/>
                </a:lnTo>
                <a:lnTo>
                  <a:pt x="5710357" y="2627086"/>
                </a:lnTo>
                <a:lnTo>
                  <a:pt x="5710357" y="2627085"/>
                </a:lnTo>
                <a:lnTo>
                  <a:pt x="5710356" y="2627085"/>
                </a:lnTo>
                <a:lnTo>
                  <a:pt x="0" y="2627085"/>
                </a:lnTo>
                <a:close/>
              </a:path>
            </a:pathLst>
          </a:custGeom>
          <a:noFill/>
          <a:ln>
            <a:noFill/>
          </a:ln>
          <a:effectLst/>
        </p:spPr>
      </p:pic>
      <p:grpSp>
        <p:nvGrpSpPr>
          <p:cNvPr id="16" name="组合 15"/>
          <p:cNvGrpSpPr/>
          <p:nvPr/>
        </p:nvGrpSpPr>
        <p:grpSpPr>
          <a:xfrm>
            <a:off x="3498321" y="3055415"/>
            <a:ext cx="657132" cy="1168634"/>
            <a:chOff x="3412250" y="297361"/>
            <a:chExt cx="2987120" cy="5312252"/>
          </a:xfrm>
        </p:grpSpPr>
        <p:sp>
          <p:nvSpPr>
            <p:cNvPr id="11" name="矩形 8"/>
            <p:cNvSpPr/>
            <p:nvPr/>
          </p:nvSpPr>
          <p:spPr>
            <a:xfrm rot="17360517">
              <a:off x="3243772" y="3075381"/>
              <a:ext cx="3724431" cy="1344033"/>
            </a:xfrm>
            <a:custGeom>
              <a:avLst/>
              <a:gdLst>
                <a:gd name="connsiteX0" fmla="*/ 0 w 3311476"/>
                <a:gd name="connsiteY0" fmla="*/ 0 h 870857"/>
                <a:gd name="connsiteX1" fmla="*/ 3311476 w 3311476"/>
                <a:gd name="connsiteY1" fmla="*/ 0 h 870857"/>
                <a:gd name="connsiteX2" fmla="*/ 3311476 w 3311476"/>
                <a:gd name="connsiteY2" fmla="*/ 870857 h 870857"/>
                <a:gd name="connsiteX3" fmla="*/ 0 w 3311476"/>
                <a:gd name="connsiteY3" fmla="*/ 870857 h 870857"/>
                <a:gd name="connsiteX4" fmla="*/ 0 w 3311476"/>
                <a:gd name="connsiteY4" fmla="*/ 0 h 870857"/>
                <a:gd name="connsiteX0-1" fmla="*/ 0 w 3738517"/>
                <a:gd name="connsiteY0-2" fmla="*/ 0 h 1205507"/>
                <a:gd name="connsiteX1-3" fmla="*/ 3738517 w 3738517"/>
                <a:gd name="connsiteY1-4" fmla="*/ 334650 h 1205507"/>
                <a:gd name="connsiteX2-5" fmla="*/ 3738517 w 3738517"/>
                <a:gd name="connsiteY2-6" fmla="*/ 1205507 h 1205507"/>
                <a:gd name="connsiteX3-7" fmla="*/ 427041 w 3738517"/>
                <a:gd name="connsiteY3-8" fmla="*/ 1205507 h 1205507"/>
                <a:gd name="connsiteX4-9" fmla="*/ 0 w 3738517"/>
                <a:gd name="connsiteY4-10" fmla="*/ 0 h 1205507"/>
                <a:gd name="connsiteX0-11" fmla="*/ 0 w 3724431"/>
                <a:gd name="connsiteY0-12" fmla="*/ 0 h 1203721"/>
                <a:gd name="connsiteX1-13" fmla="*/ 3724431 w 3724431"/>
                <a:gd name="connsiteY1-14" fmla="*/ 332864 h 1203721"/>
                <a:gd name="connsiteX2-15" fmla="*/ 3724431 w 3724431"/>
                <a:gd name="connsiteY2-16" fmla="*/ 1203721 h 1203721"/>
                <a:gd name="connsiteX3-17" fmla="*/ 412955 w 3724431"/>
                <a:gd name="connsiteY3-18" fmla="*/ 1203721 h 1203721"/>
                <a:gd name="connsiteX4-19" fmla="*/ 0 w 3724431"/>
                <a:gd name="connsiteY4-20" fmla="*/ 0 h 1203721"/>
                <a:gd name="connsiteX0-21" fmla="*/ 0 w 3724431"/>
                <a:gd name="connsiteY0-22" fmla="*/ 0 h 1322170"/>
                <a:gd name="connsiteX1-23" fmla="*/ 3724431 w 3724431"/>
                <a:gd name="connsiteY1-24" fmla="*/ 332864 h 1322170"/>
                <a:gd name="connsiteX2-25" fmla="*/ 3724431 w 3724431"/>
                <a:gd name="connsiteY2-26" fmla="*/ 1203721 h 1322170"/>
                <a:gd name="connsiteX3-27" fmla="*/ 469914 w 3724431"/>
                <a:gd name="connsiteY3-28" fmla="*/ 1322170 h 1322170"/>
                <a:gd name="connsiteX4-29" fmla="*/ 0 w 3724431"/>
                <a:gd name="connsiteY4-30" fmla="*/ 0 h 1322170"/>
                <a:gd name="connsiteX0-31" fmla="*/ 0 w 3724431"/>
                <a:gd name="connsiteY0-32" fmla="*/ 0 h 1344033"/>
                <a:gd name="connsiteX1-33" fmla="*/ 3724431 w 3724431"/>
                <a:gd name="connsiteY1-34" fmla="*/ 332864 h 1344033"/>
                <a:gd name="connsiteX2-35" fmla="*/ 3724431 w 3724431"/>
                <a:gd name="connsiteY2-36" fmla="*/ 1203721 h 1344033"/>
                <a:gd name="connsiteX3-37" fmla="*/ 484318 w 3724431"/>
                <a:gd name="connsiteY3-38" fmla="*/ 1344033 h 1344033"/>
                <a:gd name="connsiteX4-39" fmla="*/ 0 w 3724431"/>
                <a:gd name="connsiteY4-40" fmla="*/ 0 h 13440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24431" h="1344033">
                  <a:moveTo>
                    <a:pt x="0" y="0"/>
                  </a:moveTo>
                  <a:lnTo>
                    <a:pt x="3724431" y="332864"/>
                  </a:lnTo>
                  <a:lnTo>
                    <a:pt x="3724431" y="1203721"/>
                  </a:lnTo>
                  <a:lnTo>
                    <a:pt x="484318" y="1344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5"/>
            <p:cNvSpPr/>
            <p:nvPr/>
          </p:nvSpPr>
          <p:spPr>
            <a:xfrm>
              <a:off x="3773709" y="723987"/>
              <a:ext cx="1514937" cy="4566977"/>
            </a:xfrm>
            <a:custGeom>
              <a:avLst/>
              <a:gdLst>
                <a:gd name="connsiteX0" fmla="*/ 0 w 890822"/>
                <a:gd name="connsiteY0" fmla="*/ 0 h 4378291"/>
                <a:gd name="connsiteX1" fmla="*/ 890822 w 890822"/>
                <a:gd name="connsiteY1" fmla="*/ 0 h 4378291"/>
                <a:gd name="connsiteX2" fmla="*/ 890822 w 890822"/>
                <a:gd name="connsiteY2" fmla="*/ 4378291 h 4378291"/>
                <a:gd name="connsiteX3" fmla="*/ 0 w 890822"/>
                <a:gd name="connsiteY3" fmla="*/ 4378291 h 4378291"/>
                <a:gd name="connsiteX4" fmla="*/ 0 w 890822"/>
                <a:gd name="connsiteY4" fmla="*/ 0 h 4378291"/>
                <a:gd name="connsiteX0-1" fmla="*/ 0 w 1064993"/>
                <a:gd name="connsiteY0-2" fmla="*/ 0 h 4378291"/>
                <a:gd name="connsiteX1-3" fmla="*/ 890822 w 1064993"/>
                <a:gd name="connsiteY1-4" fmla="*/ 0 h 4378291"/>
                <a:gd name="connsiteX2-5" fmla="*/ 1064993 w 1064993"/>
                <a:gd name="connsiteY2-6" fmla="*/ 4160577 h 4378291"/>
                <a:gd name="connsiteX3-7" fmla="*/ 0 w 1064993"/>
                <a:gd name="connsiteY3-8" fmla="*/ 4378291 h 4378291"/>
                <a:gd name="connsiteX4-9" fmla="*/ 0 w 1064993"/>
                <a:gd name="connsiteY4-10" fmla="*/ 0 h 4378291"/>
                <a:gd name="connsiteX0-11" fmla="*/ 101600 w 1166593"/>
                <a:gd name="connsiteY0-12" fmla="*/ 0 h 4160577"/>
                <a:gd name="connsiteX1-13" fmla="*/ 992422 w 1166593"/>
                <a:gd name="connsiteY1-14" fmla="*/ 0 h 4160577"/>
                <a:gd name="connsiteX2-15" fmla="*/ 1166593 w 1166593"/>
                <a:gd name="connsiteY2-16" fmla="*/ 4160577 h 4160577"/>
                <a:gd name="connsiteX3-17" fmla="*/ 0 w 1166593"/>
                <a:gd name="connsiteY3-18" fmla="*/ 4146062 h 4160577"/>
                <a:gd name="connsiteX4-19" fmla="*/ 101600 w 1166593"/>
                <a:gd name="connsiteY4-20" fmla="*/ 0 h 4160577"/>
                <a:gd name="connsiteX0-21" fmla="*/ 203200 w 1268193"/>
                <a:gd name="connsiteY0-22" fmla="*/ 0 h 4160577"/>
                <a:gd name="connsiteX1-23" fmla="*/ 1094022 w 1268193"/>
                <a:gd name="connsiteY1-24" fmla="*/ 0 h 4160577"/>
                <a:gd name="connsiteX2-25" fmla="*/ 1268193 w 1268193"/>
                <a:gd name="connsiteY2-26" fmla="*/ 4160577 h 4160577"/>
                <a:gd name="connsiteX3-27" fmla="*/ 0 w 1268193"/>
                <a:gd name="connsiteY3-28" fmla="*/ 4160577 h 4160577"/>
                <a:gd name="connsiteX4-29" fmla="*/ 203200 w 1268193"/>
                <a:gd name="connsiteY4-30" fmla="*/ 0 h 4160577"/>
                <a:gd name="connsiteX0-31" fmla="*/ 203200 w 1442365"/>
                <a:gd name="connsiteY0-32" fmla="*/ 0 h 4160577"/>
                <a:gd name="connsiteX1-33" fmla="*/ 1094022 w 1442365"/>
                <a:gd name="connsiteY1-34" fmla="*/ 0 h 4160577"/>
                <a:gd name="connsiteX2-35" fmla="*/ 1442365 w 1442365"/>
                <a:gd name="connsiteY2-36" fmla="*/ 4147355 h 4160577"/>
                <a:gd name="connsiteX3-37" fmla="*/ 0 w 1442365"/>
                <a:gd name="connsiteY3-38" fmla="*/ 4160577 h 4160577"/>
                <a:gd name="connsiteX4-39" fmla="*/ 203200 w 1442365"/>
                <a:gd name="connsiteY4-40" fmla="*/ 0 h 4160577"/>
                <a:gd name="connsiteX0-41" fmla="*/ 275772 w 1514937"/>
                <a:gd name="connsiteY0-42" fmla="*/ 0 h 4160577"/>
                <a:gd name="connsiteX1-43" fmla="*/ 1166594 w 1514937"/>
                <a:gd name="connsiteY1-44" fmla="*/ 0 h 4160577"/>
                <a:gd name="connsiteX2-45" fmla="*/ 1514937 w 1514937"/>
                <a:gd name="connsiteY2-46" fmla="*/ 4147355 h 4160577"/>
                <a:gd name="connsiteX3-47" fmla="*/ 0 w 1514937"/>
                <a:gd name="connsiteY3-48" fmla="*/ 4160577 h 4160577"/>
                <a:gd name="connsiteX4-49" fmla="*/ 275772 w 1514937"/>
                <a:gd name="connsiteY4-50" fmla="*/ 0 h 41605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514937" h="4160577">
                  <a:moveTo>
                    <a:pt x="275772" y="0"/>
                  </a:moveTo>
                  <a:lnTo>
                    <a:pt x="1166594" y="0"/>
                  </a:lnTo>
                  <a:lnTo>
                    <a:pt x="1514937" y="4147355"/>
                  </a:lnTo>
                  <a:lnTo>
                    <a:pt x="0" y="4160577"/>
                  </a:lnTo>
                  <a:lnTo>
                    <a:pt x="275772" y="0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4"/>
            <p:cNvSpPr/>
            <p:nvPr/>
          </p:nvSpPr>
          <p:spPr>
            <a:xfrm rot="18645836">
              <a:off x="2973944" y="735667"/>
              <a:ext cx="2134960" cy="1258348"/>
            </a:xfrm>
            <a:custGeom>
              <a:avLst/>
              <a:gdLst>
                <a:gd name="connsiteX0" fmla="*/ 0 w 1088819"/>
                <a:gd name="connsiteY0" fmla="*/ 0 h 505451"/>
                <a:gd name="connsiteX1" fmla="*/ 1088819 w 1088819"/>
                <a:gd name="connsiteY1" fmla="*/ 0 h 505451"/>
                <a:gd name="connsiteX2" fmla="*/ 1088819 w 1088819"/>
                <a:gd name="connsiteY2" fmla="*/ 505451 h 505451"/>
                <a:gd name="connsiteX3" fmla="*/ 0 w 1088819"/>
                <a:gd name="connsiteY3" fmla="*/ 505451 h 505451"/>
                <a:gd name="connsiteX4" fmla="*/ 0 w 1088819"/>
                <a:gd name="connsiteY4" fmla="*/ 0 h 505451"/>
                <a:gd name="connsiteX0-1" fmla="*/ 0 w 1531713"/>
                <a:gd name="connsiteY0-2" fmla="*/ 0 h 513493"/>
                <a:gd name="connsiteX1-3" fmla="*/ 1088819 w 1531713"/>
                <a:gd name="connsiteY1-4" fmla="*/ 0 h 513493"/>
                <a:gd name="connsiteX2-5" fmla="*/ 1531713 w 1531713"/>
                <a:gd name="connsiteY2-6" fmla="*/ 513493 h 513493"/>
                <a:gd name="connsiteX3-7" fmla="*/ 0 w 1531713"/>
                <a:gd name="connsiteY3-8" fmla="*/ 505451 h 513493"/>
                <a:gd name="connsiteX4-9" fmla="*/ 0 w 1531713"/>
                <a:gd name="connsiteY4-10" fmla="*/ 0 h 513493"/>
                <a:gd name="connsiteX0-11" fmla="*/ 0 w 1531713"/>
                <a:gd name="connsiteY0-12" fmla="*/ 0 h 629256"/>
                <a:gd name="connsiteX1-13" fmla="*/ 1088819 w 1531713"/>
                <a:gd name="connsiteY1-14" fmla="*/ 0 h 629256"/>
                <a:gd name="connsiteX2-15" fmla="*/ 1531713 w 1531713"/>
                <a:gd name="connsiteY2-16" fmla="*/ 513493 h 629256"/>
                <a:gd name="connsiteX3-17" fmla="*/ 60618 w 1531713"/>
                <a:gd name="connsiteY3-18" fmla="*/ 629256 h 629256"/>
                <a:gd name="connsiteX4-19" fmla="*/ 0 w 1531713"/>
                <a:gd name="connsiteY4-20" fmla="*/ 0 h 629256"/>
                <a:gd name="connsiteX0-21" fmla="*/ 0 w 1557398"/>
                <a:gd name="connsiteY0-22" fmla="*/ 0 h 669992"/>
                <a:gd name="connsiteX1-23" fmla="*/ 1114504 w 1557398"/>
                <a:gd name="connsiteY1-24" fmla="*/ 40736 h 669992"/>
                <a:gd name="connsiteX2-25" fmla="*/ 1557398 w 1557398"/>
                <a:gd name="connsiteY2-26" fmla="*/ 554229 h 669992"/>
                <a:gd name="connsiteX3-27" fmla="*/ 86303 w 1557398"/>
                <a:gd name="connsiteY3-28" fmla="*/ 669992 h 669992"/>
                <a:gd name="connsiteX4-29" fmla="*/ 0 w 1557398"/>
                <a:gd name="connsiteY4-30" fmla="*/ 0 h 669992"/>
                <a:gd name="connsiteX0-31" fmla="*/ 0 w 1557398"/>
                <a:gd name="connsiteY0-32" fmla="*/ 0 h 710481"/>
                <a:gd name="connsiteX1-33" fmla="*/ 1114504 w 1557398"/>
                <a:gd name="connsiteY1-34" fmla="*/ 40736 h 710481"/>
                <a:gd name="connsiteX2-35" fmla="*/ 1557398 w 1557398"/>
                <a:gd name="connsiteY2-36" fmla="*/ 554229 h 710481"/>
                <a:gd name="connsiteX3-37" fmla="*/ 17456 w 1557398"/>
                <a:gd name="connsiteY3-38" fmla="*/ 710481 h 710481"/>
                <a:gd name="connsiteX4-39" fmla="*/ 0 w 1557398"/>
                <a:gd name="connsiteY4-40" fmla="*/ 0 h 710481"/>
                <a:gd name="connsiteX0-41" fmla="*/ 89661 w 1647059"/>
                <a:gd name="connsiteY0-42" fmla="*/ 0 h 773475"/>
                <a:gd name="connsiteX1-43" fmla="*/ 1204165 w 1647059"/>
                <a:gd name="connsiteY1-44" fmla="*/ 40736 h 773475"/>
                <a:gd name="connsiteX2-45" fmla="*/ 1647059 w 1647059"/>
                <a:gd name="connsiteY2-46" fmla="*/ 554229 h 773475"/>
                <a:gd name="connsiteX3-47" fmla="*/ 0 w 1647059"/>
                <a:gd name="connsiteY3-48" fmla="*/ 773475 h 773475"/>
                <a:gd name="connsiteX4-49" fmla="*/ 89661 w 1647059"/>
                <a:gd name="connsiteY4-50" fmla="*/ 0 h 773475"/>
                <a:gd name="connsiteX0-51" fmla="*/ 61793 w 1647059"/>
                <a:gd name="connsiteY0-52" fmla="*/ 0 h 822825"/>
                <a:gd name="connsiteX1-53" fmla="*/ 1204165 w 1647059"/>
                <a:gd name="connsiteY1-54" fmla="*/ 90086 h 822825"/>
                <a:gd name="connsiteX2-55" fmla="*/ 1647059 w 1647059"/>
                <a:gd name="connsiteY2-56" fmla="*/ 603579 h 822825"/>
                <a:gd name="connsiteX3-57" fmla="*/ 0 w 1647059"/>
                <a:gd name="connsiteY3-58" fmla="*/ 822825 h 822825"/>
                <a:gd name="connsiteX4-59" fmla="*/ 61793 w 1647059"/>
                <a:gd name="connsiteY4-60" fmla="*/ 0 h 822825"/>
                <a:gd name="connsiteX0-61" fmla="*/ 0 w 1585266"/>
                <a:gd name="connsiteY0-62" fmla="*/ 0 h 884076"/>
                <a:gd name="connsiteX1-63" fmla="*/ 1142372 w 1585266"/>
                <a:gd name="connsiteY1-64" fmla="*/ 90086 h 884076"/>
                <a:gd name="connsiteX2-65" fmla="*/ 1585266 w 1585266"/>
                <a:gd name="connsiteY2-66" fmla="*/ 603579 h 884076"/>
                <a:gd name="connsiteX3-67" fmla="*/ 20360 w 1585266"/>
                <a:gd name="connsiteY3-68" fmla="*/ 884076 h 884076"/>
                <a:gd name="connsiteX4-69" fmla="*/ 0 w 1585266"/>
                <a:gd name="connsiteY4-70" fmla="*/ 0 h 884076"/>
                <a:gd name="connsiteX0-71" fmla="*/ 0 w 1634906"/>
                <a:gd name="connsiteY0-72" fmla="*/ 0 h 958681"/>
                <a:gd name="connsiteX1-73" fmla="*/ 1192012 w 1634906"/>
                <a:gd name="connsiteY1-74" fmla="*/ 164691 h 958681"/>
                <a:gd name="connsiteX2-75" fmla="*/ 1634906 w 1634906"/>
                <a:gd name="connsiteY2-76" fmla="*/ 678184 h 958681"/>
                <a:gd name="connsiteX3-77" fmla="*/ 70000 w 1634906"/>
                <a:gd name="connsiteY3-78" fmla="*/ 958681 h 958681"/>
                <a:gd name="connsiteX4-79" fmla="*/ 0 w 1634906"/>
                <a:gd name="connsiteY4-80" fmla="*/ 0 h 958681"/>
                <a:gd name="connsiteX0-81" fmla="*/ 0 w 1634906"/>
                <a:gd name="connsiteY0-82" fmla="*/ 0 h 963616"/>
                <a:gd name="connsiteX1-83" fmla="*/ 1192012 w 1634906"/>
                <a:gd name="connsiteY1-84" fmla="*/ 164691 h 963616"/>
                <a:gd name="connsiteX2-85" fmla="*/ 1634906 w 1634906"/>
                <a:gd name="connsiteY2-86" fmla="*/ 678184 h 963616"/>
                <a:gd name="connsiteX3-87" fmla="*/ 30230 w 1634906"/>
                <a:gd name="connsiteY3-88" fmla="*/ 963616 h 963616"/>
                <a:gd name="connsiteX4-89" fmla="*/ 0 w 1634906"/>
                <a:gd name="connsiteY4-90" fmla="*/ 0 h 9636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34906" h="963616">
                  <a:moveTo>
                    <a:pt x="0" y="0"/>
                  </a:moveTo>
                  <a:lnTo>
                    <a:pt x="1192012" y="164691"/>
                  </a:lnTo>
                  <a:lnTo>
                    <a:pt x="1634906" y="678184"/>
                  </a:lnTo>
                  <a:lnTo>
                    <a:pt x="30230" y="963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9"/>
            <p:cNvSpPr/>
            <p:nvPr/>
          </p:nvSpPr>
          <p:spPr>
            <a:xfrm rot="18327752">
              <a:off x="5749700" y="1577368"/>
              <a:ext cx="275151" cy="1024189"/>
            </a:xfrm>
            <a:custGeom>
              <a:avLst/>
              <a:gdLst>
                <a:gd name="connsiteX0" fmla="*/ 0 w 835977"/>
                <a:gd name="connsiteY0" fmla="*/ 493485 h 493485"/>
                <a:gd name="connsiteX1" fmla="*/ 417989 w 835977"/>
                <a:gd name="connsiteY1" fmla="*/ 0 h 493485"/>
                <a:gd name="connsiteX2" fmla="*/ 835977 w 835977"/>
                <a:gd name="connsiteY2" fmla="*/ 493485 h 493485"/>
                <a:gd name="connsiteX3" fmla="*/ 0 w 835977"/>
                <a:gd name="connsiteY3" fmla="*/ 493485 h 493485"/>
                <a:gd name="connsiteX0-1" fmla="*/ 0 w 835977"/>
                <a:gd name="connsiteY0-2" fmla="*/ 918252 h 918252"/>
                <a:gd name="connsiteX1-3" fmla="*/ 739124 w 835977"/>
                <a:gd name="connsiteY1-4" fmla="*/ 0 h 918252"/>
                <a:gd name="connsiteX2-5" fmla="*/ 835977 w 835977"/>
                <a:gd name="connsiteY2-6" fmla="*/ 918252 h 918252"/>
                <a:gd name="connsiteX3-7" fmla="*/ 0 w 835977"/>
                <a:gd name="connsiteY3-8" fmla="*/ 918252 h 918252"/>
                <a:gd name="connsiteX0-9" fmla="*/ 0 w 969418"/>
                <a:gd name="connsiteY0-10" fmla="*/ 918252 h 918252"/>
                <a:gd name="connsiteX1-11" fmla="*/ 739124 w 969418"/>
                <a:gd name="connsiteY1-12" fmla="*/ 0 h 918252"/>
                <a:gd name="connsiteX2-13" fmla="*/ 969418 w 969418"/>
                <a:gd name="connsiteY2-14" fmla="*/ 805380 h 918252"/>
                <a:gd name="connsiteX3-15" fmla="*/ 0 w 969418"/>
                <a:gd name="connsiteY3-16" fmla="*/ 918252 h 918252"/>
                <a:gd name="connsiteX0-17" fmla="*/ 1430 w 230294"/>
                <a:gd name="connsiteY0-18" fmla="*/ 1032269 h 1032269"/>
                <a:gd name="connsiteX1-19" fmla="*/ 0 w 230294"/>
                <a:gd name="connsiteY1-20" fmla="*/ 0 h 1032269"/>
                <a:gd name="connsiteX2-21" fmla="*/ 230294 w 230294"/>
                <a:gd name="connsiteY2-22" fmla="*/ 805380 h 1032269"/>
                <a:gd name="connsiteX3-23" fmla="*/ 1430 w 230294"/>
                <a:gd name="connsiteY3-24" fmla="*/ 1032269 h 1032269"/>
                <a:gd name="connsiteX0-25" fmla="*/ 7 w 252515"/>
                <a:gd name="connsiteY0-26" fmla="*/ 1049111 h 1049111"/>
                <a:gd name="connsiteX1-27" fmla="*/ 22221 w 252515"/>
                <a:gd name="connsiteY1-28" fmla="*/ 0 h 1049111"/>
                <a:gd name="connsiteX2-29" fmla="*/ 252515 w 252515"/>
                <a:gd name="connsiteY2-30" fmla="*/ 805380 h 1049111"/>
                <a:gd name="connsiteX3-31" fmla="*/ 7 w 252515"/>
                <a:gd name="connsiteY3-32" fmla="*/ 1049111 h 1049111"/>
                <a:gd name="connsiteX0-33" fmla="*/ 7 w 269625"/>
                <a:gd name="connsiteY0-34" fmla="*/ 1049111 h 1049111"/>
                <a:gd name="connsiteX1-35" fmla="*/ 22221 w 269625"/>
                <a:gd name="connsiteY1-36" fmla="*/ 0 h 1049111"/>
                <a:gd name="connsiteX2-37" fmla="*/ 269625 w 269625"/>
                <a:gd name="connsiteY2-38" fmla="*/ 845818 h 1049111"/>
                <a:gd name="connsiteX3-39" fmla="*/ 7 w 269625"/>
                <a:gd name="connsiteY3-40" fmla="*/ 1049111 h 1049111"/>
                <a:gd name="connsiteX0-41" fmla="*/ 7 w 272388"/>
                <a:gd name="connsiteY0-42" fmla="*/ 1049111 h 1049111"/>
                <a:gd name="connsiteX1-43" fmla="*/ 22221 w 272388"/>
                <a:gd name="connsiteY1-44" fmla="*/ 0 h 1049111"/>
                <a:gd name="connsiteX2-45" fmla="*/ 272388 w 272388"/>
                <a:gd name="connsiteY2-46" fmla="*/ 849697 h 1049111"/>
                <a:gd name="connsiteX3-47" fmla="*/ 7 w 272388"/>
                <a:gd name="connsiteY3-48" fmla="*/ 1049111 h 1049111"/>
                <a:gd name="connsiteX0-49" fmla="*/ 8 w 272389"/>
                <a:gd name="connsiteY0-50" fmla="*/ 1022543 h 1022543"/>
                <a:gd name="connsiteX1-51" fmla="*/ 17760 w 272389"/>
                <a:gd name="connsiteY1-52" fmla="*/ 0 h 1022543"/>
                <a:gd name="connsiteX2-53" fmla="*/ 272389 w 272389"/>
                <a:gd name="connsiteY2-54" fmla="*/ 823129 h 1022543"/>
                <a:gd name="connsiteX3-55" fmla="*/ 8 w 272389"/>
                <a:gd name="connsiteY3-56" fmla="*/ 1022543 h 1022543"/>
                <a:gd name="connsiteX0-57" fmla="*/ 6 w 272387"/>
                <a:gd name="connsiteY0-58" fmla="*/ 1024189 h 1024189"/>
                <a:gd name="connsiteX1-59" fmla="*/ 28279 w 272387"/>
                <a:gd name="connsiteY1-60" fmla="*/ 0 h 1024189"/>
                <a:gd name="connsiteX2-61" fmla="*/ 272387 w 272387"/>
                <a:gd name="connsiteY2-62" fmla="*/ 824775 h 1024189"/>
                <a:gd name="connsiteX3-63" fmla="*/ 6 w 272387"/>
                <a:gd name="connsiteY3-64" fmla="*/ 1024189 h 1024189"/>
                <a:gd name="connsiteX0-65" fmla="*/ 6 w 268508"/>
                <a:gd name="connsiteY0-66" fmla="*/ 1024189 h 1024189"/>
                <a:gd name="connsiteX1-67" fmla="*/ 28279 w 268508"/>
                <a:gd name="connsiteY1-68" fmla="*/ 0 h 1024189"/>
                <a:gd name="connsiteX2-69" fmla="*/ 268508 w 268508"/>
                <a:gd name="connsiteY2-70" fmla="*/ 827538 h 1024189"/>
                <a:gd name="connsiteX3-71" fmla="*/ 6 w 268508"/>
                <a:gd name="connsiteY3-72" fmla="*/ 1024189 h 1024189"/>
                <a:gd name="connsiteX0-73" fmla="*/ 6 w 263513"/>
                <a:gd name="connsiteY0-74" fmla="*/ 1024189 h 1024189"/>
                <a:gd name="connsiteX1-75" fmla="*/ 28279 w 263513"/>
                <a:gd name="connsiteY1-76" fmla="*/ 0 h 1024189"/>
                <a:gd name="connsiteX2-77" fmla="*/ 263513 w 263513"/>
                <a:gd name="connsiteY2-78" fmla="*/ 836942 h 1024189"/>
                <a:gd name="connsiteX3-79" fmla="*/ 6 w 263513"/>
                <a:gd name="connsiteY3-80" fmla="*/ 1024189 h 1024189"/>
                <a:gd name="connsiteX0-81" fmla="*/ 6 w 275151"/>
                <a:gd name="connsiteY0-82" fmla="*/ 1024189 h 1024189"/>
                <a:gd name="connsiteX1-83" fmla="*/ 28279 w 275151"/>
                <a:gd name="connsiteY1-84" fmla="*/ 0 h 1024189"/>
                <a:gd name="connsiteX2-85" fmla="*/ 275151 w 275151"/>
                <a:gd name="connsiteY2-86" fmla="*/ 828652 h 1024189"/>
                <a:gd name="connsiteX3-87" fmla="*/ 6 w 275151"/>
                <a:gd name="connsiteY3-88" fmla="*/ 1024189 h 10241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5151" h="1024189">
                  <a:moveTo>
                    <a:pt x="6" y="1024189"/>
                  </a:moveTo>
                  <a:cubicBezTo>
                    <a:pt x="-471" y="680099"/>
                    <a:pt x="28756" y="344090"/>
                    <a:pt x="28279" y="0"/>
                  </a:cubicBezTo>
                  <a:lnTo>
                    <a:pt x="275151" y="828652"/>
                  </a:lnTo>
                  <a:lnTo>
                    <a:pt x="6" y="1024189"/>
                  </a:lnTo>
                  <a:close/>
                </a:path>
              </a:pathLst>
            </a:custGeom>
            <a:solidFill>
              <a:srgbClr val="5597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80217" y="3080090"/>
            <a:ext cx="736552" cy="1096305"/>
            <a:chOff x="4005053" y="1971128"/>
            <a:chExt cx="3142548" cy="4677456"/>
          </a:xfrm>
        </p:grpSpPr>
        <p:sp>
          <p:nvSpPr>
            <p:cNvPr id="17" name="等腰三角形 7"/>
            <p:cNvSpPr/>
            <p:nvPr/>
          </p:nvSpPr>
          <p:spPr>
            <a:xfrm rot="6256294">
              <a:off x="4727599" y="4718158"/>
              <a:ext cx="1921332" cy="1939520"/>
            </a:xfrm>
            <a:custGeom>
              <a:avLst/>
              <a:gdLst>
                <a:gd name="connsiteX0" fmla="*/ 0 w 1155700"/>
                <a:gd name="connsiteY0" fmla="*/ 1727200 h 1727200"/>
                <a:gd name="connsiteX1" fmla="*/ 577850 w 1155700"/>
                <a:gd name="connsiteY1" fmla="*/ 0 h 1727200"/>
                <a:gd name="connsiteX2" fmla="*/ 1155700 w 1155700"/>
                <a:gd name="connsiteY2" fmla="*/ 1727200 h 1727200"/>
                <a:gd name="connsiteX3" fmla="*/ 0 w 1155700"/>
                <a:gd name="connsiteY3" fmla="*/ 1727200 h 1727200"/>
                <a:gd name="connsiteX0-1" fmla="*/ 0 w 1557814"/>
                <a:gd name="connsiteY0-2" fmla="*/ 1691888 h 1727200"/>
                <a:gd name="connsiteX1-3" fmla="*/ 979964 w 1557814"/>
                <a:gd name="connsiteY1-4" fmla="*/ 0 h 1727200"/>
                <a:gd name="connsiteX2-5" fmla="*/ 1557814 w 1557814"/>
                <a:gd name="connsiteY2-6" fmla="*/ 1727200 h 1727200"/>
                <a:gd name="connsiteX3-7" fmla="*/ 0 w 1557814"/>
                <a:gd name="connsiteY3-8" fmla="*/ 1691888 h 1727200"/>
                <a:gd name="connsiteX0-9" fmla="*/ 0 w 1557814"/>
                <a:gd name="connsiteY0-10" fmla="*/ 1830515 h 1865827"/>
                <a:gd name="connsiteX1-11" fmla="*/ 984015 w 1557814"/>
                <a:gd name="connsiteY1-12" fmla="*/ 0 h 1865827"/>
                <a:gd name="connsiteX2-13" fmla="*/ 1557814 w 1557814"/>
                <a:gd name="connsiteY2-14" fmla="*/ 1865827 h 1865827"/>
                <a:gd name="connsiteX3-15" fmla="*/ 0 w 1557814"/>
                <a:gd name="connsiteY3-16" fmla="*/ 1830515 h 1865827"/>
                <a:gd name="connsiteX0-17" fmla="*/ 0 w 1964625"/>
                <a:gd name="connsiteY0-18" fmla="*/ 1830515 h 1919600"/>
                <a:gd name="connsiteX1-19" fmla="*/ 984015 w 1964625"/>
                <a:gd name="connsiteY1-20" fmla="*/ 0 h 1919600"/>
                <a:gd name="connsiteX2-21" fmla="*/ 1964625 w 1964625"/>
                <a:gd name="connsiteY2-22" fmla="*/ 1919600 h 1919600"/>
                <a:gd name="connsiteX3-23" fmla="*/ 0 w 1964625"/>
                <a:gd name="connsiteY3-24" fmla="*/ 1830515 h 1919600"/>
                <a:gd name="connsiteX0-25" fmla="*/ 0 w 1896608"/>
                <a:gd name="connsiteY0-26" fmla="*/ 1891840 h 1919600"/>
                <a:gd name="connsiteX1-27" fmla="*/ 915998 w 1896608"/>
                <a:gd name="connsiteY1-28" fmla="*/ 0 h 1919600"/>
                <a:gd name="connsiteX2-29" fmla="*/ 1896608 w 1896608"/>
                <a:gd name="connsiteY2-30" fmla="*/ 1919600 h 1919600"/>
                <a:gd name="connsiteX3-31" fmla="*/ 0 w 1896608"/>
                <a:gd name="connsiteY3-32" fmla="*/ 1891840 h 1919600"/>
                <a:gd name="connsiteX0-33" fmla="*/ 0 w 1921332"/>
                <a:gd name="connsiteY0-34" fmla="*/ 1891840 h 1939520"/>
                <a:gd name="connsiteX1-35" fmla="*/ 915998 w 1921332"/>
                <a:gd name="connsiteY1-36" fmla="*/ 0 h 1939520"/>
                <a:gd name="connsiteX2-37" fmla="*/ 1921332 w 1921332"/>
                <a:gd name="connsiteY2-38" fmla="*/ 1939520 h 1939520"/>
                <a:gd name="connsiteX3-39" fmla="*/ 0 w 1921332"/>
                <a:gd name="connsiteY3-40" fmla="*/ 1891840 h 19395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1332" h="1939520">
                  <a:moveTo>
                    <a:pt x="0" y="1891840"/>
                  </a:moveTo>
                  <a:lnTo>
                    <a:pt x="915998" y="0"/>
                  </a:lnTo>
                  <a:lnTo>
                    <a:pt x="1921332" y="1939520"/>
                  </a:lnTo>
                  <a:lnTo>
                    <a:pt x="0" y="1891840"/>
                  </a:lnTo>
                  <a:close/>
                </a:path>
              </a:pathLst>
            </a:custGeom>
            <a:solidFill>
              <a:srgbClr val="B9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"/>
            <p:cNvSpPr/>
            <p:nvPr/>
          </p:nvSpPr>
          <p:spPr>
            <a:xfrm rot="12182262">
              <a:off x="4809663" y="1971128"/>
              <a:ext cx="1474994" cy="4654133"/>
            </a:xfrm>
            <a:custGeom>
              <a:avLst/>
              <a:gdLst>
                <a:gd name="connsiteX0" fmla="*/ 0 w 1669143"/>
                <a:gd name="connsiteY0" fmla="*/ 3672115 h 3672115"/>
                <a:gd name="connsiteX1" fmla="*/ 834572 w 1669143"/>
                <a:gd name="connsiteY1" fmla="*/ 0 h 3672115"/>
                <a:gd name="connsiteX2" fmla="*/ 1669143 w 1669143"/>
                <a:gd name="connsiteY2" fmla="*/ 3672115 h 3672115"/>
                <a:gd name="connsiteX3" fmla="*/ 0 w 1669143"/>
                <a:gd name="connsiteY3" fmla="*/ 3672115 h 3672115"/>
                <a:gd name="connsiteX0-1" fmla="*/ 0 w 1433026"/>
                <a:gd name="connsiteY0-2" fmla="*/ 3672115 h 3672115"/>
                <a:gd name="connsiteX1-3" fmla="*/ 834572 w 1433026"/>
                <a:gd name="connsiteY1-4" fmla="*/ 0 h 3672115"/>
                <a:gd name="connsiteX2-5" fmla="*/ 1433026 w 1433026"/>
                <a:gd name="connsiteY2-6" fmla="*/ 3599030 h 3672115"/>
                <a:gd name="connsiteX3-7" fmla="*/ 0 w 1433026"/>
                <a:gd name="connsiteY3-8" fmla="*/ 3672115 h 3672115"/>
                <a:gd name="connsiteX0-9" fmla="*/ 0 w 1451619"/>
                <a:gd name="connsiteY0-10" fmla="*/ 4184732 h 4184732"/>
                <a:gd name="connsiteX1-11" fmla="*/ 853165 w 1451619"/>
                <a:gd name="connsiteY1-12" fmla="*/ 0 h 4184732"/>
                <a:gd name="connsiteX2-13" fmla="*/ 1451619 w 1451619"/>
                <a:gd name="connsiteY2-14" fmla="*/ 3599030 h 4184732"/>
                <a:gd name="connsiteX3-15" fmla="*/ 0 w 1451619"/>
                <a:gd name="connsiteY3-16" fmla="*/ 4184732 h 4184732"/>
                <a:gd name="connsiteX0-17" fmla="*/ 0 w 1472509"/>
                <a:gd name="connsiteY0-18" fmla="*/ 4200515 h 4200515"/>
                <a:gd name="connsiteX1-19" fmla="*/ 874055 w 1472509"/>
                <a:gd name="connsiteY1-20" fmla="*/ 0 h 4200515"/>
                <a:gd name="connsiteX2-21" fmla="*/ 1472509 w 1472509"/>
                <a:gd name="connsiteY2-22" fmla="*/ 3599030 h 4200515"/>
                <a:gd name="connsiteX3-23" fmla="*/ 0 w 1472509"/>
                <a:gd name="connsiteY3-24" fmla="*/ 4200515 h 4200515"/>
                <a:gd name="connsiteX0-25" fmla="*/ 0 w 1474994"/>
                <a:gd name="connsiteY0-26" fmla="*/ 4194672 h 4194672"/>
                <a:gd name="connsiteX1-27" fmla="*/ 876540 w 1474994"/>
                <a:gd name="connsiteY1-28" fmla="*/ 0 h 4194672"/>
                <a:gd name="connsiteX2-29" fmla="*/ 1474994 w 1474994"/>
                <a:gd name="connsiteY2-30" fmla="*/ 3599030 h 4194672"/>
                <a:gd name="connsiteX3-31" fmla="*/ 0 w 1474994"/>
                <a:gd name="connsiteY3-32" fmla="*/ 4194672 h 41946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74994" h="4194672">
                  <a:moveTo>
                    <a:pt x="0" y="4194672"/>
                  </a:moveTo>
                  <a:lnTo>
                    <a:pt x="876540" y="0"/>
                  </a:lnTo>
                  <a:lnTo>
                    <a:pt x="1474994" y="3599030"/>
                  </a:lnTo>
                  <a:lnTo>
                    <a:pt x="0" y="4194672"/>
                  </a:lnTo>
                  <a:close/>
                </a:path>
              </a:pathLst>
            </a:custGeom>
            <a:solidFill>
              <a:srgbClr val="D06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6"/>
            <p:cNvSpPr/>
            <p:nvPr/>
          </p:nvSpPr>
          <p:spPr>
            <a:xfrm rot="4693759">
              <a:off x="4936793" y="1066005"/>
              <a:ext cx="1279067" cy="3142548"/>
            </a:xfrm>
            <a:custGeom>
              <a:avLst/>
              <a:gdLst>
                <a:gd name="connsiteX0" fmla="*/ 0 w 1281041"/>
                <a:gd name="connsiteY0" fmla="*/ 2622325 h 2622325"/>
                <a:gd name="connsiteX1" fmla="*/ 640521 w 1281041"/>
                <a:gd name="connsiteY1" fmla="*/ 0 h 2622325"/>
                <a:gd name="connsiteX2" fmla="*/ 1281041 w 1281041"/>
                <a:gd name="connsiteY2" fmla="*/ 2622325 h 2622325"/>
                <a:gd name="connsiteX3" fmla="*/ 0 w 1281041"/>
                <a:gd name="connsiteY3" fmla="*/ 2622325 h 2622325"/>
                <a:gd name="connsiteX0-1" fmla="*/ 0 w 1067328"/>
                <a:gd name="connsiteY0-2" fmla="*/ 2622325 h 2622325"/>
                <a:gd name="connsiteX1-3" fmla="*/ 640521 w 1067328"/>
                <a:gd name="connsiteY1-4" fmla="*/ 0 h 2622325"/>
                <a:gd name="connsiteX2-5" fmla="*/ 1067328 w 1067328"/>
                <a:gd name="connsiteY2-6" fmla="*/ 2550934 h 2622325"/>
                <a:gd name="connsiteX3-7" fmla="*/ 0 w 1067328"/>
                <a:gd name="connsiteY3-8" fmla="*/ 2622325 h 26223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67328" h="2622325">
                  <a:moveTo>
                    <a:pt x="0" y="2622325"/>
                  </a:moveTo>
                  <a:lnTo>
                    <a:pt x="640521" y="0"/>
                  </a:lnTo>
                  <a:lnTo>
                    <a:pt x="1067328" y="2550934"/>
                  </a:lnTo>
                  <a:lnTo>
                    <a:pt x="0" y="2622325"/>
                  </a:lnTo>
                  <a:close/>
                </a:path>
              </a:pathLst>
            </a:custGeom>
            <a:solidFill>
              <a:srgbClr val="DC9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0"/>
            <p:cNvSpPr/>
            <p:nvPr/>
          </p:nvSpPr>
          <p:spPr>
            <a:xfrm rot="16979967">
              <a:off x="6491150" y="5682161"/>
              <a:ext cx="171429" cy="201893"/>
            </a:xfrm>
            <a:custGeom>
              <a:avLst/>
              <a:gdLst>
                <a:gd name="connsiteX0" fmla="*/ 0 w 232229"/>
                <a:gd name="connsiteY0" fmla="*/ 232229 h 232229"/>
                <a:gd name="connsiteX1" fmla="*/ 116115 w 232229"/>
                <a:gd name="connsiteY1" fmla="*/ 0 h 232229"/>
                <a:gd name="connsiteX2" fmla="*/ 232229 w 232229"/>
                <a:gd name="connsiteY2" fmla="*/ 232229 h 232229"/>
                <a:gd name="connsiteX3" fmla="*/ 0 w 232229"/>
                <a:gd name="connsiteY3" fmla="*/ 232229 h 232229"/>
                <a:gd name="connsiteX0-1" fmla="*/ 0 w 227583"/>
                <a:gd name="connsiteY0-2" fmla="*/ 232229 h 232229"/>
                <a:gd name="connsiteX1-3" fmla="*/ 116115 w 227583"/>
                <a:gd name="connsiteY1-4" fmla="*/ 0 h 232229"/>
                <a:gd name="connsiteX2-5" fmla="*/ 227583 w 227583"/>
                <a:gd name="connsiteY2-6" fmla="*/ 169761 h 232229"/>
                <a:gd name="connsiteX3-7" fmla="*/ 0 w 227583"/>
                <a:gd name="connsiteY3-8" fmla="*/ 232229 h 232229"/>
                <a:gd name="connsiteX0-9" fmla="*/ 0 w 223787"/>
                <a:gd name="connsiteY0-10" fmla="*/ 232229 h 294461"/>
                <a:gd name="connsiteX1-11" fmla="*/ 116115 w 223787"/>
                <a:gd name="connsiteY1-12" fmla="*/ 0 h 294461"/>
                <a:gd name="connsiteX2-13" fmla="*/ 223787 w 223787"/>
                <a:gd name="connsiteY2-14" fmla="*/ 294461 h 294461"/>
                <a:gd name="connsiteX3-15" fmla="*/ 0 w 223787"/>
                <a:gd name="connsiteY3-16" fmla="*/ 232229 h 294461"/>
                <a:gd name="connsiteX0-17" fmla="*/ 0 w 359397"/>
                <a:gd name="connsiteY0-18" fmla="*/ 366612 h 366612"/>
                <a:gd name="connsiteX1-19" fmla="*/ 116115 w 359397"/>
                <a:gd name="connsiteY1-20" fmla="*/ 134383 h 366612"/>
                <a:gd name="connsiteX2-21" fmla="*/ 359397 w 359397"/>
                <a:gd name="connsiteY2-22" fmla="*/ 0 h 366612"/>
                <a:gd name="connsiteX3-23" fmla="*/ 0 w 359397"/>
                <a:gd name="connsiteY3-24" fmla="*/ 366612 h 366612"/>
                <a:gd name="connsiteX0-25" fmla="*/ 0 w 120018"/>
                <a:gd name="connsiteY0-26" fmla="*/ 232229 h 232229"/>
                <a:gd name="connsiteX1-27" fmla="*/ 116115 w 120018"/>
                <a:gd name="connsiteY1-28" fmla="*/ 0 h 232229"/>
                <a:gd name="connsiteX2-29" fmla="*/ 120018 w 120018"/>
                <a:gd name="connsiteY2-30" fmla="*/ 155492 h 232229"/>
                <a:gd name="connsiteX3-31" fmla="*/ 0 w 120018"/>
                <a:gd name="connsiteY3-32" fmla="*/ 232229 h 232229"/>
                <a:gd name="connsiteX0-33" fmla="*/ 0 w 171429"/>
                <a:gd name="connsiteY0-34" fmla="*/ 232229 h 251155"/>
                <a:gd name="connsiteX1-35" fmla="*/ 116115 w 171429"/>
                <a:gd name="connsiteY1-36" fmla="*/ 0 h 251155"/>
                <a:gd name="connsiteX2-37" fmla="*/ 171429 w 171429"/>
                <a:gd name="connsiteY2-38" fmla="*/ 251155 h 251155"/>
                <a:gd name="connsiteX3-39" fmla="*/ 0 w 171429"/>
                <a:gd name="connsiteY3-40" fmla="*/ 232229 h 251155"/>
                <a:gd name="connsiteX0-41" fmla="*/ 0 w 171429"/>
                <a:gd name="connsiteY0-42" fmla="*/ 182967 h 201893"/>
                <a:gd name="connsiteX1-43" fmla="*/ 93274 w 171429"/>
                <a:gd name="connsiteY1-44" fmla="*/ 0 h 201893"/>
                <a:gd name="connsiteX2-45" fmla="*/ 171429 w 171429"/>
                <a:gd name="connsiteY2-46" fmla="*/ 201893 h 201893"/>
                <a:gd name="connsiteX3-47" fmla="*/ 0 w 171429"/>
                <a:gd name="connsiteY3-48" fmla="*/ 182967 h 2018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1429" h="201893">
                  <a:moveTo>
                    <a:pt x="0" y="182967"/>
                  </a:moveTo>
                  <a:lnTo>
                    <a:pt x="93274" y="0"/>
                  </a:lnTo>
                  <a:lnTo>
                    <a:pt x="171429" y="201893"/>
                  </a:lnTo>
                  <a:lnTo>
                    <a:pt x="0" y="182967"/>
                  </a:lnTo>
                  <a:close/>
                </a:path>
              </a:pathLst>
            </a:custGeom>
            <a:solidFill>
              <a:srgbClr val="9A3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08489" y="4497875"/>
            <a:ext cx="2235200" cy="1931639"/>
            <a:chOff x="420914" y="4746518"/>
            <a:chExt cx="2235200" cy="1931639"/>
          </a:xfrm>
        </p:grpSpPr>
        <p:sp>
          <p:nvSpPr>
            <p:cNvPr id="36" name="直角三角形 35"/>
            <p:cNvSpPr/>
            <p:nvPr/>
          </p:nvSpPr>
          <p:spPr>
            <a:xfrm rot="5400000" flipV="1">
              <a:off x="1353399" y="5386386"/>
              <a:ext cx="1233714" cy="1349828"/>
            </a:xfrm>
            <a:custGeom>
              <a:avLst/>
              <a:gdLst>
                <a:gd name="connsiteX0" fmla="*/ 0 w 957942"/>
                <a:gd name="connsiteY0" fmla="*/ 624114 h 624114"/>
                <a:gd name="connsiteX1" fmla="*/ 0 w 957942"/>
                <a:gd name="connsiteY1" fmla="*/ 0 h 624114"/>
                <a:gd name="connsiteX2" fmla="*/ 957942 w 957942"/>
                <a:gd name="connsiteY2" fmla="*/ 624114 h 624114"/>
                <a:gd name="connsiteX3" fmla="*/ 0 w 957942"/>
                <a:gd name="connsiteY3" fmla="*/ 624114 h 624114"/>
                <a:gd name="connsiteX0-1" fmla="*/ 0 w 1233714"/>
                <a:gd name="connsiteY0-2" fmla="*/ 1349828 h 1349828"/>
                <a:gd name="connsiteX1-3" fmla="*/ 1233714 w 1233714"/>
                <a:gd name="connsiteY1-4" fmla="*/ 0 h 1349828"/>
                <a:gd name="connsiteX2-5" fmla="*/ 957942 w 1233714"/>
                <a:gd name="connsiteY2-6" fmla="*/ 1349828 h 1349828"/>
                <a:gd name="connsiteX3-7" fmla="*/ 0 w 1233714"/>
                <a:gd name="connsiteY3-8" fmla="*/ 1349828 h 1349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3714" h="1349828">
                  <a:moveTo>
                    <a:pt x="0" y="1349828"/>
                  </a:moveTo>
                  <a:lnTo>
                    <a:pt x="1233714" y="0"/>
                  </a:lnTo>
                  <a:lnTo>
                    <a:pt x="957942" y="1349828"/>
                  </a:lnTo>
                  <a:lnTo>
                    <a:pt x="0" y="134982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20914" y="4746518"/>
              <a:ext cx="2235200" cy="16542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191961" y="4497646"/>
            <a:ext cx="2235200" cy="1931639"/>
            <a:chOff x="420914" y="4746518"/>
            <a:chExt cx="2235200" cy="1931639"/>
          </a:xfrm>
        </p:grpSpPr>
        <p:sp>
          <p:nvSpPr>
            <p:cNvPr id="39" name="直角三角形 35"/>
            <p:cNvSpPr/>
            <p:nvPr/>
          </p:nvSpPr>
          <p:spPr>
            <a:xfrm rot="5400000" flipV="1">
              <a:off x="1353399" y="5386386"/>
              <a:ext cx="1233714" cy="1349828"/>
            </a:xfrm>
            <a:custGeom>
              <a:avLst/>
              <a:gdLst>
                <a:gd name="connsiteX0" fmla="*/ 0 w 957942"/>
                <a:gd name="connsiteY0" fmla="*/ 624114 h 624114"/>
                <a:gd name="connsiteX1" fmla="*/ 0 w 957942"/>
                <a:gd name="connsiteY1" fmla="*/ 0 h 624114"/>
                <a:gd name="connsiteX2" fmla="*/ 957942 w 957942"/>
                <a:gd name="connsiteY2" fmla="*/ 624114 h 624114"/>
                <a:gd name="connsiteX3" fmla="*/ 0 w 957942"/>
                <a:gd name="connsiteY3" fmla="*/ 624114 h 624114"/>
                <a:gd name="connsiteX0-1" fmla="*/ 0 w 1233714"/>
                <a:gd name="connsiteY0-2" fmla="*/ 1349828 h 1349828"/>
                <a:gd name="connsiteX1-3" fmla="*/ 1233714 w 1233714"/>
                <a:gd name="connsiteY1-4" fmla="*/ 0 h 1349828"/>
                <a:gd name="connsiteX2-5" fmla="*/ 957942 w 1233714"/>
                <a:gd name="connsiteY2-6" fmla="*/ 1349828 h 1349828"/>
                <a:gd name="connsiteX3-7" fmla="*/ 0 w 1233714"/>
                <a:gd name="connsiteY3-8" fmla="*/ 1349828 h 1349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3714" h="1349828">
                  <a:moveTo>
                    <a:pt x="0" y="1349828"/>
                  </a:moveTo>
                  <a:lnTo>
                    <a:pt x="1233714" y="0"/>
                  </a:lnTo>
                  <a:lnTo>
                    <a:pt x="957942" y="1349828"/>
                  </a:lnTo>
                  <a:lnTo>
                    <a:pt x="0" y="1349828"/>
                  </a:lnTo>
                  <a:close/>
                </a:path>
              </a:pathLst>
            </a:custGeom>
            <a:solidFill>
              <a:srgbClr val="B9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20914" y="4746518"/>
              <a:ext cx="2235200" cy="1654282"/>
            </a:xfrm>
            <a:prstGeom prst="rect">
              <a:avLst/>
            </a:prstGeom>
            <a:solidFill>
              <a:srgbClr val="D06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042153" y="421398"/>
            <a:ext cx="8107694" cy="1321604"/>
            <a:chOff x="-6762750" y="1617987"/>
            <a:chExt cx="17590488" cy="2867357"/>
          </a:xfrm>
        </p:grpSpPr>
        <p:grpSp>
          <p:nvGrpSpPr>
            <p:cNvPr id="60" name="组合 59"/>
            <p:cNvGrpSpPr/>
            <p:nvPr/>
          </p:nvGrpSpPr>
          <p:grpSpPr>
            <a:xfrm>
              <a:off x="-6762750" y="1617987"/>
              <a:ext cx="2061028" cy="2831452"/>
              <a:chOff x="2873828" y="2496457"/>
              <a:chExt cx="2061028" cy="2831452"/>
            </a:xfrm>
          </p:grpSpPr>
          <p:sp>
            <p:nvSpPr>
              <p:cNvPr id="91" name="矩形 3"/>
              <p:cNvSpPr/>
              <p:nvPr/>
            </p:nvSpPr>
            <p:spPr>
              <a:xfrm rot="3875850">
                <a:off x="2298337" y="3677578"/>
                <a:ext cx="2134781" cy="856342"/>
              </a:xfrm>
              <a:custGeom>
                <a:avLst/>
                <a:gdLst>
                  <a:gd name="connsiteX0" fmla="*/ 0 w 2134781"/>
                  <a:gd name="connsiteY0" fmla="*/ 0 h 856342"/>
                  <a:gd name="connsiteX1" fmla="*/ 2134781 w 2134781"/>
                  <a:gd name="connsiteY1" fmla="*/ 0 h 856342"/>
                  <a:gd name="connsiteX2" fmla="*/ 2134781 w 2134781"/>
                  <a:gd name="connsiteY2" fmla="*/ 856342 h 856342"/>
                  <a:gd name="connsiteX3" fmla="*/ 0 w 2134781"/>
                  <a:gd name="connsiteY3" fmla="*/ 856342 h 856342"/>
                  <a:gd name="connsiteX4" fmla="*/ 0 w 2134781"/>
                  <a:gd name="connsiteY4" fmla="*/ 0 h 856342"/>
                  <a:gd name="connsiteX0-1" fmla="*/ 0 w 2134781"/>
                  <a:gd name="connsiteY0-2" fmla="*/ 0 h 856342"/>
                  <a:gd name="connsiteX1-3" fmla="*/ 2134781 w 2134781"/>
                  <a:gd name="connsiteY1-4" fmla="*/ 0 h 856342"/>
                  <a:gd name="connsiteX2-5" fmla="*/ 2134781 w 2134781"/>
                  <a:gd name="connsiteY2-6" fmla="*/ 856342 h 856342"/>
                  <a:gd name="connsiteX3-7" fmla="*/ 523422 w 2134781"/>
                  <a:gd name="connsiteY3-8" fmla="*/ 735350 h 856342"/>
                  <a:gd name="connsiteX4-9" fmla="*/ 0 w 2134781"/>
                  <a:gd name="connsiteY4-10" fmla="*/ 0 h 856342"/>
                  <a:gd name="connsiteX0-11" fmla="*/ 0 w 2134781"/>
                  <a:gd name="connsiteY0-12" fmla="*/ 0 h 856342"/>
                  <a:gd name="connsiteX1-13" fmla="*/ 2076470 w 2134781"/>
                  <a:gd name="connsiteY1-14" fmla="*/ 325799 h 856342"/>
                  <a:gd name="connsiteX2-15" fmla="*/ 2134781 w 2134781"/>
                  <a:gd name="connsiteY2-16" fmla="*/ 856342 h 856342"/>
                  <a:gd name="connsiteX3-17" fmla="*/ 523422 w 2134781"/>
                  <a:gd name="connsiteY3-18" fmla="*/ 735350 h 856342"/>
                  <a:gd name="connsiteX4-19" fmla="*/ 0 w 2134781"/>
                  <a:gd name="connsiteY4-20" fmla="*/ 0 h 856342"/>
                  <a:gd name="connsiteX0-21" fmla="*/ 0 w 2134781"/>
                  <a:gd name="connsiteY0-22" fmla="*/ 0 h 856342"/>
                  <a:gd name="connsiteX1-23" fmla="*/ 2020434 w 2134781"/>
                  <a:gd name="connsiteY1-24" fmla="*/ 443798 h 856342"/>
                  <a:gd name="connsiteX2-25" fmla="*/ 2134781 w 2134781"/>
                  <a:gd name="connsiteY2-26" fmla="*/ 856342 h 856342"/>
                  <a:gd name="connsiteX3-27" fmla="*/ 523422 w 2134781"/>
                  <a:gd name="connsiteY3-28" fmla="*/ 735350 h 856342"/>
                  <a:gd name="connsiteX4-29" fmla="*/ 0 w 2134781"/>
                  <a:gd name="connsiteY4-30" fmla="*/ 0 h 856342"/>
                  <a:gd name="connsiteX0-31" fmla="*/ 0 w 2134781"/>
                  <a:gd name="connsiteY0-32" fmla="*/ 0 h 856342"/>
                  <a:gd name="connsiteX1-33" fmla="*/ 2020434 w 2134781"/>
                  <a:gd name="connsiteY1-34" fmla="*/ 443798 h 856342"/>
                  <a:gd name="connsiteX2-35" fmla="*/ 2134781 w 2134781"/>
                  <a:gd name="connsiteY2-36" fmla="*/ 856342 h 856342"/>
                  <a:gd name="connsiteX3-37" fmla="*/ 533229 w 2134781"/>
                  <a:gd name="connsiteY3-38" fmla="*/ 714701 h 856342"/>
                  <a:gd name="connsiteX4-39" fmla="*/ 0 w 2134781"/>
                  <a:gd name="connsiteY4-40" fmla="*/ 0 h 85634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34781" h="856342">
                    <a:moveTo>
                      <a:pt x="0" y="0"/>
                    </a:moveTo>
                    <a:lnTo>
                      <a:pt x="2020434" y="443798"/>
                    </a:lnTo>
                    <a:lnTo>
                      <a:pt x="2134781" y="856342"/>
                    </a:lnTo>
                    <a:lnTo>
                      <a:pt x="533229" y="7147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1"/>
              <p:cNvSpPr/>
              <p:nvPr/>
            </p:nvSpPr>
            <p:spPr>
              <a:xfrm>
                <a:off x="2873828" y="2496457"/>
                <a:ext cx="2061028" cy="1248228"/>
              </a:xfrm>
              <a:custGeom>
                <a:avLst/>
                <a:gdLst>
                  <a:gd name="connsiteX0" fmla="*/ 0 w 2467428"/>
                  <a:gd name="connsiteY0" fmla="*/ 0 h 856342"/>
                  <a:gd name="connsiteX1" fmla="*/ 2467428 w 2467428"/>
                  <a:gd name="connsiteY1" fmla="*/ 0 h 856342"/>
                  <a:gd name="connsiteX2" fmla="*/ 2467428 w 2467428"/>
                  <a:gd name="connsiteY2" fmla="*/ 856342 h 856342"/>
                  <a:gd name="connsiteX3" fmla="*/ 0 w 2467428"/>
                  <a:gd name="connsiteY3" fmla="*/ 856342 h 856342"/>
                  <a:gd name="connsiteX4" fmla="*/ 0 w 2467428"/>
                  <a:gd name="connsiteY4" fmla="*/ 0 h 856342"/>
                  <a:gd name="connsiteX0-1" fmla="*/ 87086 w 2467428"/>
                  <a:gd name="connsiteY0-2" fmla="*/ 0 h 972457"/>
                  <a:gd name="connsiteX1-3" fmla="*/ 2467428 w 2467428"/>
                  <a:gd name="connsiteY1-4" fmla="*/ 116115 h 972457"/>
                  <a:gd name="connsiteX2-5" fmla="*/ 2467428 w 2467428"/>
                  <a:gd name="connsiteY2-6" fmla="*/ 972457 h 972457"/>
                  <a:gd name="connsiteX3-7" fmla="*/ 0 w 2467428"/>
                  <a:gd name="connsiteY3-8" fmla="*/ 972457 h 972457"/>
                  <a:gd name="connsiteX4-9" fmla="*/ 87086 w 2467428"/>
                  <a:gd name="connsiteY4-10" fmla="*/ 0 h 972457"/>
                  <a:gd name="connsiteX0-11" fmla="*/ 420915 w 2801257"/>
                  <a:gd name="connsiteY0-12" fmla="*/ 0 h 972457"/>
                  <a:gd name="connsiteX1-13" fmla="*/ 2801257 w 2801257"/>
                  <a:gd name="connsiteY1-14" fmla="*/ 116115 h 972457"/>
                  <a:gd name="connsiteX2-15" fmla="*/ 2801257 w 2801257"/>
                  <a:gd name="connsiteY2-16" fmla="*/ 972457 h 972457"/>
                  <a:gd name="connsiteX3-17" fmla="*/ 0 w 2801257"/>
                  <a:gd name="connsiteY3-18" fmla="*/ 769257 h 972457"/>
                  <a:gd name="connsiteX4-19" fmla="*/ 420915 w 2801257"/>
                  <a:gd name="connsiteY4-20" fmla="*/ 0 h 972457"/>
                  <a:gd name="connsiteX0-21" fmla="*/ 420915 w 2801257"/>
                  <a:gd name="connsiteY0-22" fmla="*/ 449942 h 1422399"/>
                  <a:gd name="connsiteX1-23" fmla="*/ 1959429 w 2801257"/>
                  <a:gd name="connsiteY1-24" fmla="*/ 0 h 1422399"/>
                  <a:gd name="connsiteX2-25" fmla="*/ 2801257 w 2801257"/>
                  <a:gd name="connsiteY2-26" fmla="*/ 1422399 h 1422399"/>
                  <a:gd name="connsiteX3-27" fmla="*/ 0 w 2801257"/>
                  <a:gd name="connsiteY3-28" fmla="*/ 1219199 h 1422399"/>
                  <a:gd name="connsiteX4-29" fmla="*/ 420915 w 2801257"/>
                  <a:gd name="connsiteY4-30" fmla="*/ 449942 h 1422399"/>
                  <a:gd name="connsiteX0-31" fmla="*/ 420915 w 2510971"/>
                  <a:gd name="connsiteY0-32" fmla="*/ 449942 h 1219199"/>
                  <a:gd name="connsiteX1-33" fmla="*/ 1959429 w 2510971"/>
                  <a:gd name="connsiteY1-34" fmla="*/ 0 h 1219199"/>
                  <a:gd name="connsiteX2-35" fmla="*/ 2510971 w 2510971"/>
                  <a:gd name="connsiteY2-36" fmla="*/ 638628 h 1219199"/>
                  <a:gd name="connsiteX3-37" fmla="*/ 0 w 2510971"/>
                  <a:gd name="connsiteY3-38" fmla="*/ 1219199 h 1219199"/>
                  <a:gd name="connsiteX4-39" fmla="*/ 420915 w 2510971"/>
                  <a:gd name="connsiteY4-40" fmla="*/ 449942 h 1219199"/>
                  <a:gd name="connsiteX0-41" fmla="*/ 420915 w 2510971"/>
                  <a:gd name="connsiteY0-42" fmla="*/ 478971 h 1248228"/>
                  <a:gd name="connsiteX1-43" fmla="*/ 1494971 w 2510971"/>
                  <a:gd name="connsiteY1-44" fmla="*/ 0 h 1248228"/>
                  <a:gd name="connsiteX2-45" fmla="*/ 2510971 w 2510971"/>
                  <a:gd name="connsiteY2-46" fmla="*/ 667657 h 1248228"/>
                  <a:gd name="connsiteX3-47" fmla="*/ 0 w 2510971"/>
                  <a:gd name="connsiteY3-48" fmla="*/ 1248228 h 1248228"/>
                  <a:gd name="connsiteX4-49" fmla="*/ 420915 w 2510971"/>
                  <a:gd name="connsiteY4-50" fmla="*/ 478971 h 1248228"/>
                  <a:gd name="connsiteX0-51" fmla="*/ 420915 w 2061028"/>
                  <a:gd name="connsiteY0-52" fmla="*/ 478971 h 1248228"/>
                  <a:gd name="connsiteX1-53" fmla="*/ 1494971 w 2061028"/>
                  <a:gd name="connsiteY1-54" fmla="*/ 0 h 1248228"/>
                  <a:gd name="connsiteX2-55" fmla="*/ 2061028 w 2061028"/>
                  <a:gd name="connsiteY2-56" fmla="*/ 841828 h 1248228"/>
                  <a:gd name="connsiteX3-57" fmla="*/ 0 w 2061028"/>
                  <a:gd name="connsiteY3-58" fmla="*/ 1248228 h 1248228"/>
                  <a:gd name="connsiteX4-59" fmla="*/ 420915 w 2061028"/>
                  <a:gd name="connsiteY4-60" fmla="*/ 478971 h 1248228"/>
                  <a:gd name="connsiteX0-61" fmla="*/ 405675 w 2061028"/>
                  <a:gd name="connsiteY0-62" fmla="*/ 471351 h 1248228"/>
                  <a:gd name="connsiteX1-63" fmla="*/ 1494971 w 2061028"/>
                  <a:gd name="connsiteY1-64" fmla="*/ 0 h 1248228"/>
                  <a:gd name="connsiteX2-65" fmla="*/ 2061028 w 2061028"/>
                  <a:gd name="connsiteY2-66" fmla="*/ 841828 h 1248228"/>
                  <a:gd name="connsiteX3-67" fmla="*/ 0 w 2061028"/>
                  <a:gd name="connsiteY3-68" fmla="*/ 1248228 h 1248228"/>
                  <a:gd name="connsiteX4-69" fmla="*/ 405675 w 2061028"/>
                  <a:gd name="connsiteY4-70" fmla="*/ 471351 h 124822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61028" h="1248228">
                    <a:moveTo>
                      <a:pt x="405675" y="471351"/>
                    </a:moveTo>
                    <a:lnTo>
                      <a:pt x="1494971" y="0"/>
                    </a:lnTo>
                    <a:lnTo>
                      <a:pt x="2061028" y="841828"/>
                    </a:lnTo>
                    <a:lnTo>
                      <a:pt x="0" y="1248228"/>
                    </a:lnTo>
                    <a:lnTo>
                      <a:pt x="405675" y="471351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4"/>
              <p:cNvSpPr/>
              <p:nvPr/>
            </p:nvSpPr>
            <p:spPr>
              <a:xfrm>
                <a:off x="3431857" y="4737734"/>
                <a:ext cx="1417273" cy="590175"/>
              </a:xfrm>
              <a:custGeom>
                <a:avLst/>
                <a:gdLst>
                  <a:gd name="connsiteX0" fmla="*/ 0 w 1292496"/>
                  <a:gd name="connsiteY0" fmla="*/ 0 h 323475"/>
                  <a:gd name="connsiteX1" fmla="*/ 1292496 w 1292496"/>
                  <a:gd name="connsiteY1" fmla="*/ 0 h 323475"/>
                  <a:gd name="connsiteX2" fmla="*/ 1292496 w 1292496"/>
                  <a:gd name="connsiteY2" fmla="*/ 323475 h 323475"/>
                  <a:gd name="connsiteX3" fmla="*/ 0 w 1292496"/>
                  <a:gd name="connsiteY3" fmla="*/ 323475 h 323475"/>
                  <a:gd name="connsiteX4" fmla="*/ 0 w 1292496"/>
                  <a:gd name="connsiteY4" fmla="*/ 0 h 323475"/>
                  <a:gd name="connsiteX0-1" fmla="*/ 45720 w 1292496"/>
                  <a:gd name="connsiteY0-2" fmla="*/ 30480 h 323475"/>
                  <a:gd name="connsiteX1-3" fmla="*/ 1292496 w 1292496"/>
                  <a:gd name="connsiteY1-4" fmla="*/ 0 h 323475"/>
                  <a:gd name="connsiteX2-5" fmla="*/ 1292496 w 1292496"/>
                  <a:gd name="connsiteY2-6" fmla="*/ 323475 h 323475"/>
                  <a:gd name="connsiteX3-7" fmla="*/ 0 w 1292496"/>
                  <a:gd name="connsiteY3-8" fmla="*/ 323475 h 323475"/>
                  <a:gd name="connsiteX4-9" fmla="*/ 45720 w 1292496"/>
                  <a:gd name="connsiteY4-10" fmla="*/ 30480 h 323475"/>
                  <a:gd name="connsiteX0-11" fmla="*/ 327660 w 1574436"/>
                  <a:gd name="connsiteY0-12" fmla="*/ 30480 h 323475"/>
                  <a:gd name="connsiteX1-13" fmla="*/ 1574436 w 1574436"/>
                  <a:gd name="connsiteY1-14" fmla="*/ 0 h 323475"/>
                  <a:gd name="connsiteX2-15" fmla="*/ 1574436 w 1574436"/>
                  <a:gd name="connsiteY2-16" fmla="*/ 323475 h 323475"/>
                  <a:gd name="connsiteX3-17" fmla="*/ 0 w 1574436"/>
                  <a:gd name="connsiteY3-18" fmla="*/ 315855 h 323475"/>
                  <a:gd name="connsiteX4-19" fmla="*/ 327660 w 1574436"/>
                  <a:gd name="connsiteY4-20" fmla="*/ 30480 h 323475"/>
                  <a:gd name="connsiteX0-21" fmla="*/ 332422 w 1579198"/>
                  <a:gd name="connsiteY0-22" fmla="*/ 30480 h 323475"/>
                  <a:gd name="connsiteX1-23" fmla="*/ 1579198 w 1579198"/>
                  <a:gd name="connsiteY1-24" fmla="*/ 0 h 323475"/>
                  <a:gd name="connsiteX2-25" fmla="*/ 1579198 w 1579198"/>
                  <a:gd name="connsiteY2-26" fmla="*/ 323475 h 323475"/>
                  <a:gd name="connsiteX3-27" fmla="*/ 0 w 1579198"/>
                  <a:gd name="connsiteY3-28" fmla="*/ 315855 h 323475"/>
                  <a:gd name="connsiteX4-29" fmla="*/ 332422 w 1579198"/>
                  <a:gd name="connsiteY4-30" fmla="*/ 30480 h 323475"/>
                  <a:gd name="connsiteX0-31" fmla="*/ 332422 w 1579198"/>
                  <a:gd name="connsiteY0-32" fmla="*/ 40005 h 323475"/>
                  <a:gd name="connsiteX1-33" fmla="*/ 1579198 w 1579198"/>
                  <a:gd name="connsiteY1-34" fmla="*/ 0 h 323475"/>
                  <a:gd name="connsiteX2-35" fmla="*/ 1579198 w 1579198"/>
                  <a:gd name="connsiteY2-36" fmla="*/ 323475 h 323475"/>
                  <a:gd name="connsiteX3-37" fmla="*/ 0 w 1579198"/>
                  <a:gd name="connsiteY3-38" fmla="*/ 315855 h 323475"/>
                  <a:gd name="connsiteX4-39" fmla="*/ 332422 w 1579198"/>
                  <a:gd name="connsiteY4-40" fmla="*/ 40005 h 323475"/>
                  <a:gd name="connsiteX0-41" fmla="*/ 332422 w 1579198"/>
                  <a:gd name="connsiteY0-42" fmla="*/ 30480 h 323475"/>
                  <a:gd name="connsiteX1-43" fmla="*/ 1579198 w 1579198"/>
                  <a:gd name="connsiteY1-44" fmla="*/ 0 h 323475"/>
                  <a:gd name="connsiteX2-45" fmla="*/ 1579198 w 1579198"/>
                  <a:gd name="connsiteY2-46" fmla="*/ 323475 h 323475"/>
                  <a:gd name="connsiteX3-47" fmla="*/ 0 w 1579198"/>
                  <a:gd name="connsiteY3-48" fmla="*/ 315855 h 323475"/>
                  <a:gd name="connsiteX4-49" fmla="*/ 332422 w 1579198"/>
                  <a:gd name="connsiteY4-50" fmla="*/ 30480 h 323475"/>
                  <a:gd name="connsiteX0-51" fmla="*/ 332422 w 1579198"/>
                  <a:gd name="connsiteY0-52" fmla="*/ 230505 h 523500"/>
                  <a:gd name="connsiteX1-53" fmla="*/ 1417273 w 1579198"/>
                  <a:gd name="connsiteY1-54" fmla="*/ 0 h 523500"/>
                  <a:gd name="connsiteX2-55" fmla="*/ 1579198 w 1579198"/>
                  <a:gd name="connsiteY2-56" fmla="*/ 523500 h 523500"/>
                  <a:gd name="connsiteX3-57" fmla="*/ 0 w 1579198"/>
                  <a:gd name="connsiteY3-58" fmla="*/ 515880 h 523500"/>
                  <a:gd name="connsiteX4-59" fmla="*/ 332422 w 1579198"/>
                  <a:gd name="connsiteY4-60" fmla="*/ 230505 h 523500"/>
                  <a:gd name="connsiteX0-61" fmla="*/ 332422 w 1417273"/>
                  <a:gd name="connsiteY0-62" fmla="*/ 230505 h 590175"/>
                  <a:gd name="connsiteX1-63" fmla="*/ 1417273 w 1417273"/>
                  <a:gd name="connsiteY1-64" fmla="*/ 0 h 590175"/>
                  <a:gd name="connsiteX2-65" fmla="*/ 1121998 w 1417273"/>
                  <a:gd name="connsiteY2-66" fmla="*/ 590175 h 590175"/>
                  <a:gd name="connsiteX3-67" fmla="*/ 0 w 1417273"/>
                  <a:gd name="connsiteY3-68" fmla="*/ 515880 h 590175"/>
                  <a:gd name="connsiteX4-69" fmla="*/ 332422 w 1417273"/>
                  <a:gd name="connsiteY4-70" fmla="*/ 230505 h 5901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17273" h="590175">
                    <a:moveTo>
                      <a:pt x="332422" y="230505"/>
                    </a:moveTo>
                    <a:lnTo>
                      <a:pt x="1417273" y="0"/>
                    </a:lnTo>
                    <a:lnTo>
                      <a:pt x="1121998" y="590175"/>
                    </a:lnTo>
                    <a:lnTo>
                      <a:pt x="0" y="515880"/>
                    </a:lnTo>
                    <a:lnTo>
                      <a:pt x="332422" y="230505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-4515406" y="1746521"/>
              <a:ext cx="1750425" cy="2628624"/>
              <a:chOff x="5221423" y="2628357"/>
              <a:chExt cx="1750425" cy="2628624"/>
            </a:xfrm>
          </p:grpSpPr>
          <p:sp>
            <p:nvSpPr>
              <p:cNvPr id="87" name="等腰三角形 9"/>
              <p:cNvSpPr/>
              <p:nvPr/>
            </p:nvSpPr>
            <p:spPr>
              <a:xfrm>
                <a:off x="6614160" y="3490322"/>
                <a:ext cx="355148" cy="1742712"/>
              </a:xfrm>
              <a:custGeom>
                <a:avLst/>
                <a:gdLst>
                  <a:gd name="connsiteX0" fmla="*/ 0 w 411028"/>
                  <a:gd name="connsiteY0" fmla="*/ 1232172 h 1232172"/>
                  <a:gd name="connsiteX1" fmla="*/ 205514 w 411028"/>
                  <a:gd name="connsiteY1" fmla="*/ 0 h 1232172"/>
                  <a:gd name="connsiteX2" fmla="*/ 411028 w 411028"/>
                  <a:gd name="connsiteY2" fmla="*/ 1232172 h 1232172"/>
                  <a:gd name="connsiteX3" fmla="*/ 0 w 411028"/>
                  <a:gd name="connsiteY3" fmla="*/ 1232172 h 1232172"/>
                  <a:gd name="connsiteX0-1" fmla="*/ 0 w 403408"/>
                  <a:gd name="connsiteY0-2" fmla="*/ 1232172 h 1232172"/>
                  <a:gd name="connsiteX1-3" fmla="*/ 205514 w 403408"/>
                  <a:gd name="connsiteY1-4" fmla="*/ 0 h 1232172"/>
                  <a:gd name="connsiteX2-5" fmla="*/ 403408 w 403408"/>
                  <a:gd name="connsiteY2-6" fmla="*/ 1072152 h 1232172"/>
                  <a:gd name="connsiteX3-7" fmla="*/ 0 w 403408"/>
                  <a:gd name="connsiteY3-8" fmla="*/ 1232172 h 1232172"/>
                  <a:gd name="connsiteX0-9" fmla="*/ 0 w 350068"/>
                  <a:gd name="connsiteY0-10" fmla="*/ 1727472 h 1727472"/>
                  <a:gd name="connsiteX1-11" fmla="*/ 152174 w 350068"/>
                  <a:gd name="connsiteY1-12" fmla="*/ 0 h 1727472"/>
                  <a:gd name="connsiteX2-13" fmla="*/ 350068 w 350068"/>
                  <a:gd name="connsiteY2-14" fmla="*/ 1072152 h 1727472"/>
                  <a:gd name="connsiteX3-15" fmla="*/ 0 w 350068"/>
                  <a:gd name="connsiteY3-16" fmla="*/ 1727472 h 1727472"/>
                  <a:gd name="connsiteX0-17" fmla="*/ 0 w 350068"/>
                  <a:gd name="connsiteY0-18" fmla="*/ 1742712 h 1742712"/>
                  <a:gd name="connsiteX1-19" fmla="*/ 266474 w 350068"/>
                  <a:gd name="connsiteY1-20" fmla="*/ 0 h 1742712"/>
                  <a:gd name="connsiteX2-21" fmla="*/ 350068 w 350068"/>
                  <a:gd name="connsiteY2-22" fmla="*/ 1087392 h 1742712"/>
                  <a:gd name="connsiteX3-23" fmla="*/ 0 w 350068"/>
                  <a:gd name="connsiteY3-24" fmla="*/ 1742712 h 1742712"/>
                  <a:gd name="connsiteX0-25" fmla="*/ 0 w 342448"/>
                  <a:gd name="connsiteY0-26" fmla="*/ 1742712 h 1742712"/>
                  <a:gd name="connsiteX1-27" fmla="*/ 266474 w 342448"/>
                  <a:gd name="connsiteY1-28" fmla="*/ 0 h 1742712"/>
                  <a:gd name="connsiteX2-29" fmla="*/ 342448 w 342448"/>
                  <a:gd name="connsiteY2-30" fmla="*/ 1072152 h 1742712"/>
                  <a:gd name="connsiteX3-31" fmla="*/ 0 w 342448"/>
                  <a:gd name="connsiteY3-32" fmla="*/ 1742712 h 1742712"/>
                  <a:gd name="connsiteX0-33" fmla="*/ 0 w 348798"/>
                  <a:gd name="connsiteY0-34" fmla="*/ 1742712 h 1742712"/>
                  <a:gd name="connsiteX1-35" fmla="*/ 266474 w 348798"/>
                  <a:gd name="connsiteY1-36" fmla="*/ 0 h 1742712"/>
                  <a:gd name="connsiteX2-37" fmla="*/ 348798 w 348798"/>
                  <a:gd name="connsiteY2-38" fmla="*/ 1065802 h 1742712"/>
                  <a:gd name="connsiteX3-39" fmla="*/ 0 w 348798"/>
                  <a:gd name="connsiteY3-40" fmla="*/ 1742712 h 1742712"/>
                  <a:gd name="connsiteX0-41" fmla="*/ 0 w 355148"/>
                  <a:gd name="connsiteY0-42" fmla="*/ 1742712 h 1742712"/>
                  <a:gd name="connsiteX1-43" fmla="*/ 266474 w 355148"/>
                  <a:gd name="connsiteY1-44" fmla="*/ 0 h 1742712"/>
                  <a:gd name="connsiteX2-45" fmla="*/ 355148 w 355148"/>
                  <a:gd name="connsiteY2-46" fmla="*/ 1059452 h 1742712"/>
                  <a:gd name="connsiteX3-47" fmla="*/ 0 w 355148"/>
                  <a:gd name="connsiteY3-48" fmla="*/ 1742712 h 1742712"/>
                  <a:gd name="connsiteX0-49" fmla="*/ 0 w 355148"/>
                  <a:gd name="connsiteY0-50" fmla="*/ 1742712 h 1742712"/>
                  <a:gd name="connsiteX1-51" fmla="*/ 279174 w 355148"/>
                  <a:gd name="connsiteY1-52" fmla="*/ 0 h 1742712"/>
                  <a:gd name="connsiteX2-53" fmla="*/ 355148 w 355148"/>
                  <a:gd name="connsiteY2-54" fmla="*/ 1059452 h 1742712"/>
                  <a:gd name="connsiteX3-55" fmla="*/ 0 w 355148"/>
                  <a:gd name="connsiteY3-56" fmla="*/ 1742712 h 1742712"/>
                  <a:gd name="connsiteX0-57" fmla="*/ 0 w 355148"/>
                  <a:gd name="connsiteY0-58" fmla="*/ 1742712 h 1742712"/>
                  <a:gd name="connsiteX1-59" fmla="*/ 282349 w 355148"/>
                  <a:gd name="connsiteY1-60" fmla="*/ 0 h 1742712"/>
                  <a:gd name="connsiteX2-61" fmla="*/ 355148 w 355148"/>
                  <a:gd name="connsiteY2-62" fmla="*/ 1059452 h 1742712"/>
                  <a:gd name="connsiteX3-63" fmla="*/ 0 w 355148"/>
                  <a:gd name="connsiteY3-64" fmla="*/ 1742712 h 174271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5148" h="1742712">
                    <a:moveTo>
                      <a:pt x="0" y="1742712"/>
                    </a:moveTo>
                    <a:lnTo>
                      <a:pt x="282349" y="0"/>
                    </a:lnTo>
                    <a:lnTo>
                      <a:pt x="355148" y="1059452"/>
                    </a:lnTo>
                    <a:lnTo>
                      <a:pt x="0" y="1742712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7"/>
              <p:cNvSpPr/>
              <p:nvPr/>
            </p:nvSpPr>
            <p:spPr>
              <a:xfrm rot="5400000">
                <a:off x="4123691" y="3773161"/>
                <a:ext cx="2583544" cy="377371"/>
              </a:xfrm>
              <a:custGeom>
                <a:avLst/>
                <a:gdLst>
                  <a:gd name="connsiteX0" fmla="*/ 0 w 1901372"/>
                  <a:gd name="connsiteY0" fmla="*/ 0 h 856343"/>
                  <a:gd name="connsiteX1" fmla="*/ 1901372 w 1901372"/>
                  <a:gd name="connsiteY1" fmla="*/ 0 h 856343"/>
                  <a:gd name="connsiteX2" fmla="*/ 1901372 w 1901372"/>
                  <a:gd name="connsiteY2" fmla="*/ 856343 h 856343"/>
                  <a:gd name="connsiteX3" fmla="*/ 0 w 1901372"/>
                  <a:gd name="connsiteY3" fmla="*/ 856343 h 856343"/>
                  <a:gd name="connsiteX4" fmla="*/ 0 w 1901372"/>
                  <a:gd name="connsiteY4" fmla="*/ 0 h 856343"/>
                  <a:gd name="connsiteX0-1" fmla="*/ 0 w 2583541"/>
                  <a:gd name="connsiteY0-2" fmla="*/ 377372 h 856343"/>
                  <a:gd name="connsiteX1-3" fmla="*/ 2583541 w 2583541"/>
                  <a:gd name="connsiteY1-4" fmla="*/ 0 h 856343"/>
                  <a:gd name="connsiteX2-5" fmla="*/ 2583541 w 2583541"/>
                  <a:gd name="connsiteY2-6" fmla="*/ 856343 h 856343"/>
                  <a:gd name="connsiteX3-7" fmla="*/ 682169 w 2583541"/>
                  <a:gd name="connsiteY3-8" fmla="*/ 856343 h 856343"/>
                  <a:gd name="connsiteX4-9" fmla="*/ 0 w 2583541"/>
                  <a:gd name="connsiteY4-10" fmla="*/ 377372 h 856343"/>
                  <a:gd name="connsiteX0-11" fmla="*/ 0 w 2583541"/>
                  <a:gd name="connsiteY0-12" fmla="*/ 377372 h 856343"/>
                  <a:gd name="connsiteX1-13" fmla="*/ 2583541 w 2583541"/>
                  <a:gd name="connsiteY1-14" fmla="*/ 0 h 856343"/>
                  <a:gd name="connsiteX2-15" fmla="*/ 2583541 w 2583541"/>
                  <a:gd name="connsiteY2-16" fmla="*/ 856343 h 856343"/>
                  <a:gd name="connsiteX3-17" fmla="*/ 812798 w 2583541"/>
                  <a:gd name="connsiteY3-18" fmla="*/ 667657 h 856343"/>
                  <a:gd name="connsiteX4-19" fmla="*/ 0 w 2583541"/>
                  <a:gd name="connsiteY4-20" fmla="*/ 377372 h 856343"/>
                  <a:gd name="connsiteX0-21" fmla="*/ 0 w 2656112"/>
                  <a:gd name="connsiteY0-22" fmla="*/ 377372 h 667657"/>
                  <a:gd name="connsiteX1-23" fmla="*/ 2583541 w 2656112"/>
                  <a:gd name="connsiteY1-24" fmla="*/ 0 h 667657"/>
                  <a:gd name="connsiteX2-25" fmla="*/ 2656112 w 2656112"/>
                  <a:gd name="connsiteY2-26" fmla="*/ 551543 h 667657"/>
                  <a:gd name="connsiteX3-27" fmla="*/ 812798 w 2656112"/>
                  <a:gd name="connsiteY3-28" fmla="*/ 667657 h 667657"/>
                  <a:gd name="connsiteX4-29" fmla="*/ 0 w 2656112"/>
                  <a:gd name="connsiteY4-30" fmla="*/ 377372 h 667657"/>
                  <a:gd name="connsiteX0-31" fmla="*/ 0 w 2757715"/>
                  <a:gd name="connsiteY0-32" fmla="*/ 174172 h 464457"/>
                  <a:gd name="connsiteX1-33" fmla="*/ 2757715 w 2757715"/>
                  <a:gd name="connsiteY1-34" fmla="*/ 0 h 464457"/>
                  <a:gd name="connsiteX2-35" fmla="*/ 2656112 w 2757715"/>
                  <a:gd name="connsiteY2-36" fmla="*/ 348343 h 464457"/>
                  <a:gd name="connsiteX3-37" fmla="*/ 812798 w 2757715"/>
                  <a:gd name="connsiteY3-38" fmla="*/ 464457 h 464457"/>
                  <a:gd name="connsiteX4-39" fmla="*/ 0 w 2757715"/>
                  <a:gd name="connsiteY4-40" fmla="*/ 174172 h 464457"/>
                  <a:gd name="connsiteX0-41" fmla="*/ 0 w 2757715"/>
                  <a:gd name="connsiteY0-42" fmla="*/ 174172 h 464457"/>
                  <a:gd name="connsiteX1-43" fmla="*/ 2757715 w 2757715"/>
                  <a:gd name="connsiteY1-44" fmla="*/ 0 h 464457"/>
                  <a:gd name="connsiteX2-45" fmla="*/ 2206169 w 2757715"/>
                  <a:gd name="connsiteY2-46" fmla="*/ 449943 h 464457"/>
                  <a:gd name="connsiteX3-47" fmla="*/ 812798 w 2757715"/>
                  <a:gd name="connsiteY3-48" fmla="*/ 464457 h 464457"/>
                  <a:gd name="connsiteX4-49" fmla="*/ 0 w 2757715"/>
                  <a:gd name="connsiteY4-50" fmla="*/ 174172 h 464457"/>
                  <a:gd name="connsiteX0-51" fmla="*/ 0 w 2583544"/>
                  <a:gd name="connsiteY0-52" fmla="*/ 87086 h 377371"/>
                  <a:gd name="connsiteX1-53" fmla="*/ 2583544 w 2583544"/>
                  <a:gd name="connsiteY1-54" fmla="*/ 0 h 377371"/>
                  <a:gd name="connsiteX2-55" fmla="*/ 2206169 w 2583544"/>
                  <a:gd name="connsiteY2-56" fmla="*/ 362857 h 377371"/>
                  <a:gd name="connsiteX3-57" fmla="*/ 812798 w 2583544"/>
                  <a:gd name="connsiteY3-58" fmla="*/ 377371 h 377371"/>
                  <a:gd name="connsiteX4-59" fmla="*/ 0 w 2583544"/>
                  <a:gd name="connsiteY4-60" fmla="*/ 87086 h 37737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83544" h="377371">
                    <a:moveTo>
                      <a:pt x="0" y="87086"/>
                    </a:moveTo>
                    <a:lnTo>
                      <a:pt x="2583544" y="0"/>
                    </a:lnTo>
                    <a:lnTo>
                      <a:pt x="2206169" y="362857"/>
                    </a:lnTo>
                    <a:lnTo>
                      <a:pt x="812798" y="377371"/>
                    </a:lnTo>
                    <a:lnTo>
                      <a:pt x="0" y="87086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6"/>
              <p:cNvSpPr/>
              <p:nvPr/>
            </p:nvSpPr>
            <p:spPr>
              <a:xfrm>
                <a:off x="5221423" y="2628357"/>
                <a:ext cx="1683657" cy="870855"/>
              </a:xfrm>
              <a:custGeom>
                <a:avLst/>
                <a:gdLst>
                  <a:gd name="connsiteX0" fmla="*/ 0 w 1901372"/>
                  <a:gd name="connsiteY0" fmla="*/ 0 h 856343"/>
                  <a:gd name="connsiteX1" fmla="*/ 1901372 w 1901372"/>
                  <a:gd name="connsiteY1" fmla="*/ 0 h 856343"/>
                  <a:gd name="connsiteX2" fmla="*/ 1901372 w 1901372"/>
                  <a:gd name="connsiteY2" fmla="*/ 856343 h 856343"/>
                  <a:gd name="connsiteX3" fmla="*/ 0 w 1901372"/>
                  <a:gd name="connsiteY3" fmla="*/ 856343 h 856343"/>
                  <a:gd name="connsiteX4" fmla="*/ 0 w 1901372"/>
                  <a:gd name="connsiteY4" fmla="*/ 0 h 856343"/>
                  <a:gd name="connsiteX0-1" fmla="*/ 0 w 1915886"/>
                  <a:gd name="connsiteY0-2" fmla="*/ 0 h 943428"/>
                  <a:gd name="connsiteX1-3" fmla="*/ 1915886 w 1915886"/>
                  <a:gd name="connsiteY1-4" fmla="*/ 87085 h 943428"/>
                  <a:gd name="connsiteX2-5" fmla="*/ 1915886 w 1915886"/>
                  <a:gd name="connsiteY2-6" fmla="*/ 943428 h 943428"/>
                  <a:gd name="connsiteX3-7" fmla="*/ 14514 w 1915886"/>
                  <a:gd name="connsiteY3-8" fmla="*/ 943428 h 943428"/>
                  <a:gd name="connsiteX4-9" fmla="*/ 0 w 1915886"/>
                  <a:gd name="connsiteY4-10" fmla="*/ 0 h 943428"/>
                  <a:gd name="connsiteX0-11" fmla="*/ 159657 w 2075543"/>
                  <a:gd name="connsiteY0-12" fmla="*/ 0 h 972456"/>
                  <a:gd name="connsiteX1-13" fmla="*/ 2075543 w 2075543"/>
                  <a:gd name="connsiteY1-14" fmla="*/ 87085 h 972456"/>
                  <a:gd name="connsiteX2-15" fmla="*/ 2075543 w 2075543"/>
                  <a:gd name="connsiteY2-16" fmla="*/ 943428 h 972456"/>
                  <a:gd name="connsiteX3-17" fmla="*/ 0 w 2075543"/>
                  <a:gd name="connsiteY3-18" fmla="*/ 972456 h 972456"/>
                  <a:gd name="connsiteX4-19" fmla="*/ 159657 w 2075543"/>
                  <a:gd name="connsiteY4-20" fmla="*/ 0 h 972456"/>
                  <a:gd name="connsiteX0-21" fmla="*/ 159657 w 2075543"/>
                  <a:gd name="connsiteY0-22" fmla="*/ 0 h 972456"/>
                  <a:gd name="connsiteX1-23" fmla="*/ 1596572 w 2075543"/>
                  <a:gd name="connsiteY1-24" fmla="*/ 275771 h 972456"/>
                  <a:gd name="connsiteX2-25" fmla="*/ 2075543 w 2075543"/>
                  <a:gd name="connsiteY2-26" fmla="*/ 943428 h 972456"/>
                  <a:gd name="connsiteX3-27" fmla="*/ 0 w 2075543"/>
                  <a:gd name="connsiteY3-28" fmla="*/ 972456 h 972456"/>
                  <a:gd name="connsiteX4-29" fmla="*/ 159657 w 2075543"/>
                  <a:gd name="connsiteY4-30" fmla="*/ 0 h 972456"/>
                  <a:gd name="connsiteX0-31" fmla="*/ 174171 w 2075543"/>
                  <a:gd name="connsiteY0-32" fmla="*/ 0 h 841827"/>
                  <a:gd name="connsiteX1-33" fmla="*/ 1596572 w 2075543"/>
                  <a:gd name="connsiteY1-34" fmla="*/ 145142 h 841827"/>
                  <a:gd name="connsiteX2-35" fmla="*/ 2075543 w 2075543"/>
                  <a:gd name="connsiteY2-36" fmla="*/ 812799 h 841827"/>
                  <a:gd name="connsiteX3-37" fmla="*/ 0 w 2075543"/>
                  <a:gd name="connsiteY3-38" fmla="*/ 841827 h 841827"/>
                  <a:gd name="connsiteX4-39" fmla="*/ 174171 w 2075543"/>
                  <a:gd name="connsiteY4-40" fmla="*/ 0 h 841827"/>
                  <a:gd name="connsiteX0-41" fmla="*/ 130628 w 2032000"/>
                  <a:gd name="connsiteY0-42" fmla="*/ 0 h 812799"/>
                  <a:gd name="connsiteX1-43" fmla="*/ 1553029 w 2032000"/>
                  <a:gd name="connsiteY1-44" fmla="*/ 145142 h 812799"/>
                  <a:gd name="connsiteX2-45" fmla="*/ 2032000 w 2032000"/>
                  <a:gd name="connsiteY2-46" fmla="*/ 812799 h 812799"/>
                  <a:gd name="connsiteX3-47" fmla="*/ 0 w 2032000"/>
                  <a:gd name="connsiteY3-48" fmla="*/ 769255 h 812799"/>
                  <a:gd name="connsiteX4-49" fmla="*/ 130628 w 2032000"/>
                  <a:gd name="connsiteY4-50" fmla="*/ 0 h 812799"/>
                  <a:gd name="connsiteX0-51" fmla="*/ 275771 w 2032000"/>
                  <a:gd name="connsiteY0-52" fmla="*/ 0 h 914399"/>
                  <a:gd name="connsiteX1-53" fmla="*/ 1553029 w 2032000"/>
                  <a:gd name="connsiteY1-54" fmla="*/ 246742 h 914399"/>
                  <a:gd name="connsiteX2-55" fmla="*/ 2032000 w 2032000"/>
                  <a:gd name="connsiteY2-56" fmla="*/ 914399 h 914399"/>
                  <a:gd name="connsiteX3-57" fmla="*/ 0 w 2032000"/>
                  <a:gd name="connsiteY3-58" fmla="*/ 870855 h 914399"/>
                  <a:gd name="connsiteX4-59" fmla="*/ 275771 w 2032000"/>
                  <a:gd name="connsiteY4-60" fmla="*/ 0 h 914399"/>
                  <a:gd name="connsiteX0-61" fmla="*/ 275771 w 1683657"/>
                  <a:gd name="connsiteY0-62" fmla="*/ 0 h 870855"/>
                  <a:gd name="connsiteX1-63" fmla="*/ 1553029 w 1683657"/>
                  <a:gd name="connsiteY1-64" fmla="*/ 246742 h 870855"/>
                  <a:gd name="connsiteX2-65" fmla="*/ 1683657 w 1683657"/>
                  <a:gd name="connsiteY2-66" fmla="*/ 856342 h 870855"/>
                  <a:gd name="connsiteX3-67" fmla="*/ 0 w 1683657"/>
                  <a:gd name="connsiteY3-68" fmla="*/ 870855 h 870855"/>
                  <a:gd name="connsiteX4-69" fmla="*/ 275771 w 1683657"/>
                  <a:gd name="connsiteY4-70" fmla="*/ 0 h 870855"/>
                  <a:gd name="connsiteX0-71" fmla="*/ 275771 w 1683657"/>
                  <a:gd name="connsiteY0-72" fmla="*/ 0 h 870855"/>
                  <a:gd name="connsiteX1-73" fmla="*/ 1461589 w 1683657"/>
                  <a:gd name="connsiteY1-74" fmla="*/ 201022 h 870855"/>
                  <a:gd name="connsiteX2-75" fmla="*/ 1683657 w 1683657"/>
                  <a:gd name="connsiteY2-76" fmla="*/ 856342 h 870855"/>
                  <a:gd name="connsiteX3-77" fmla="*/ 0 w 1683657"/>
                  <a:gd name="connsiteY3-78" fmla="*/ 870855 h 870855"/>
                  <a:gd name="connsiteX4-79" fmla="*/ 275771 w 1683657"/>
                  <a:gd name="connsiteY4-80" fmla="*/ 0 h 8708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683657" h="870855">
                    <a:moveTo>
                      <a:pt x="275771" y="0"/>
                    </a:moveTo>
                    <a:lnTo>
                      <a:pt x="1461589" y="201022"/>
                    </a:lnTo>
                    <a:lnTo>
                      <a:pt x="1683657" y="856342"/>
                    </a:lnTo>
                    <a:lnTo>
                      <a:pt x="0" y="870855"/>
                    </a:lnTo>
                    <a:lnTo>
                      <a:pt x="275771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6"/>
              <p:cNvSpPr/>
              <p:nvPr/>
            </p:nvSpPr>
            <p:spPr>
              <a:xfrm>
                <a:off x="5252630" y="4549048"/>
                <a:ext cx="1719218" cy="707933"/>
              </a:xfrm>
              <a:custGeom>
                <a:avLst/>
                <a:gdLst>
                  <a:gd name="connsiteX0" fmla="*/ 0 w 1901372"/>
                  <a:gd name="connsiteY0" fmla="*/ 0 h 856343"/>
                  <a:gd name="connsiteX1" fmla="*/ 1901372 w 1901372"/>
                  <a:gd name="connsiteY1" fmla="*/ 0 h 856343"/>
                  <a:gd name="connsiteX2" fmla="*/ 1901372 w 1901372"/>
                  <a:gd name="connsiteY2" fmla="*/ 856343 h 856343"/>
                  <a:gd name="connsiteX3" fmla="*/ 0 w 1901372"/>
                  <a:gd name="connsiteY3" fmla="*/ 856343 h 856343"/>
                  <a:gd name="connsiteX4" fmla="*/ 0 w 1901372"/>
                  <a:gd name="connsiteY4" fmla="*/ 0 h 856343"/>
                  <a:gd name="connsiteX0-1" fmla="*/ 0 w 1915886"/>
                  <a:gd name="connsiteY0-2" fmla="*/ 0 h 943428"/>
                  <a:gd name="connsiteX1-3" fmla="*/ 1915886 w 1915886"/>
                  <a:gd name="connsiteY1-4" fmla="*/ 87085 h 943428"/>
                  <a:gd name="connsiteX2-5" fmla="*/ 1915886 w 1915886"/>
                  <a:gd name="connsiteY2-6" fmla="*/ 943428 h 943428"/>
                  <a:gd name="connsiteX3-7" fmla="*/ 14514 w 1915886"/>
                  <a:gd name="connsiteY3-8" fmla="*/ 943428 h 943428"/>
                  <a:gd name="connsiteX4-9" fmla="*/ 0 w 1915886"/>
                  <a:gd name="connsiteY4-10" fmla="*/ 0 h 943428"/>
                  <a:gd name="connsiteX0-11" fmla="*/ 159657 w 2075543"/>
                  <a:gd name="connsiteY0-12" fmla="*/ 0 h 972456"/>
                  <a:gd name="connsiteX1-13" fmla="*/ 2075543 w 2075543"/>
                  <a:gd name="connsiteY1-14" fmla="*/ 87085 h 972456"/>
                  <a:gd name="connsiteX2-15" fmla="*/ 2075543 w 2075543"/>
                  <a:gd name="connsiteY2-16" fmla="*/ 943428 h 972456"/>
                  <a:gd name="connsiteX3-17" fmla="*/ 0 w 2075543"/>
                  <a:gd name="connsiteY3-18" fmla="*/ 972456 h 972456"/>
                  <a:gd name="connsiteX4-19" fmla="*/ 159657 w 2075543"/>
                  <a:gd name="connsiteY4-20" fmla="*/ 0 h 972456"/>
                  <a:gd name="connsiteX0-21" fmla="*/ 159657 w 2075543"/>
                  <a:gd name="connsiteY0-22" fmla="*/ 0 h 972456"/>
                  <a:gd name="connsiteX1-23" fmla="*/ 1596572 w 2075543"/>
                  <a:gd name="connsiteY1-24" fmla="*/ 275771 h 972456"/>
                  <a:gd name="connsiteX2-25" fmla="*/ 2075543 w 2075543"/>
                  <a:gd name="connsiteY2-26" fmla="*/ 943428 h 972456"/>
                  <a:gd name="connsiteX3-27" fmla="*/ 0 w 2075543"/>
                  <a:gd name="connsiteY3-28" fmla="*/ 972456 h 972456"/>
                  <a:gd name="connsiteX4-29" fmla="*/ 159657 w 2075543"/>
                  <a:gd name="connsiteY4-30" fmla="*/ 0 h 972456"/>
                  <a:gd name="connsiteX0-31" fmla="*/ 174171 w 2075543"/>
                  <a:gd name="connsiteY0-32" fmla="*/ 0 h 841827"/>
                  <a:gd name="connsiteX1-33" fmla="*/ 1596572 w 2075543"/>
                  <a:gd name="connsiteY1-34" fmla="*/ 145142 h 841827"/>
                  <a:gd name="connsiteX2-35" fmla="*/ 2075543 w 2075543"/>
                  <a:gd name="connsiteY2-36" fmla="*/ 812799 h 841827"/>
                  <a:gd name="connsiteX3-37" fmla="*/ 0 w 2075543"/>
                  <a:gd name="connsiteY3-38" fmla="*/ 841827 h 841827"/>
                  <a:gd name="connsiteX4-39" fmla="*/ 174171 w 2075543"/>
                  <a:gd name="connsiteY4-40" fmla="*/ 0 h 841827"/>
                  <a:gd name="connsiteX0-41" fmla="*/ 130628 w 2032000"/>
                  <a:gd name="connsiteY0-42" fmla="*/ 0 h 812799"/>
                  <a:gd name="connsiteX1-43" fmla="*/ 1553029 w 2032000"/>
                  <a:gd name="connsiteY1-44" fmla="*/ 145142 h 812799"/>
                  <a:gd name="connsiteX2-45" fmla="*/ 2032000 w 2032000"/>
                  <a:gd name="connsiteY2-46" fmla="*/ 812799 h 812799"/>
                  <a:gd name="connsiteX3-47" fmla="*/ 0 w 2032000"/>
                  <a:gd name="connsiteY3-48" fmla="*/ 769255 h 812799"/>
                  <a:gd name="connsiteX4-49" fmla="*/ 130628 w 2032000"/>
                  <a:gd name="connsiteY4-50" fmla="*/ 0 h 812799"/>
                  <a:gd name="connsiteX0-51" fmla="*/ 275771 w 2032000"/>
                  <a:gd name="connsiteY0-52" fmla="*/ 0 h 914399"/>
                  <a:gd name="connsiteX1-53" fmla="*/ 1553029 w 2032000"/>
                  <a:gd name="connsiteY1-54" fmla="*/ 246742 h 914399"/>
                  <a:gd name="connsiteX2-55" fmla="*/ 2032000 w 2032000"/>
                  <a:gd name="connsiteY2-56" fmla="*/ 914399 h 914399"/>
                  <a:gd name="connsiteX3-57" fmla="*/ 0 w 2032000"/>
                  <a:gd name="connsiteY3-58" fmla="*/ 870855 h 914399"/>
                  <a:gd name="connsiteX4-59" fmla="*/ 275771 w 2032000"/>
                  <a:gd name="connsiteY4-60" fmla="*/ 0 h 914399"/>
                  <a:gd name="connsiteX0-61" fmla="*/ 275771 w 1683657"/>
                  <a:gd name="connsiteY0-62" fmla="*/ 0 h 870855"/>
                  <a:gd name="connsiteX1-63" fmla="*/ 1553029 w 1683657"/>
                  <a:gd name="connsiteY1-64" fmla="*/ 246742 h 870855"/>
                  <a:gd name="connsiteX2-65" fmla="*/ 1683657 w 1683657"/>
                  <a:gd name="connsiteY2-66" fmla="*/ 856342 h 870855"/>
                  <a:gd name="connsiteX3-67" fmla="*/ 0 w 1683657"/>
                  <a:gd name="connsiteY3-68" fmla="*/ 870855 h 870855"/>
                  <a:gd name="connsiteX4-69" fmla="*/ 275771 w 1683657"/>
                  <a:gd name="connsiteY4-70" fmla="*/ 0 h 870855"/>
                  <a:gd name="connsiteX0-71" fmla="*/ 0 w 1865086"/>
                  <a:gd name="connsiteY0-72" fmla="*/ 301898 h 624113"/>
                  <a:gd name="connsiteX1-73" fmla="*/ 1734458 w 1865086"/>
                  <a:gd name="connsiteY1-74" fmla="*/ 0 h 624113"/>
                  <a:gd name="connsiteX2-75" fmla="*/ 1865086 w 1865086"/>
                  <a:gd name="connsiteY2-76" fmla="*/ 609600 h 624113"/>
                  <a:gd name="connsiteX3-77" fmla="*/ 181429 w 1865086"/>
                  <a:gd name="connsiteY3-78" fmla="*/ 624113 h 624113"/>
                  <a:gd name="connsiteX4-79" fmla="*/ 0 w 1865086"/>
                  <a:gd name="connsiteY4-80" fmla="*/ 301898 h 624113"/>
                  <a:gd name="connsiteX0-81" fmla="*/ 0 w 1865086"/>
                  <a:gd name="connsiteY0-82" fmla="*/ 301898 h 707933"/>
                  <a:gd name="connsiteX1-83" fmla="*/ 1734458 w 1865086"/>
                  <a:gd name="connsiteY1-84" fmla="*/ 0 h 707933"/>
                  <a:gd name="connsiteX2-85" fmla="*/ 1865086 w 1865086"/>
                  <a:gd name="connsiteY2-86" fmla="*/ 609600 h 707933"/>
                  <a:gd name="connsiteX3-87" fmla="*/ 364309 w 1865086"/>
                  <a:gd name="connsiteY3-88" fmla="*/ 707933 h 707933"/>
                  <a:gd name="connsiteX4-89" fmla="*/ 0 w 1865086"/>
                  <a:gd name="connsiteY4-90" fmla="*/ 301898 h 707933"/>
                  <a:gd name="connsiteX0-91" fmla="*/ 0 w 1849846"/>
                  <a:gd name="connsiteY0-92" fmla="*/ 317138 h 707933"/>
                  <a:gd name="connsiteX1-93" fmla="*/ 1719218 w 1849846"/>
                  <a:gd name="connsiteY1-94" fmla="*/ 0 h 707933"/>
                  <a:gd name="connsiteX2-95" fmla="*/ 1849846 w 1849846"/>
                  <a:gd name="connsiteY2-96" fmla="*/ 609600 h 707933"/>
                  <a:gd name="connsiteX3-97" fmla="*/ 349069 w 1849846"/>
                  <a:gd name="connsiteY3-98" fmla="*/ 707933 h 707933"/>
                  <a:gd name="connsiteX4-99" fmla="*/ 0 w 1849846"/>
                  <a:gd name="connsiteY4-100" fmla="*/ 317138 h 707933"/>
                  <a:gd name="connsiteX0-101" fmla="*/ 0 w 1719218"/>
                  <a:gd name="connsiteY0-102" fmla="*/ 317138 h 707933"/>
                  <a:gd name="connsiteX1-103" fmla="*/ 1719218 w 1719218"/>
                  <a:gd name="connsiteY1-104" fmla="*/ 0 h 707933"/>
                  <a:gd name="connsiteX2-105" fmla="*/ 1377406 w 1719218"/>
                  <a:gd name="connsiteY2-106" fmla="*/ 693420 h 707933"/>
                  <a:gd name="connsiteX3-107" fmla="*/ 349069 w 1719218"/>
                  <a:gd name="connsiteY3-108" fmla="*/ 707933 h 707933"/>
                  <a:gd name="connsiteX4-109" fmla="*/ 0 w 1719218"/>
                  <a:gd name="connsiteY4-110" fmla="*/ 317138 h 7079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19218" h="707933">
                    <a:moveTo>
                      <a:pt x="0" y="317138"/>
                    </a:moveTo>
                    <a:lnTo>
                      <a:pt x="1719218" y="0"/>
                    </a:lnTo>
                    <a:lnTo>
                      <a:pt x="1377406" y="693420"/>
                    </a:lnTo>
                    <a:lnTo>
                      <a:pt x="349069" y="707933"/>
                    </a:lnTo>
                    <a:lnTo>
                      <a:pt x="0" y="317138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-2442682" y="1859562"/>
              <a:ext cx="1977196" cy="2589877"/>
              <a:chOff x="7278387" y="2696282"/>
              <a:chExt cx="1977196" cy="2589877"/>
            </a:xfrm>
          </p:grpSpPr>
          <p:sp>
            <p:nvSpPr>
              <p:cNvPr id="84" name="矩形 12"/>
              <p:cNvSpPr/>
              <p:nvPr/>
            </p:nvSpPr>
            <p:spPr>
              <a:xfrm rot="19775515">
                <a:off x="8000619" y="2696282"/>
                <a:ext cx="561975" cy="2589877"/>
              </a:xfrm>
              <a:custGeom>
                <a:avLst/>
                <a:gdLst>
                  <a:gd name="connsiteX0" fmla="*/ 0 w 561975"/>
                  <a:gd name="connsiteY0" fmla="*/ 0 h 2117747"/>
                  <a:gd name="connsiteX1" fmla="*/ 561975 w 561975"/>
                  <a:gd name="connsiteY1" fmla="*/ 0 h 2117747"/>
                  <a:gd name="connsiteX2" fmla="*/ 561975 w 561975"/>
                  <a:gd name="connsiteY2" fmla="*/ 2117747 h 2117747"/>
                  <a:gd name="connsiteX3" fmla="*/ 0 w 561975"/>
                  <a:gd name="connsiteY3" fmla="*/ 2117747 h 2117747"/>
                  <a:gd name="connsiteX4" fmla="*/ 0 w 561975"/>
                  <a:gd name="connsiteY4" fmla="*/ 0 h 2117747"/>
                  <a:gd name="connsiteX0-1" fmla="*/ 43202 w 561975"/>
                  <a:gd name="connsiteY0-2" fmla="*/ 0 h 2379541"/>
                  <a:gd name="connsiteX1-3" fmla="*/ 561975 w 561975"/>
                  <a:gd name="connsiteY1-4" fmla="*/ 261794 h 2379541"/>
                  <a:gd name="connsiteX2-5" fmla="*/ 561975 w 561975"/>
                  <a:gd name="connsiteY2-6" fmla="*/ 2379541 h 2379541"/>
                  <a:gd name="connsiteX3-7" fmla="*/ 0 w 561975"/>
                  <a:gd name="connsiteY3-8" fmla="*/ 2379541 h 2379541"/>
                  <a:gd name="connsiteX4-9" fmla="*/ 43202 w 561975"/>
                  <a:gd name="connsiteY4-10" fmla="*/ 0 h 2379541"/>
                  <a:gd name="connsiteX0-11" fmla="*/ 43202 w 561975"/>
                  <a:gd name="connsiteY0-12" fmla="*/ 0 h 2379541"/>
                  <a:gd name="connsiteX1-13" fmla="*/ 491786 w 561975"/>
                  <a:gd name="connsiteY1-14" fmla="*/ 99115 h 2379541"/>
                  <a:gd name="connsiteX2-15" fmla="*/ 561975 w 561975"/>
                  <a:gd name="connsiteY2-16" fmla="*/ 2379541 h 2379541"/>
                  <a:gd name="connsiteX3-17" fmla="*/ 0 w 561975"/>
                  <a:gd name="connsiteY3-18" fmla="*/ 2379541 h 2379541"/>
                  <a:gd name="connsiteX4-19" fmla="*/ 43202 w 561975"/>
                  <a:gd name="connsiteY4-20" fmla="*/ 0 h 2379541"/>
                  <a:gd name="connsiteX0-21" fmla="*/ 46121 w 561975"/>
                  <a:gd name="connsiteY0-22" fmla="*/ 0 h 2361199"/>
                  <a:gd name="connsiteX1-23" fmla="*/ 491786 w 561975"/>
                  <a:gd name="connsiteY1-24" fmla="*/ 80773 h 2361199"/>
                  <a:gd name="connsiteX2-25" fmla="*/ 561975 w 561975"/>
                  <a:gd name="connsiteY2-26" fmla="*/ 2361199 h 2361199"/>
                  <a:gd name="connsiteX3-27" fmla="*/ 0 w 561975"/>
                  <a:gd name="connsiteY3-28" fmla="*/ 2361199 h 2361199"/>
                  <a:gd name="connsiteX4-29" fmla="*/ 46121 w 561975"/>
                  <a:gd name="connsiteY4-30" fmla="*/ 0 h 2361199"/>
                  <a:gd name="connsiteX0-31" fmla="*/ 46121 w 561975"/>
                  <a:gd name="connsiteY0-32" fmla="*/ 0 h 2361199"/>
                  <a:gd name="connsiteX1-33" fmla="*/ 485834 w 561975"/>
                  <a:gd name="connsiteY1-34" fmla="*/ 84301 h 2361199"/>
                  <a:gd name="connsiteX2-35" fmla="*/ 561975 w 561975"/>
                  <a:gd name="connsiteY2-36" fmla="*/ 2361199 h 2361199"/>
                  <a:gd name="connsiteX3-37" fmla="*/ 0 w 561975"/>
                  <a:gd name="connsiteY3-38" fmla="*/ 2361199 h 2361199"/>
                  <a:gd name="connsiteX4-39" fmla="*/ 46121 w 561975"/>
                  <a:gd name="connsiteY4-40" fmla="*/ 0 h 2361199"/>
                  <a:gd name="connsiteX0-41" fmla="*/ 46121 w 561975"/>
                  <a:gd name="connsiteY0-42" fmla="*/ 0 h 2361199"/>
                  <a:gd name="connsiteX1-43" fmla="*/ 500001 w 561975"/>
                  <a:gd name="connsiteY1-44" fmla="*/ 85169 h 2361199"/>
                  <a:gd name="connsiteX2-45" fmla="*/ 561975 w 561975"/>
                  <a:gd name="connsiteY2-46" fmla="*/ 2361199 h 2361199"/>
                  <a:gd name="connsiteX3-47" fmla="*/ 0 w 561975"/>
                  <a:gd name="connsiteY3-48" fmla="*/ 2361199 h 2361199"/>
                  <a:gd name="connsiteX4-49" fmla="*/ 46121 w 561975"/>
                  <a:gd name="connsiteY4-50" fmla="*/ 0 h 236119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1975" h="2361199">
                    <a:moveTo>
                      <a:pt x="46121" y="0"/>
                    </a:moveTo>
                    <a:lnTo>
                      <a:pt x="500001" y="85169"/>
                    </a:lnTo>
                    <a:lnTo>
                      <a:pt x="561975" y="2361199"/>
                    </a:lnTo>
                    <a:lnTo>
                      <a:pt x="0" y="2361199"/>
                    </a:lnTo>
                    <a:lnTo>
                      <a:pt x="46121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13"/>
              <p:cNvSpPr/>
              <p:nvPr/>
            </p:nvSpPr>
            <p:spPr>
              <a:xfrm>
                <a:off x="8560258" y="2957883"/>
                <a:ext cx="695325" cy="2298267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-1" fmla="*/ 0 w 638175"/>
                  <a:gd name="connsiteY0-2" fmla="*/ 0 h 1992703"/>
                  <a:gd name="connsiteX1-3" fmla="*/ 638175 w 638175"/>
                  <a:gd name="connsiteY1-4" fmla="*/ 190500 h 1992703"/>
                  <a:gd name="connsiteX2-5" fmla="*/ 561975 w 638175"/>
                  <a:gd name="connsiteY2-6" fmla="*/ 1992703 h 1992703"/>
                  <a:gd name="connsiteX3-7" fmla="*/ 0 w 638175"/>
                  <a:gd name="connsiteY3-8" fmla="*/ 1992703 h 1992703"/>
                  <a:gd name="connsiteX4-9" fmla="*/ 0 w 638175"/>
                  <a:gd name="connsiteY4-10" fmla="*/ 0 h 1992703"/>
                  <a:gd name="connsiteX0-11" fmla="*/ 9525 w 638175"/>
                  <a:gd name="connsiteY0-12" fmla="*/ 114300 h 1802203"/>
                  <a:gd name="connsiteX1-13" fmla="*/ 638175 w 638175"/>
                  <a:gd name="connsiteY1-14" fmla="*/ 0 h 1802203"/>
                  <a:gd name="connsiteX2-15" fmla="*/ 561975 w 638175"/>
                  <a:gd name="connsiteY2-16" fmla="*/ 1802203 h 1802203"/>
                  <a:gd name="connsiteX3-17" fmla="*/ 0 w 638175"/>
                  <a:gd name="connsiteY3-18" fmla="*/ 1802203 h 1802203"/>
                  <a:gd name="connsiteX4-19" fmla="*/ 9525 w 638175"/>
                  <a:gd name="connsiteY4-20" fmla="*/ 114300 h 1802203"/>
                  <a:gd name="connsiteX0-21" fmla="*/ 0 w 695325"/>
                  <a:gd name="connsiteY0-22" fmla="*/ 114300 h 1802203"/>
                  <a:gd name="connsiteX1-23" fmla="*/ 695325 w 695325"/>
                  <a:gd name="connsiteY1-24" fmla="*/ 0 h 1802203"/>
                  <a:gd name="connsiteX2-25" fmla="*/ 619125 w 695325"/>
                  <a:gd name="connsiteY2-26" fmla="*/ 1802203 h 1802203"/>
                  <a:gd name="connsiteX3-27" fmla="*/ 57150 w 695325"/>
                  <a:gd name="connsiteY3-28" fmla="*/ 1802203 h 1802203"/>
                  <a:gd name="connsiteX4-29" fmla="*/ 0 w 695325"/>
                  <a:gd name="connsiteY4-30" fmla="*/ 114300 h 1802203"/>
                  <a:gd name="connsiteX0-31" fmla="*/ 0 w 695325"/>
                  <a:gd name="connsiteY0-32" fmla="*/ 114300 h 1802203"/>
                  <a:gd name="connsiteX1-33" fmla="*/ 695325 w 695325"/>
                  <a:gd name="connsiteY1-34" fmla="*/ 0 h 1802203"/>
                  <a:gd name="connsiteX2-35" fmla="*/ 504825 w 695325"/>
                  <a:gd name="connsiteY2-36" fmla="*/ 1602178 h 1802203"/>
                  <a:gd name="connsiteX3-37" fmla="*/ 57150 w 695325"/>
                  <a:gd name="connsiteY3-38" fmla="*/ 1802203 h 1802203"/>
                  <a:gd name="connsiteX4-39" fmla="*/ 0 w 695325"/>
                  <a:gd name="connsiteY4-40" fmla="*/ 114300 h 1802203"/>
                  <a:gd name="connsiteX0-41" fmla="*/ 0 w 695325"/>
                  <a:gd name="connsiteY0-42" fmla="*/ 114300 h 1935553"/>
                  <a:gd name="connsiteX1-43" fmla="*/ 695325 w 695325"/>
                  <a:gd name="connsiteY1-44" fmla="*/ 0 h 1935553"/>
                  <a:gd name="connsiteX2-45" fmla="*/ 504825 w 695325"/>
                  <a:gd name="connsiteY2-46" fmla="*/ 1602178 h 1935553"/>
                  <a:gd name="connsiteX3-47" fmla="*/ 123825 w 695325"/>
                  <a:gd name="connsiteY3-48" fmla="*/ 1935553 h 1935553"/>
                  <a:gd name="connsiteX4-49" fmla="*/ 0 w 695325"/>
                  <a:gd name="connsiteY4-50" fmla="*/ 114300 h 1935553"/>
                  <a:gd name="connsiteX0-51" fmla="*/ 0 w 695325"/>
                  <a:gd name="connsiteY0-52" fmla="*/ 114300 h 1935553"/>
                  <a:gd name="connsiteX1-53" fmla="*/ 695325 w 695325"/>
                  <a:gd name="connsiteY1-54" fmla="*/ 0 h 1935553"/>
                  <a:gd name="connsiteX2-55" fmla="*/ 619125 w 695325"/>
                  <a:gd name="connsiteY2-56" fmla="*/ 1649803 h 1935553"/>
                  <a:gd name="connsiteX3-57" fmla="*/ 123825 w 695325"/>
                  <a:gd name="connsiteY3-58" fmla="*/ 1935553 h 1935553"/>
                  <a:gd name="connsiteX4-59" fmla="*/ 0 w 695325"/>
                  <a:gd name="connsiteY4-60" fmla="*/ 114300 h 1935553"/>
                  <a:gd name="connsiteX0-61" fmla="*/ 0 w 695325"/>
                  <a:gd name="connsiteY0-62" fmla="*/ 114300 h 1945078"/>
                  <a:gd name="connsiteX1-63" fmla="*/ 695325 w 695325"/>
                  <a:gd name="connsiteY1-64" fmla="*/ 0 h 1945078"/>
                  <a:gd name="connsiteX2-65" fmla="*/ 619125 w 695325"/>
                  <a:gd name="connsiteY2-66" fmla="*/ 1649803 h 1945078"/>
                  <a:gd name="connsiteX3-67" fmla="*/ 123825 w 695325"/>
                  <a:gd name="connsiteY3-68" fmla="*/ 1945078 h 1945078"/>
                  <a:gd name="connsiteX4-69" fmla="*/ 0 w 695325"/>
                  <a:gd name="connsiteY4-70" fmla="*/ 114300 h 1945078"/>
                  <a:gd name="connsiteX0-71" fmla="*/ 0 w 695325"/>
                  <a:gd name="connsiteY0-72" fmla="*/ 114300 h 1945078"/>
                  <a:gd name="connsiteX1-73" fmla="*/ 695325 w 695325"/>
                  <a:gd name="connsiteY1-74" fmla="*/ 0 h 1945078"/>
                  <a:gd name="connsiteX2-75" fmla="*/ 634365 w 695325"/>
                  <a:gd name="connsiteY2-76" fmla="*/ 1701395 h 1945078"/>
                  <a:gd name="connsiteX3-77" fmla="*/ 123825 w 695325"/>
                  <a:gd name="connsiteY3-78" fmla="*/ 1945078 h 1945078"/>
                  <a:gd name="connsiteX4-79" fmla="*/ 0 w 695325"/>
                  <a:gd name="connsiteY4-80" fmla="*/ 114300 h 194507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95325" h="1945078">
                    <a:moveTo>
                      <a:pt x="0" y="114300"/>
                    </a:moveTo>
                    <a:lnTo>
                      <a:pt x="695325" y="0"/>
                    </a:lnTo>
                    <a:lnTo>
                      <a:pt x="634365" y="1701395"/>
                    </a:lnTo>
                    <a:lnTo>
                      <a:pt x="123825" y="1945078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11"/>
              <p:cNvSpPr/>
              <p:nvPr/>
            </p:nvSpPr>
            <p:spPr>
              <a:xfrm>
                <a:off x="7278387" y="2838468"/>
                <a:ext cx="666750" cy="2349723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-1" fmla="*/ 152400 w 714375"/>
                  <a:gd name="connsiteY0-2" fmla="*/ 0 h 1992703"/>
                  <a:gd name="connsiteX1-3" fmla="*/ 714375 w 714375"/>
                  <a:gd name="connsiteY1-4" fmla="*/ 0 h 1992703"/>
                  <a:gd name="connsiteX2-5" fmla="*/ 714375 w 714375"/>
                  <a:gd name="connsiteY2-6" fmla="*/ 1992703 h 1992703"/>
                  <a:gd name="connsiteX3-7" fmla="*/ 0 w 714375"/>
                  <a:gd name="connsiteY3-8" fmla="*/ 1983178 h 1992703"/>
                  <a:gd name="connsiteX4-9" fmla="*/ 152400 w 714375"/>
                  <a:gd name="connsiteY4-10" fmla="*/ 0 h 1992703"/>
                  <a:gd name="connsiteX0-11" fmla="*/ 152400 w 714375"/>
                  <a:gd name="connsiteY0-12" fmla="*/ 0 h 2040328"/>
                  <a:gd name="connsiteX1-13" fmla="*/ 714375 w 714375"/>
                  <a:gd name="connsiteY1-14" fmla="*/ 0 h 2040328"/>
                  <a:gd name="connsiteX2-15" fmla="*/ 666750 w 714375"/>
                  <a:gd name="connsiteY2-16" fmla="*/ 2040328 h 2040328"/>
                  <a:gd name="connsiteX3-17" fmla="*/ 0 w 714375"/>
                  <a:gd name="connsiteY3-18" fmla="*/ 1983178 h 2040328"/>
                  <a:gd name="connsiteX4-19" fmla="*/ 152400 w 714375"/>
                  <a:gd name="connsiteY4-20" fmla="*/ 0 h 2040328"/>
                  <a:gd name="connsiteX0-21" fmla="*/ 152400 w 666750"/>
                  <a:gd name="connsiteY0-22" fmla="*/ 0 h 2040328"/>
                  <a:gd name="connsiteX1-23" fmla="*/ 628650 w 666750"/>
                  <a:gd name="connsiteY1-24" fmla="*/ 333375 h 2040328"/>
                  <a:gd name="connsiteX2-25" fmla="*/ 666750 w 666750"/>
                  <a:gd name="connsiteY2-26" fmla="*/ 2040328 h 2040328"/>
                  <a:gd name="connsiteX3-27" fmla="*/ 0 w 666750"/>
                  <a:gd name="connsiteY3-28" fmla="*/ 1983178 h 2040328"/>
                  <a:gd name="connsiteX4-29" fmla="*/ 152400 w 666750"/>
                  <a:gd name="connsiteY4-30" fmla="*/ 0 h 2040328"/>
                  <a:gd name="connsiteX0-31" fmla="*/ 171450 w 666750"/>
                  <a:gd name="connsiteY0-32" fmla="*/ 0 h 2173678"/>
                  <a:gd name="connsiteX1-33" fmla="*/ 628650 w 666750"/>
                  <a:gd name="connsiteY1-34" fmla="*/ 466725 h 2173678"/>
                  <a:gd name="connsiteX2-35" fmla="*/ 666750 w 666750"/>
                  <a:gd name="connsiteY2-36" fmla="*/ 2173678 h 2173678"/>
                  <a:gd name="connsiteX3-37" fmla="*/ 0 w 666750"/>
                  <a:gd name="connsiteY3-38" fmla="*/ 2116528 h 2173678"/>
                  <a:gd name="connsiteX4-39" fmla="*/ 171450 w 666750"/>
                  <a:gd name="connsiteY4-40" fmla="*/ 0 h 2173678"/>
                  <a:gd name="connsiteX0-41" fmla="*/ 171450 w 666750"/>
                  <a:gd name="connsiteY0-42" fmla="*/ 0 h 2173678"/>
                  <a:gd name="connsiteX1-43" fmla="*/ 590550 w 666750"/>
                  <a:gd name="connsiteY1-44" fmla="*/ 495300 h 2173678"/>
                  <a:gd name="connsiteX2-45" fmla="*/ 666750 w 666750"/>
                  <a:gd name="connsiteY2-46" fmla="*/ 2173678 h 2173678"/>
                  <a:gd name="connsiteX3-47" fmla="*/ 0 w 666750"/>
                  <a:gd name="connsiteY3-48" fmla="*/ 2116528 h 2173678"/>
                  <a:gd name="connsiteX4-49" fmla="*/ 171450 w 666750"/>
                  <a:gd name="connsiteY4-50" fmla="*/ 0 h 2173678"/>
                  <a:gd name="connsiteX0-51" fmla="*/ 152400 w 666750"/>
                  <a:gd name="connsiteY0-52" fmla="*/ 0 h 2058654"/>
                  <a:gd name="connsiteX1-53" fmla="*/ 590550 w 666750"/>
                  <a:gd name="connsiteY1-54" fmla="*/ 380276 h 2058654"/>
                  <a:gd name="connsiteX2-55" fmla="*/ 666750 w 666750"/>
                  <a:gd name="connsiteY2-56" fmla="*/ 2058654 h 2058654"/>
                  <a:gd name="connsiteX3-57" fmla="*/ 0 w 666750"/>
                  <a:gd name="connsiteY3-58" fmla="*/ 2001504 h 2058654"/>
                  <a:gd name="connsiteX4-59" fmla="*/ 152400 w 666750"/>
                  <a:gd name="connsiteY4-60" fmla="*/ 0 h 2058654"/>
                  <a:gd name="connsiteX0-61" fmla="*/ 152400 w 666750"/>
                  <a:gd name="connsiteY0-62" fmla="*/ 115212 h 2173866"/>
                  <a:gd name="connsiteX1-63" fmla="*/ 581025 w 666750"/>
                  <a:gd name="connsiteY1-64" fmla="*/ 0 h 2173866"/>
                  <a:gd name="connsiteX2-65" fmla="*/ 666750 w 666750"/>
                  <a:gd name="connsiteY2-66" fmla="*/ 2173866 h 2173866"/>
                  <a:gd name="connsiteX3-67" fmla="*/ 0 w 666750"/>
                  <a:gd name="connsiteY3-68" fmla="*/ 2116716 h 2173866"/>
                  <a:gd name="connsiteX4-69" fmla="*/ 152400 w 666750"/>
                  <a:gd name="connsiteY4-70" fmla="*/ 115212 h 2173866"/>
                  <a:gd name="connsiteX0-71" fmla="*/ 136525 w 666750"/>
                  <a:gd name="connsiteY0-72" fmla="*/ 124060 h 2173866"/>
                  <a:gd name="connsiteX1-73" fmla="*/ 581025 w 666750"/>
                  <a:gd name="connsiteY1-74" fmla="*/ 0 h 2173866"/>
                  <a:gd name="connsiteX2-75" fmla="*/ 666750 w 666750"/>
                  <a:gd name="connsiteY2-76" fmla="*/ 2173866 h 2173866"/>
                  <a:gd name="connsiteX3-77" fmla="*/ 0 w 666750"/>
                  <a:gd name="connsiteY3-78" fmla="*/ 2116716 h 2173866"/>
                  <a:gd name="connsiteX4-79" fmla="*/ 136525 w 666750"/>
                  <a:gd name="connsiteY4-80" fmla="*/ 124060 h 2173866"/>
                  <a:gd name="connsiteX0-81" fmla="*/ 136525 w 666750"/>
                  <a:gd name="connsiteY0-82" fmla="*/ 132908 h 2182714"/>
                  <a:gd name="connsiteX1-83" fmla="*/ 581025 w 666750"/>
                  <a:gd name="connsiteY1-84" fmla="*/ 0 h 2182714"/>
                  <a:gd name="connsiteX2-85" fmla="*/ 666750 w 666750"/>
                  <a:gd name="connsiteY2-86" fmla="*/ 2182714 h 2182714"/>
                  <a:gd name="connsiteX3-87" fmla="*/ 0 w 666750"/>
                  <a:gd name="connsiteY3-88" fmla="*/ 2125564 h 2182714"/>
                  <a:gd name="connsiteX4-89" fmla="*/ 136525 w 666750"/>
                  <a:gd name="connsiteY4-90" fmla="*/ 132908 h 21827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66750" h="2182714">
                    <a:moveTo>
                      <a:pt x="136525" y="132908"/>
                    </a:moveTo>
                    <a:lnTo>
                      <a:pt x="581025" y="0"/>
                    </a:lnTo>
                    <a:lnTo>
                      <a:pt x="666750" y="2182714"/>
                    </a:lnTo>
                    <a:lnTo>
                      <a:pt x="0" y="2125564"/>
                    </a:lnTo>
                    <a:lnTo>
                      <a:pt x="136525" y="132908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-152044" y="2001748"/>
              <a:ext cx="2133599" cy="2351695"/>
              <a:chOff x="6613530" y="708168"/>
              <a:chExt cx="2133599" cy="2351695"/>
            </a:xfrm>
          </p:grpSpPr>
          <p:sp>
            <p:nvSpPr>
              <p:cNvPr id="81" name="矩形 16"/>
              <p:cNvSpPr/>
              <p:nvPr/>
            </p:nvSpPr>
            <p:spPr>
              <a:xfrm rot="16200000">
                <a:off x="6863114" y="1852433"/>
                <a:ext cx="1498238" cy="916621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-1" fmla="*/ 0 w 1988457"/>
                  <a:gd name="connsiteY0-2" fmla="*/ 220977 h 827715"/>
                  <a:gd name="connsiteX1-3" fmla="*/ 1637937 w 1988457"/>
                  <a:gd name="connsiteY1-4" fmla="*/ 0 h 827715"/>
                  <a:gd name="connsiteX2-5" fmla="*/ 1988457 w 1988457"/>
                  <a:gd name="connsiteY2-6" fmla="*/ 827715 h 827715"/>
                  <a:gd name="connsiteX3-7" fmla="*/ 0 w 1988457"/>
                  <a:gd name="connsiteY3-8" fmla="*/ 827715 h 827715"/>
                  <a:gd name="connsiteX4-9" fmla="*/ 0 w 1988457"/>
                  <a:gd name="connsiteY4-10" fmla="*/ 220977 h 827715"/>
                  <a:gd name="connsiteX0-11" fmla="*/ 0 w 1813197"/>
                  <a:gd name="connsiteY0-12" fmla="*/ 220977 h 827715"/>
                  <a:gd name="connsiteX1-13" fmla="*/ 1637937 w 1813197"/>
                  <a:gd name="connsiteY1-14" fmla="*/ 0 h 827715"/>
                  <a:gd name="connsiteX2-15" fmla="*/ 1813197 w 1813197"/>
                  <a:gd name="connsiteY2-16" fmla="*/ 469575 h 827715"/>
                  <a:gd name="connsiteX3-17" fmla="*/ 0 w 1813197"/>
                  <a:gd name="connsiteY3-18" fmla="*/ 827715 h 827715"/>
                  <a:gd name="connsiteX4-19" fmla="*/ 0 w 1813197"/>
                  <a:gd name="connsiteY4-20" fmla="*/ 220977 h 827715"/>
                  <a:gd name="connsiteX0-21" fmla="*/ 0 w 1813197"/>
                  <a:gd name="connsiteY0-22" fmla="*/ 220977 h 827715"/>
                  <a:gd name="connsiteX1-23" fmla="*/ 1637937 w 1813197"/>
                  <a:gd name="connsiteY1-24" fmla="*/ 0 h 827715"/>
                  <a:gd name="connsiteX2-25" fmla="*/ 1813197 w 1813197"/>
                  <a:gd name="connsiteY2-26" fmla="*/ 469575 h 827715"/>
                  <a:gd name="connsiteX3-27" fmla="*/ 0 w 1813197"/>
                  <a:gd name="connsiteY3-28" fmla="*/ 827715 h 827715"/>
                  <a:gd name="connsiteX4-29" fmla="*/ 0 w 1813197"/>
                  <a:gd name="connsiteY4-30" fmla="*/ 220977 h 827715"/>
                  <a:gd name="connsiteX0-31" fmla="*/ 518160 w 1813197"/>
                  <a:gd name="connsiteY0-32" fmla="*/ 0 h 926778"/>
                  <a:gd name="connsiteX1-33" fmla="*/ 1637937 w 1813197"/>
                  <a:gd name="connsiteY1-34" fmla="*/ 99063 h 926778"/>
                  <a:gd name="connsiteX2-35" fmla="*/ 1813197 w 1813197"/>
                  <a:gd name="connsiteY2-36" fmla="*/ 568638 h 926778"/>
                  <a:gd name="connsiteX3-37" fmla="*/ 0 w 1813197"/>
                  <a:gd name="connsiteY3-38" fmla="*/ 926778 h 926778"/>
                  <a:gd name="connsiteX4-39" fmla="*/ 518160 w 1813197"/>
                  <a:gd name="connsiteY4-40" fmla="*/ 0 h 926778"/>
                  <a:gd name="connsiteX0-41" fmla="*/ 76200 w 1371237"/>
                  <a:gd name="connsiteY0-42" fmla="*/ 0 h 865821"/>
                  <a:gd name="connsiteX1-43" fmla="*/ 1195977 w 1371237"/>
                  <a:gd name="connsiteY1-44" fmla="*/ 99063 h 865821"/>
                  <a:gd name="connsiteX2-45" fmla="*/ 1371237 w 1371237"/>
                  <a:gd name="connsiteY2-46" fmla="*/ 568638 h 865821"/>
                  <a:gd name="connsiteX3-47" fmla="*/ 0 w 1371237"/>
                  <a:gd name="connsiteY3-48" fmla="*/ 865821 h 865821"/>
                  <a:gd name="connsiteX4-49" fmla="*/ 76200 w 1371237"/>
                  <a:gd name="connsiteY4-50" fmla="*/ 0 h 865821"/>
                  <a:gd name="connsiteX0-51" fmla="*/ 203200 w 1498237"/>
                  <a:gd name="connsiteY0-52" fmla="*/ 0 h 929321"/>
                  <a:gd name="connsiteX1-53" fmla="*/ 1322977 w 1498237"/>
                  <a:gd name="connsiteY1-54" fmla="*/ 99063 h 929321"/>
                  <a:gd name="connsiteX2-55" fmla="*/ 1498237 w 1498237"/>
                  <a:gd name="connsiteY2-56" fmla="*/ 568638 h 929321"/>
                  <a:gd name="connsiteX3-57" fmla="*/ 0 w 1498237"/>
                  <a:gd name="connsiteY3-58" fmla="*/ 929321 h 929321"/>
                  <a:gd name="connsiteX4-59" fmla="*/ 203200 w 1498237"/>
                  <a:gd name="connsiteY4-60" fmla="*/ 0 h 929321"/>
                  <a:gd name="connsiteX0-61" fmla="*/ 25400 w 1498237"/>
                  <a:gd name="connsiteY0-62" fmla="*/ 0 h 916621"/>
                  <a:gd name="connsiteX1-63" fmla="*/ 1322977 w 1498237"/>
                  <a:gd name="connsiteY1-64" fmla="*/ 86363 h 916621"/>
                  <a:gd name="connsiteX2-65" fmla="*/ 1498237 w 1498237"/>
                  <a:gd name="connsiteY2-66" fmla="*/ 555938 h 916621"/>
                  <a:gd name="connsiteX3-67" fmla="*/ 0 w 1498237"/>
                  <a:gd name="connsiteY3-68" fmla="*/ 916621 h 916621"/>
                  <a:gd name="connsiteX4-69" fmla="*/ 25400 w 1498237"/>
                  <a:gd name="connsiteY4-70" fmla="*/ 0 h 91662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98237" h="916621">
                    <a:moveTo>
                      <a:pt x="25400" y="0"/>
                    </a:moveTo>
                    <a:lnTo>
                      <a:pt x="1322977" y="86363"/>
                    </a:lnTo>
                    <a:lnTo>
                      <a:pt x="1498237" y="555938"/>
                    </a:lnTo>
                    <a:lnTo>
                      <a:pt x="0" y="916621"/>
                    </a:lnTo>
                    <a:lnTo>
                      <a:pt x="2540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17"/>
              <p:cNvSpPr/>
              <p:nvPr/>
            </p:nvSpPr>
            <p:spPr>
              <a:xfrm>
                <a:off x="7264142" y="871925"/>
                <a:ext cx="1467191" cy="902104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-1" fmla="*/ 0 w 1988457"/>
                  <a:gd name="connsiteY0-2" fmla="*/ 391886 h 998624"/>
                  <a:gd name="connsiteX1-3" fmla="*/ 1770743 w 1988457"/>
                  <a:gd name="connsiteY1-4" fmla="*/ 0 h 998624"/>
                  <a:gd name="connsiteX2-5" fmla="*/ 1988457 w 1988457"/>
                  <a:gd name="connsiteY2-6" fmla="*/ 998624 h 998624"/>
                  <a:gd name="connsiteX3-7" fmla="*/ 0 w 1988457"/>
                  <a:gd name="connsiteY3-8" fmla="*/ 998624 h 998624"/>
                  <a:gd name="connsiteX4-9" fmla="*/ 0 w 1988457"/>
                  <a:gd name="connsiteY4-10" fmla="*/ 391886 h 998624"/>
                  <a:gd name="connsiteX0-11" fmla="*/ 0 w 1988457"/>
                  <a:gd name="connsiteY0-12" fmla="*/ 493486 h 1100224"/>
                  <a:gd name="connsiteX1-13" fmla="*/ 1741714 w 1988457"/>
                  <a:gd name="connsiteY1-14" fmla="*/ 0 h 1100224"/>
                  <a:gd name="connsiteX2-15" fmla="*/ 1988457 w 1988457"/>
                  <a:gd name="connsiteY2-16" fmla="*/ 1100224 h 1100224"/>
                  <a:gd name="connsiteX3-17" fmla="*/ 0 w 1988457"/>
                  <a:gd name="connsiteY3-18" fmla="*/ 1100224 h 1100224"/>
                  <a:gd name="connsiteX4-19" fmla="*/ 0 w 1988457"/>
                  <a:gd name="connsiteY4-20" fmla="*/ 493486 h 1100224"/>
                  <a:gd name="connsiteX0-21" fmla="*/ 0 w 1785257"/>
                  <a:gd name="connsiteY0-22" fmla="*/ 493486 h 1100224"/>
                  <a:gd name="connsiteX1-23" fmla="*/ 1741714 w 1785257"/>
                  <a:gd name="connsiteY1-24" fmla="*/ 0 h 1100224"/>
                  <a:gd name="connsiteX2-25" fmla="*/ 1785257 w 1785257"/>
                  <a:gd name="connsiteY2-26" fmla="*/ 374510 h 1100224"/>
                  <a:gd name="connsiteX3-27" fmla="*/ 0 w 1785257"/>
                  <a:gd name="connsiteY3-28" fmla="*/ 1100224 h 1100224"/>
                  <a:gd name="connsiteX4-29" fmla="*/ 0 w 1785257"/>
                  <a:gd name="connsiteY4-30" fmla="*/ 493486 h 1100224"/>
                  <a:gd name="connsiteX0-31" fmla="*/ 0 w 1747157"/>
                  <a:gd name="connsiteY0-32" fmla="*/ 493486 h 1100224"/>
                  <a:gd name="connsiteX1-33" fmla="*/ 1741714 w 1747157"/>
                  <a:gd name="connsiteY1-34" fmla="*/ 0 h 1100224"/>
                  <a:gd name="connsiteX2-35" fmla="*/ 1747157 w 1747157"/>
                  <a:gd name="connsiteY2-36" fmla="*/ 374510 h 1100224"/>
                  <a:gd name="connsiteX3-37" fmla="*/ 0 w 1747157"/>
                  <a:gd name="connsiteY3-38" fmla="*/ 1100224 h 1100224"/>
                  <a:gd name="connsiteX4-39" fmla="*/ 0 w 1747157"/>
                  <a:gd name="connsiteY4-40" fmla="*/ 493486 h 1100224"/>
                  <a:gd name="connsiteX0-41" fmla="*/ 236176 w 1747157"/>
                  <a:gd name="connsiteY0-42" fmla="*/ 402046 h 1100224"/>
                  <a:gd name="connsiteX1-43" fmla="*/ 1741714 w 1747157"/>
                  <a:gd name="connsiteY1-44" fmla="*/ 0 h 1100224"/>
                  <a:gd name="connsiteX2-45" fmla="*/ 1747157 w 1747157"/>
                  <a:gd name="connsiteY2-46" fmla="*/ 374510 h 1100224"/>
                  <a:gd name="connsiteX3-47" fmla="*/ 0 w 1747157"/>
                  <a:gd name="connsiteY3-48" fmla="*/ 1100224 h 1100224"/>
                  <a:gd name="connsiteX4-49" fmla="*/ 236176 w 1747157"/>
                  <a:gd name="connsiteY4-50" fmla="*/ 402046 h 1100224"/>
                  <a:gd name="connsiteX0-51" fmla="*/ 383786 w 1894767"/>
                  <a:gd name="connsiteY0-52" fmla="*/ 402046 h 902104"/>
                  <a:gd name="connsiteX1-53" fmla="*/ 1889324 w 1894767"/>
                  <a:gd name="connsiteY1-54" fmla="*/ 0 h 902104"/>
                  <a:gd name="connsiteX2-55" fmla="*/ 1894767 w 1894767"/>
                  <a:gd name="connsiteY2-56" fmla="*/ 374510 h 902104"/>
                  <a:gd name="connsiteX3-57" fmla="*/ 0 w 1894767"/>
                  <a:gd name="connsiteY3-58" fmla="*/ 902104 h 902104"/>
                  <a:gd name="connsiteX4-59" fmla="*/ 383786 w 1894767"/>
                  <a:gd name="connsiteY4-60" fmla="*/ 402046 h 902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94767" h="902104">
                    <a:moveTo>
                      <a:pt x="383786" y="402046"/>
                    </a:moveTo>
                    <a:lnTo>
                      <a:pt x="1889324" y="0"/>
                    </a:lnTo>
                    <a:cubicBezTo>
                      <a:pt x="1891138" y="124837"/>
                      <a:pt x="1892953" y="249673"/>
                      <a:pt x="1894767" y="374510"/>
                    </a:cubicBezTo>
                    <a:lnTo>
                      <a:pt x="0" y="902104"/>
                    </a:lnTo>
                    <a:lnTo>
                      <a:pt x="383786" y="402046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15"/>
              <p:cNvSpPr/>
              <p:nvPr/>
            </p:nvSpPr>
            <p:spPr>
              <a:xfrm>
                <a:off x="6613530" y="708168"/>
                <a:ext cx="2133599" cy="8099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-1" fmla="*/ 0 w 1988457"/>
                  <a:gd name="connsiteY0-2" fmla="*/ 130629 h 737367"/>
                  <a:gd name="connsiteX1-3" fmla="*/ 1988457 w 1988457"/>
                  <a:gd name="connsiteY1-4" fmla="*/ 0 h 737367"/>
                  <a:gd name="connsiteX2-5" fmla="*/ 1988457 w 1988457"/>
                  <a:gd name="connsiteY2-6" fmla="*/ 737367 h 737367"/>
                  <a:gd name="connsiteX3-7" fmla="*/ 0 w 1988457"/>
                  <a:gd name="connsiteY3-8" fmla="*/ 737367 h 737367"/>
                  <a:gd name="connsiteX4-9" fmla="*/ 0 w 1988457"/>
                  <a:gd name="connsiteY4-10" fmla="*/ 130629 h 737367"/>
                  <a:gd name="connsiteX0-11" fmla="*/ 0 w 2061028"/>
                  <a:gd name="connsiteY0-12" fmla="*/ 0 h 809938"/>
                  <a:gd name="connsiteX1-13" fmla="*/ 2061028 w 2061028"/>
                  <a:gd name="connsiteY1-14" fmla="*/ 72571 h 809938"/>
                  <a:gd name="connsiteX2-15" fmla="*/ 2061028 w 2061028"/>
                  <a:gd name="connsiteY2-16" fmla="*/ 809938 h 809938"/>
                  <a:gd name="connsiteX3-17" fmla="*/ 72571 w 2061028"/>
                  <a:gd name="connsiteY3-18" fmla="*/ 809938 h 809938"/>
                  <a:gd name="connsiteX4-19" fmla="*/ 0 w 2061028"/>
                  <a:gd name="connsiteY4-20" fmla="*/ 0 h 809938"/>
                  <a:gd name="connsiteX0-21" fmla="*/ 0 w 2061028"/>
                  <a:gd name="connsiteY0-22" fmla="*/ 0 h 897023"/>
                  <a:gd name="connsiteX1-23" fmla="*/ 2061028 w 2061028"/>
                  <a:gd name="connsiteY1-24" fmla="*/ 72571 h 897023"/>
                  <a:gd name="connsiteX2-25" fmla="*/ 2061028 w 2061028"/>
                  <a:gd name="connsiteY2-26" fmla="*/ 809938 h 897023"/>
                  <a:gd name="connsiteX3-27" fmla="*/ 72571 w 2061028"/>
                  <a:gd name="connsiteY3-28" fmla="*/ 897023 h 897023"/>
                  <a:gd name="connsiteX4-29" fmla="*/ 0 w 2061028"/>
                  <a:gd name="connsiteY4-30" fmla="*/ 0 h 897023"/>
                  <a:gd name="connsiteX0-31" fmla="*/ 0 w 2119085"/>
                  <a:gd name="connsiteY0-32" fmla="*/ 14514 h 824452"/>
                  <a:gd name="connsiteX1-33" fmla="*/ 2119085 w 2119085"/>
                  <a:gd name="connsiteY1-34" fmla="*/ 0 h 824452"/>
                  <a:gd name="connsiteX2-35" fmla="*/ 2119085 w 2119085"/>
                  <a:gd name="connsiteY2-36" fmla="*/ 737367 h 824452"/>
                  <a:gd name="connsiteX3-37" fmla="*/ 130628 w 2119085"/>
                  <a:gd name="connsiteY3-38" fmla="*/ 824452 h 824452"/>
                  <a:gd name="connsiteX4-39" fmla="*/ 0 w 2119085"/>
                  <a:gd name="connsiteY4-40" fmla="*/ 14514 h 824452"/>
                  <a:gd name="connsiteX0-41" fmla="*/ 0 w 2133599"/>
                  <a:gd name="connsiteY0-42" fmla="*/ 0 h 809938"/>
                  <a:gd name="connsiteX1-43" fmla="*/ 2133599 w 2133599"/>
                  <a:gd name="connsiteY1-44" fmla="*/ 159657 h 809938"/>
                  <a:gd name="connsiteX2-45" fmla="*/ 2119085 w 2133599"/>
                  <a:gd name="connsiteY2-46" fmla="*/ 722853 h 809938"/>
                  <a:gd name="connsiteX3-47" fmla="*/ 130628 w 2133599"/>
                  <a:gd name="connsiteY3-48" fmla="*/ 809938 h 809938"/>
                  <a:gd name="connsiteX4-49" fmla="*/ 0 w 2133599"/>
                  <a:gd name="connsiteY4-50" fmla="*/ 0 h 809938"/>
                  <a:gd name="connsiteX0-51" fmla="*/ 0 w 2133599"/>
                  <a:gd name="connsiteY0-52" fmla="*/ 0 h 809938"/>
                  <a:gd name="connsiteX1-53" fmla="*/ 2133599 w 2133599"/>
                  <a:gd name="connsiteY1-54" fmla="*/ 159657 h 809938"/>
                  <a:gd name="connsiteX2-55" fmla="*/ 2119085 w 2133599"/>
                  <a:gd name="connsiteY2-56" fmla="*/ 548682 h 809938"/>
                  <a:gd name="connsiteX3-57" fmla="*/ 130628 w 2133599"/>
                  <a:gd name="connsiteY3-58" fmla="*/ 809938 h 809938"/>
                  <a:gd name="connsiteX4-59" fmla="*/ 0 w 2133599"/>
                  <a:gd name="connsiteY4-60" fmla="*/ 0 h 80993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33599" h="809938">
                    <a:moveTo>
                      <a:pt x="0" y="0"/>
                    </a:moveTo>
                    <a:lnTo>
                      <a:pt x="2133599" y="159657"/>
                    </a:lnTo>
                    <a:lnTo>
                      <a:pt x="2119085" y="548682"/>
                    </a:lnTo>
                    <a:lnTo>
                      <a:pt x="130628" y="8099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112830" y="1886542"/>
              <a:ext cx="1969848" cy="2542528"/>
              <a:chOff x="8875580" y="688562"/>
              <a:chExt cx="1969848" cy="2542528"/>
            </a:xfrm>
          </p:grpSpPr>
          <p:sp>
            <p:nvSpPr>
              <p:cNvPr id="77" name="矩形 20"/>
              <p:cNvSpPr/>
              <p:nvPr/>
            </p:nvSpPr>
            <p:spPr>
              <a:xfrm rot="15689256">
                <a:off x="8110473" y="1937432"/>
                <a:ext cx="2111418" cy="426482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-1" fmla="*/ 0 w 2111418"/>
                  <a:gd name="connsiteY0-2" fmla="*/ 0 h 606738"/>
                  <a:gd name="connsiteX1-3" fmla="*/ 1542412 w 2111418"/>
                  <a:gd name="connsiteY1-4" fmla="*/ 0 h 606738"/>
                  <a:gd name="connsiteX2-5" fmla="*/ 2111418 w 2111418"/>
                  <a:gd name="connsiteY2-6" fmla="*/ 236948 h 606738"/>
                  <a:gd name="connsiteX3-7" fmla="*/ 0 w 2111418"/>
                  <a:gd name="connsiteY3-8" fmla="*/ 606738 h 606738"/>
                  <a:gd name="connsiteX4-9" fmla="*/ 0 w 2111418"/>
                  <a:gd name="connsiteY4-10" fmla="*/ 0 h 606738"/>
                  <a:gd name="connsiteX0-11" fmla="*/ 0 w 2111418"/>
                  <a:gd name="connsiteY0-12" fmla="*/ 0 h 426482"/>
                  <a:gd name="connsiteX1-13" fmla="*/ 1542412 w 2111418"/>
                  <a:gd name="connsiteY1-14" fmla="*/ 0 h 426482"/>
                  <a:gd name="connsiteX2-15" fmla="*/ 2111418 w 2111418"/>
                  <a:gd name="connsiteY2-16" fmla="*/ 236948 h 426482"/>
                  <a:gd name="connsiteX3-17" fmla="*/ 364527 w 2111418"/>
                  <a:gd name="connsiteY3-18" fmla="*/ 426482 h 426482"/>
                  <a:gd name="connsiteX4-19" fmla="*/ 0 w 2111418"/>
                  <a:gd name="connsiteY4-20" fmla="*/ 0 h 4264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11418" h="426482">
                    <a:moveTo>
                      <a:pt x="0" y="0"/>
                    </a:moveTo>
                    <a:lnTo>
                      <a:pt x="1542412" y="0"/>
                    </a:lnTo>
                    <a:lnTo>
                      <a:pt x="2111418" y="236948"/>
                    </a:lnTo>
                    <a:lnTo>
                      <a:pt x="364527" y="426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19"/>
              <p:cNvSpPr/>
              <p:nvPr/>
            </p:nvSpPr>
            <p:spPr>
              <a:xfrm>
                <a:off x="8875580" y="688562"/>
                <a:ext cx="1935748" cy="1014590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-1" fmla="*/ 0 w 1542412"/>
                  <a:gd name="connsiteY0-2" fmla="*/ 58057 h 664795"/>
                  <a:gd name="connsiteX1-3" fmla="*/ 1150526 w 1542412"/>
                  <a:gd name="connsiteY1-4" fmla="*/ 0 h 664795"/>
                  <a:gd name="connsiteX2-5" fmla="*/ 1542412 w 1542412"/>
                  <a:gd name="connsiteY2-6" fmla="*/ 664795 h 664795"/>
                  <a:gd name="connsiteX3-7" fmla="*/ 0 w 1542412"/>
                  <a:gd name="connsiteY3-8" fmla="*/ 664795 h 664795"/>
                  <a:gd name="connsiteX4-9" fmla="*/ 0 w 1542412"/>
                  <a:gd name="connsiteY4-10" fmla="*/ 58057 h 664795"/>
                  <a:gd name="connsiteX0-11" fmla="*/ 0 w 1658526"/>
                  <a:gd name="connsiteY0-12" fmla="*/ 304800 h 664795"/>
                  <a:gd name="connsiteX1-13" fmla="*/ 1266640 w 1658526"/>
                  <a:gd name="connsiteY1-14" fmla="*/ 0 h 664795"/>
                  <a:gd name="connsiteX2-15" fmla="*/ 1658526 w 1658526"/>
                  <a:gd name="connsiteY2-16" fmla="*/ 664795 h 664795"/>
                  <a:gd name="connsiteX3-17" fmla="*/ 116114 w 1658526"/>
                  <a:gd name="connsiteY3-18" fmla="*/ 664795 h 664795"/>
                  <a:gd name="connsiteX4-19" fmla="*/ 0 w 1658526"/>
                  <a:gd name="connsiteY4-20" fmla="*/ 304800 h 664795"/>
                  <a:gd name="connsiteX0-21" fmla="*/ 0 w 1658526"/>
                  <a:gd name="connsiteY0-22" fmla="*/ 304800 h 751881"/>
                  <a:gd name="connsiteX1-23" fmla="*/ 1266640 w 1658526"/>
                  <a:gd name="connsiteY1-24" fmla="*/ 0 h 751881"/>
                  <a:gd name="connsiteX2-25" fmla="*/ 1658526 w 1658526"/>
                  <a:gd name="connsiteY2-26" fmla="*/ 664795 h 751881"/>
                  <a:gd name="connsiteX3-27" fmla="*/ 101600 w 1658526"/>
                  <a:gd name="connsiteY3-28" fmla="*/ 751881 h 751881"/>
                  <a:gd name="connsiteX4-29" fmla="*/ 0 w 1658526"/>
                  <a:gd name="connsiteY4-30" fmla="*/ 304800 h 751881"/>
                  <a:gd name="connsiteX0-31" fmla="*/ 0 w 1687554"/>
                  <a:gd name="connsiteY0-32" fmla="*/ 420915 h 751881"/>
                  <a:gd name="connsiteX1-33" fmla="*/ 1295668 w 1687554"/>
                  <a:gd name="connsiteY1-34" fmla="*/ 0 h 751881"/>
                  <a:gd name="connsiteX2-35" fmla="*/ 1687554 w 1687554"/>
                  <a:gd name="connsiteY2-36" fmla="*/ 664795 h 751881"/>
                  <a:gd name="connsiteX3-37" fmla="*/ 130628 w 1687554"/>
                  <a:gd name="connsiteY3-38" fmla="*/ 751881 h 751881"/>
                  <a:gd name="connsiteX4-39" fmla="*/ 0 w 1687554"/>
                  <a:gd name="connsiteY4-40" fmla="*/ 420915 h 751881"/>
                  <a:gd name="connsiteX0-41" fmla="*/ 0 w 1687554"/>
                  <a:gd name="connsiteY0-42" fmla="*/ 420915 h 751881"/>
                  <a:gd name="connsiteX1-43" fmla="*/ 1295668 w 1687554"/>
                  <a:gd name="connsiteY1-44" fmla="*/ 0 h 751881"/>
                  <a:gd name="connsiteX2-45" fmla="*/ 1687554 w 1687554"/>
                  <a:gd name="connsiteY2-46" fmla="*/ 664795 h 751881"/>
                  <a:gd name="connsiteX3-47" fmla="*/ 14514 w 1687554"/>
                  <a:gd name="connsiteY3-48" fmla="*/ 751881 h 751881"/>
                  <a:gd name="connsiteX4-49" fmla="*/ 0 w 1687554"/>
                  <a:gd name="connsiteY4-50" fmla="*/ 420915 h 751881"/>
                  <a:gd name="connsiteX0-51" fmla="*/ 0 w 1818182"/>
                  <a:gd name="connsiteY0-52" fmla="*/ 420915 h 751881"/>
                  <a:gd name="connsiteX1-53" fmla="*/ 1295668 w 1818182"/>
                  <a:gd name="connsiteY1-54" fmla="*/ 0 h 751881"/>
                  <a:gd name="connsiteX2-55" fmla="*/ 1818182 w 1818182"/>
                  <a:gd name="connsiteY2-56" fmla="*/ 577709 h 751881"/>
                  <a:gd name="connsiteX3-57" fmla="*/ 14514 w 1818182"/>
                  <a:gd name="connsiteY3-58" fmla="*/ 751881 h 751881"/>
                  <a:gd name="connsiteX4-59" fmla="*/ 0 w 1818182"/>
                  <a:gd name="connsiteY4-60" fmla="*/ 420915 h 751881"/>
                  <a:gd name="connsiteX0-61" fmla="*/ 87086 w 1905268"/>
                  <a:gd name="connsiteY0-62" fmla="*/ 420915 h 984110"/>
                  <a:gd name="connsiteX1-63" fmla="*/ 1382754 w 1905268"/>
                  <a:gd name="connsiteY1-64" fmla="*/ 0 h 984110"/>
                  <a:gd name="connsiteX2-65" fmla="*/ 1905268 w 1905268"/>
                  <a:gd name="connsiteY2-66" fmla="*/ 577709 h 984110"/>
                  <a:gd name="connsiteX3-67" fmla="*/ 0 w 1905268"/>
                  <a:gd name="connsiteY3-68" fmla="*/ 984110 h 984110"/>
                  <a:gd name="connsiteX4-69" fmla="*/ 87086 w 1905268"/>
                  <a:gd name="connsiteY4-70" fmla="*/ 420915 h 984110"/>
                  <a:gd name="connsiteX0-71" fmla="*/ 101600 w 1905268"/>
                  <a:gd name="connsiteY0-72" fmla="*/ 508000 h 984110"/>
                  <a:gd name="connsiteX1-73" fmla="*/ 1382754 w 1905268"/>
                  <a:gd name="connsiteY1-74" fmla="*/ 0 h 984110"/>
                  <a:gd name="connsiteX2-75" fmla="*/ 1905268 w 1905268"/>
                  <a:gd name="connsiteY2-76" fmla="*/ 577709 h 984110"/>
                  <a:gd name="connsiteX3-77" fmla="*/ 0 w 1905268"/>
                  <a:gd name="connsiteY3-78" fmla="*/ 984110 h 984110"/>
                  <a:gd name="connsiteX4-79" fmla="*/ 101600 w 1905268"/>
                  <a:gd name="connsiteY4-80" fmla="*/ 508000 h 984110"/>
                  <a:gd name="connsiteX0-81" fmla="*/ 132080 w 1905268"/>
                  <a:gd name="connsiteY0-82" fmla="*/ 439420 h 984110"/>
                  <a:gd name="connsiteX1-83" fmla="*/ 1382754 w 1905268"/>
                  <a:gd name="connsiteY1-84" fmla="*/ 0 h 984110"/>
                  <a:gd name="connsiteX2-85" fmla="*/ 1905268 w 1905268"/>
                  <a:gd name="connsiteY2-86" fmla="*/ 577709 h 984110"/>
                  <a:gd name="connsiteX3-87" fmla="*/ 0 w 1905268"/>
                  <a:gd name="connsiteY3-88" fmla="*/ 984110 h 984110"/>
                  <a:gd name="connsiteX4-89" fmla="*/ 132080 w 1905268"/>
                  <a:gd name="connsiteY4-90" fmla="*/ 439420 h 984110"/>
                  <a:gd name="connsiteX0-91" fmla="*/ 154940 w 1928128"/>
                  <a:gd name="connsiteY0-92" fmla="*/ 439420 h 999350"/>
                  <a:gd name="connsiteX1-93" fmla="*/ 1405614 w 1928128"/>
                  <a:gd name="connsiteY1-94" fmla="*/ 0 h 999350"/>
                  <a:gd name="connsiteX2-95" fmla="*/ 1928128 w 1928128"/>
                  <a:gd name="connsiteY2-96" fmla="*/ 577709 h 999350"/>
                  <a:gd name="connsiteX3-97" fmla="*/ 0 w 1928128"/>
                  <a:gd name="connsiteY3-98" fmla="*/ 999350 h 999350"/>
                  <a:gd name="connsiteX4-99" fmla="*/ 154940 w 1928128"/>
                  <a:gd name="connsiteY4-100" fmla="*/ 439420 h 999350"/>
                  <a:gd name="connsiteX0-101" fmla="*/ 147320 w 1928128"/>
                  <a:gd name="connsiteY0-102" fmla="*/ 431800 h 999350"/>
                  <a:gd name="connsiteX1-103" fmla="*/ 1405614 w 1928128"/>
                  <a:gd name="connsiteY1-104" fmla="*/ 0 h 999350"/>
                  <a:gd name="connsiteX2-105" fmla="*/ 1928128 w 1928128"/>
                  <a:gd name="connsiteY2-106" fmla="*/ 577709 h 999350"/>
                  <a:gd name="connsiteX3-107" fmla="*/ 0 w 1928128"/>
                  <a:gd name="connsiteY3-108" fmla="*/ 999350 h 999350"/>
                  <a:gd name="connsiteX4-109" fmla="*/ 147320 w 1928128"/>
                  <a:gd name="connsiteY4-110" fmla="*/ 431800 h 999350"/>
                  <a:gd name="connsiteX0-111" fmla="*/ 139700 w 1928128"/>
                  <a:gd name="connsiteY0-112" fmla="*/ 424180 h 999350"/>
                  <a:gd name="connsiteX1-113" fmla="*/ 1405614 w 1928128"/>
                  <a:gd name="connsiteY1-114" fmla="*/ 0 h 999350"/>
                  <a:gd name="connsiteX2-115" fmla="*/ 1928128 w 1928128"/>
                  <a:gd name="connsiteY2-116" fmla="*/ 577709 h 999350"/>
                  <a:gd name="connsiteX3-117" fmla="*/ 0 w 1928128"/>
                  <a:gd name="connsiteY3-118" fmla="*/ 999350 h 999350"/>
                  <a:gd name="connsiteX4-119" fmla="*/ 139700 w 1928128"/>
                  <a:gd name="connsiteY4-120" fmla="*/ 424180 h 999350"/>
                  <a:gd name="connsiteX0-121" fmla="*/ 147320 w 1935748"/>
                  <a:gd name="connsiteY0-122" fmla="*/ 424180 h 1014590"/>
                  <a:gd name="connsiteX1-123" fmla="*/ 1413234 w 1935748"/>
                  <a:gd name="connsiteY1-124" fmla="*/ 0 h 1014590"/>
                  <a:gd name="connsiteX2-125" fmla="*/ 1935748 w 1935748"/>
                  <a:gd name="connsiteY2-126" fmla="*/ 577709 h 1014590"/>
                  <a:gd name="connsiteX3-127" fmla="*/ 0 w 1935748"/>
                  <a:gd name="connsiteY3-128" fmla="*/ 1014590 h 1014590"/>
                  <a:gd name="connsiteX4-129" fmla="*/ 147320 w 1935748"/>
                  <a:gd name="connsiteY4-130" fmla="*/ 424180 h 101459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935748" h="1014590">
                    <a:moveTo>
                      <a:pt x="147320" y="424180"/>
                    </a:moveTo>
                    <a:lnTo>
                      <a:pt x="1413234" y="0"/>
                    </a:lnTo>
                    <a:lnTo>
                      <a:pt x="1935748" y="577709"/>
                    </a:lnTo>
                    <a:lnTo>
                      <a:pt x="0" y="1014590"/>
                    </a:lnTo>
                    <a:lnTo>
                      <a:pt x="147320" y="42418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19"/>
              <p:cNvSpPr/>
              <p:nvPr/>
            </p:nvSpPr>
            <p:spPr>
              <a:xfrm>
                <a:off x="9106530" y="2634331"/>
                <a:ext cx="1738898" cy="596759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-1" fmla="*/ 0 w 1542412"/>
                  <a:gd name="connsiteY0-2" fmla="*/ 58057 h 664795"/>
                  <a:gd name="connsiteX1-3" fmla="*/ 1150526 w 1542412"/>
                  <a:gd name="connsiteY1-4" fmla="*/ 0 h 664795"/>
                  <a:gd name="connsiteX2-5" fmla="*/ 1542412 w 1542412"/>
                  <a:gd name="connsiteY2-6" fmla="*/ 664795 h 664795"/>
                  <a:gd name="connsiteX3-7" fmla="*/ 0 w 1542412"/>
                  <a:gd name="connsiteY3-8" fmla="*/ 664795 h 664795"/>
                  <a:gd name="connsiteX4-9" fmla="*/ 0 w 1542412"/>
                  <a:gd name="connsiteY4-10" fmla="*/ 58057 h 664795"/>
                  <a:gd name="connsiteX0-11" fmla="*/ 0 w 1658526"/>
                  <a:gd name="connsiteY0-12" fmla="*/ 304800 h 664795"/>
                  <a:gd name="connsiteX1-13" fmla="*/ 1266640 w 1658526"/>
                  <a:gd name="connsiteY1-14" fmla="*/ 0 h 664795"/>
                  <a:gd name="connsiteX2-15" fmla="*/ 1658526 w 1658526"/>
                  <a:gd name="connsiteY2-16" fmla="*/ 664795 h 664795"/>
                  <a:gd name="connsiteX3-17" fmla="*/ 116114 w 1658526"/>
                  <a:gd name="connsiteY3-18" fmla="*/ 664795 h 664795"/>
                  <a:gd name="connsiteX4-19" fmla="*/ 0 w 1658526"/>
                  <a:gd name="connsiteY4-20" fmla="*/ 304800 h 664795"/>
                  <a:gd name="connsiteX0-21" fmla="*/ 0 w 1658526"/>
                  <a:gd name="connsiteY0-22" fmla="*/ 304800 h 751881"/>
                  <a:gd name="connsiteX1-23" fmla="*/ 1266640 w 1658526"/>
                  <a:gd name="connsiteY1-24" fmla="*/ 0 h 751881"/>
                  <a:gd name="connsiteX2-25" fmla="*/ 1658526 w 1658526"/>
                  <a:gd name="connsiteY2-26" fmla="*/ 664795 h 751881"/>
                  <a:gd name="connsiteX3-27" fmla="*/ 101600 w 1658526"/>
                  <a:gd name="connsiteY3-28" fmla="*/ 751881 h 751881"/>
                  <a:gd name="connsiteX4-29" fmla="*/ 0 w 1658526"/>
                  <a:gd name="connsiteY4-30" fmla="*/ 304800 h 751881"/>
                  <a:gd name="connsiteX0-31" fmla="*/ 0 w 1687554"/>
                  <a:gd name="connsiteY0-32" fmla="*/ 420915 h 751881"/>
                  <a:gd name="connsiteX1-33" fmla="*/ 1295668 w 1687554"/>
                  <a:gd name="connsiteY1-34" fmla="*/ 0 h 751881"/>
                  <a:gd name="connsiteX2-35" fmla="*/ 1687554 w 1687554"/>
                  <a:gd name="connsiteY2-36" fmla="*/ 664795 h 751881"/>
                  <a:gd name="connsiteX3-37" fmla="*/ 130628 w 1687554"/>
                  <a:gd name="connsiteY3-38" fmla="*/ 751881 h 751881"/>
                  <a:gd name="connsiteX4-39" fmla="*/ 0 w 1687554"/>
                  <a:gd name="connsiteY4-40" fmla="*/ 420915 h 751881"/>
                  <a:gd name="connsiteX0-41" fmla="*/ 0 w 1687554"/>
                  <a:gd name="connsiteY0-42" fmla="*/ 420915 h 751881"/>
                  <a:gd name="connsiteX1-43" fmla="*/ 1295668 w 1687554"/>
                  <a:gd name="connsiteY1-44" fmla="*/ 0 h 751881"/>
                  <a:gd name="connsiteX2-45" fmla="*/ 1687554 w 1687554"/>
                  <a:gd name="connsiteY2-46" fmla="*/ 664795 h 751881"/>
                  <a:gd name="connsiteX3-47" fmla="*/ 14514 w 1687554"/>
                  <a:gd name="connsiteY3-48" fmla="*/ 751881 h 751881"/>
                  <a:gd name="connsiteX4-49" fmla="*/ 0 w 1687554"/>
                  <a:gd name="connsiteY4-50" fmla="*/ 420915 h 751881"/>
                  <a:gd name="connsiteX0-51" fmla="*/ 0 w 1818182"/>
                  <a:gd name="connsiteY0-52" fmla="*/ 420915 h 751881"/>
                  <a:gd name="connsiteX1-53" fmla="*/ 1295668 w 1818182"/>
                  <a:gd name="connsiteY1-54" fmla="*/ 0 h 751881"/>
                  <a:gd name="connsiteX2-55" fmla="*/ 1818182 w 1818182"/>
                  <a:gd name="connsiteY2-56" fmla="*/ 577709 h 751881"/>
                  <a:gd name="connsiteX3-57" fmla="*/ 14514 w 1818182"/>
                  <a:gd name="connsiteY3-58" fmla="*/ 751881 h 751881"/>
                  <a:gd name="connsiteX4-59" fmla="*/ 0 w 1818182"/>
                  <a:gd name="connsiteY4-60" fmla="*/ 420915 h 751881"/>
                  <a:gd name="connsiteX0-61" fmla="*/ 87086 w 1905268"/>
                  <a:gd name="connsiteY0-62" fmla="*/ 420915 h 984110"/>
                  <a:gd name="connsiteX1-63" fmla="*/ 1382754 w 1905268"/>
                  <a:gd name="connsiteY1-64" fmla="*/ 0 h 984110"/>
                  <a:gd name="connsiteX2-65" fmla="*/ 1905268 w 1905268"/>
                  <a:gd name="connsiteY2-66" fmla="*/ 577709 h 984110"/>
                  <a:gd name="connsiteX3-67" fmla="*/ 0 w 1905268"/>
                  <a:gd name="connsiteY3-68" fmla="*/ 984110 h 984110"/>
                  <a:gd name="connsiteX4-69" fmla="*/ 87086 w 1905268"/>
                  <a:gd name="connsiteY4-70" fmla="*/ 420915 h 984110"/>
                  <a:gd name="connsiteX0-71" fmla="*/ 101600 w 1905268"/>
                  <a:gd name="connsiteY0-72" fmla="*/ 508000 h 984110"/>
                  <a:gd name="connsiteX1-73" fmla="*/ 1382754 w 1905268"/>
                  <a:gd name="connsiteY1-74" fmla="*/ 0 h 984110"/>
                  <a:gd name="connsiteX2-75" fmla="*/ 1905268 w 1905268"/>
                  <a:gd name="connsiteY2-76" fmla="*/ 577709 h 984110"/>
                  <a:gd name="connsiteX3-77" fmla="*/ 0 w 1905268"/>
                  <a:gd name="connsiteY3-78" fmla="*/ 984110 h 984110"/>
                  <a:gd name="connsiteX4-79" fmla="*/ 101600 w 1905268"/>
                  <a:gd name="connsiteY4-80" fmla="*/ 508000 h 984110"/>
                  <a:gd name="connsiteX0-81" fmla="*/ 132080 w 1905268"/>
                  <a:gd name="connsiteY0-82" fmla="*/ 439420 h 984110"/>
                  <a:gd name="connsiteX1-83" fmla="*/ 1382754 w 1905268"/>
                  <a:gd name="connsiteY1-84" fmla="*/ 0 h 984110"/>
                  <a:gd name="connsiteX2-85" fmla="*/ 1905268 w 1905268"/>
                  <a:gd name="connsiteY2-86" fmla="*/ 577709 h 984110"/>
                  <a:gd name="connsiteX3-87" fmla="*/ 0 w 1905268"/>
                  <a:gd name="connsiteY3-88" fmla="*/ 984110 h 984110"/>
                  <a:gd name="connsiteX4-89" fmla="*/ 132080 w 1905268"/>
                  <a:gd name="connsiteY4-90" fmla="*/ 439420 h 984110"/>
                  <a:gd name="connsiteX0-91" fmla="*/ 154940 w 1928128"/>
                  <a:gd name="connsiteY0-92" fmla="*/ 439420 h 999350"/>
                  <a:gd name="connsiteX1-93" fmla="*/ 1405614 w 1928128"/>
                  <a:gd name="connsiteY1-94" fmla="*/ 0 h 999350"/>
                  <a:gd name="connsiteX2-95" fmla="*/ 1928128 w 1928128"/>
                  <a:gd name="connsiteY2-96" fmla="*/ 577709 h 999350"/>
                  <a:gd name="connsiteX3-97" fmla="*/ 0 w 1928128"/>
                  <a:gd name="connsiteY3-98" fmla="*/ 999350 h 999350"/>
                  <a:gd name="connsiteX4-99" fmla="*/ 154940 w 1928128"/>
                  <a:gd name="connsiteY4-100" fmla="*/ 439420 h 999350"/>
                  <a:gd name="connsiteX0-101" fmla="*/ 147320 w 1928128"/>
                  <a:gd name="connsiteY0-102" fmla="*/ 431800 h 999350"/>
                  <a:gd name="connsiteX1-103" fmla="*/ 1405614 w 1928128"/>
                  <a:gd name="connsiteY1-104" fmla="*/ 0 h 999350"/>
                  <a:gd name="connsiteX2-105" fmla="*/ 1928128 w 1928128"/>
                  <a:gd name="connsiteY2-106" fmla="*/ 577709 h 999350"/>
                  <a:gd name="connsiteX3-107" fmla="*/ 0 w 1928128"/>
                  <a:gd name="connsiteY3-108" fmla="*/ 999350 h 999350"/>
                  <a:gd name="connsiteX4-109" fmla="*/ 147320 w 1928128"/>
                  <a:gd name="connsiteY4-110" fmla="*/ 431800 h 999350"/>
                  <a:gd name="connsiteX0-111" fmla="*/ 139700 w 1928128"/>
                  <a:gd name="connsiteY0-112" fmla="*/ 424180 h 999350"/>
                  <a:gd name="connsiteX1-113" fmla="*/ 1405614 w 1928128"/>
                  <a:gd name="connsiteY1-114" fmla="*/ 0 h 999350"/>
                  <a:gd name="connsiteX2-115" fmla="*/ 1928128 w 1928128"/>
                  <a:gd name="connsiteY2-116" fmla="*/ 577709 h 999350"/>
                  <a:gd name="connsiteX3-117" fmla="*/ 0 w 1928128"/>
                  <a:gd name="connsiteY3-118" fmla="*/ 999350 h 999350"/>
                  <a:gd name="connsiteX4-119" fmla="*/ 139700 w 1928128"/>
                  <a:gd name="connsiteY4-120" fmla="*/ 424180 h 999350"/>
                  <a:gd name="connsiteX0-121" fmla="*/ 147320 w 1935748"/>
                  <a:gd name="connsiteY0-122" fmla="*/ 424180 h 1014590"/>
                  <a:gd name="connsiteX1-123" fmla="*/ 1413234 w 1935748"/>
                  <a:gd name="connsiteY1-124" fmla="*/ 0 h 1014590"/>
                  <a:gd name="connsiteX2-125" fmla="*/ 1935748 w 1935748"/>
                  <a:gd name="connsiteY2-126" fmla="*/ 577709 h 1014590"/>
                  <a:gd name="connsiteX3-127" fmla="*/ 0 w 1935748"/>
                  <a:gd name="connsiteY3-128" fmla="*/ 1014590 h 1014590"/>
                  <a:gd name="connsiteX4-129" fmla="*/ 147320 w 1935748"/>
                  <a:gd name="connsiteY4-130" fmla="*/ 424180 h 1014590"/>
                  <a:gd name="connsiteX0-131" fmla="*/ 299720 w 2088148"/>
                  <a:gd name="connsiteY0-132" fmla="*/ 424180 h 830440"/>
                  <a:gd name="connsiteX1-133" fmla="*/ 1565634 w 2088148"/>
                  <a:gd name="connsiteY1-134" fmla="*/ 0 h 830440"/>
                  <a:gd name="connsiteX2-135" fmla="*/ 2088148 w 2088148"/>
                  <a:gd name="connsiteY2-136" fmla="*/ 577709 h 830440"/>
                  <a:gd name="connsiteX3-137" fmla="*/ 0 w 2088148"/>
                  <a:gd name="connsiteY3-138" fmla="*/ 830440 h 830440"/>
                  <a:gd name="connsiteX4-139" fmla="*/ 299720 w 2088148"/>
                  <a:gd name="connsiteY4-140" fmla="*/ 424180 h 830440"/>
                  <a:gd name="connsiteX0-141" fmla="*/ 382270 w 2088148"/>
                  <a:gd name="connsiteY0-142" fmla="*/ 436880 h 830440"/>
                  <a:gd name="connsiteX1-143" fmla="*/ 1565634 w 2088148"/>
                  <a:gd name="connsiteY1-144" fmla="*/ 0 h 830440"/>
                  <a:gd name="connsiteX2-145" fmla="*/ 2088148 w 2088148"/>
                  <a:gd name="connsiteY2-146" fmla="*/ 577709 h 830440"/>
                  <a:gd name="connsiteX3-147" fmla="*/ 0 w 2088148"/>
                  <a:gd name="connsiteY3-148" fmla="*/ 830440 h 830440"/>
                  <a:gd name="connsiteX4-149" fmla="*/ 382270 w 2088148"/>
                  <a:gd name="connsiteY4-150" fmla="*/ 436880 h 830440"/>
                  <a:gd name="connsiteX0-151" fmla="*/ 382270 w 2088148"/>
                  <a:gd name="connsiteY0-152" fmla="*/ 214630 h 608190"/>
                  <a:gd name="connsiteX1-153" fmla="*/ 1584684 w 2088148"/>
                  <a:gd name="connsiteY1-154" fmla="*/ 0 h 608190"/>
                  <a:gd name="connsiteX2-155" fmla="*/ 2088148 w 2088148"/>
                  <a:gd name="connsiteY2-156" fmla="*/ 355459 h 608190"/>
                  <a:gd name="connsiteX3-157" fmla="*/ 0 w 2088148"/>
                  <a:gd name="connsiteY3-158" fmla="*/ 608190 h 608190"/>
                  <a:gd name="connsiteX4-159" fmla="*/ 382270 w 2088148"/>
                  <a:gd name="connsiteY4-160" fmla="*/ 214630 h 608190"/>
                  <a:gd name="connsiteX0-161" fmla="*/ 382270 w 1732548"/>
                  <a:gd name="connsiteY0-162" fmla="*/ 214630 h 608190"/>
                  <a:gd name="connsiteX1-163" fmla="*/ 1584684 w 1732548"/>
                  <a:gd name="connsiteY1-164" fmla="*/ 0 h 608190"/>
                  <a:gd name="connsiteX2-165" fmla="*/ 1732548 w 1732548"/>
                  <a:gd name="connsiteY2-166" fmla="*/ 596759 h 608190"/>
                  <a:gd name="connsiteX3-167" fmla="*/ 0 w 1732548"/>
                  <a:gd name="connsiteY3-168" fmla="*/ 608190 h 608190"/>
                  <a:gd name="connsiteX4-169" fmla="*/ 382270 w 1732548"/>
                  <a:gd name="connsiteY4-170" fmla="*/ 214630 h 608190"/>
                  <a:gd name="connsiteX0-171" fmla="*/ 375920 w 1732548"/>
                  <a:gd name="connsiteY0-172" fmla="*/ 157480 h 608190"/>
                  <a:gd name="connsiteX1-173" fmla="*/ 1584684 w 1732548"/>
                  <a:gd name="connsiteY1-174" fmla="*/ 0 h 608190"/>
                  <a:gd name="connsiteX2-175" fmla="*/ 1732548 w 1732548"/>
                  <a:gd name="connsiteY2-176" fmla="*/ 596759 h 608190"/>
                  <a:gd name="connsiteX3-177" fmla="*/ 0 w 1732548"/>
                  <a:gd name="connsiteY3-178" fmla="*/ 608190 h 608190"/>
                  <a:gd name="connsiteX4-179" fmla="*/ 375920 w 1732548"/>
                  <a:gd name="connsiteY4-180" fmla="*/ 157480 h 608190"/>
                  <a:gd name="connsiteX0-181" fmla="*/ 375920 w 1732548"/>
                  <a:gd name="connsiteY0-182" fmla="*/ 157480 h 596759"/>
                  <a:gd name="connsiteX1-183" fmla="*/ 1584684 w 1732548"/>
                  <a:gd name="connsiteY1-184" fmla="*/ 0 h 596759"/>
                  <a:gd name="connsiteX2-185" fmla="*/ 1732548 w 1732548"/>
                  <a:gd name="connsiteY2-186" fmla="*/ 596759 h 596759"/>
                  <a:gd name="connsiteX3-187" fmla="*/ 0 w 1732548"/>
                  <a:gd name="connsiteY3-188" fmla="*/ 595490 h 596759"/>
                  <a:gd name="connsiteX4-189" fmla="*/ 375920 w 1732548"/>
                  <a:gd name="connsiteY4-190" fmla="*/ 157480 h 596759"/>
                  <a:gd name="connsiteX0-191" fmla="*/ 382270 w 1738898"/>
                  <a:gd name="connsiteY0-192" fmla="*/ 157480 h 596759"/>
                  <a:gd name="connsiteX1-193" fmla="*/ 1591034 w 1738898"/>
                  <a:gd name="connsiteY1-194" fmla="*/ 0 h 596759"/>
                  <a:gd name="connsiteX2-195" fmla="*/ 1738898 w 1738898"/>
                  <a:gd name="connsiteY2-196" fmla="*/ 596759 h 596759"/>
                  <a:gd name="connsiteX3-197" fmla="*/ 0 w 1738898"/>
                  <a:gd name="connsiteY3-198" fmla="*/ 589140 h 596759"/>
                  <a:gd name="connsiteX4-199" fmla="*/ 382270 w 1738898"/>
                  <a:gd name="connsiteY4-200" fmla="*/ 157480 h 596759"/>
                  <a:gd name="connsiteX0-201" fmla="*/ 382270 w 1738898"/>
                  <a:gd name="connsiteY0-202" fmla="*/ 157480 h 596759"/>
                  <a:gd name="connsiteX1-203" fmla="*/ 1591034 w 1738898"/>
                  <a:gd name="connsiteY1-204" fmla="*/ 0 h 596759"/>
                  <a:gd name="connsiteX2-205" fmla="*/ 1738898 w 1738898"/>
                  <a:gd name="connsiteY2-206" fmla="*/ 596759 h 596759"/>
                  <a:gd name="connsiteX3-207" fmla="*/ 0 w 1738898"/>
                  <a:gd name="connsiteY3-208" fmla="*/ 589140 h 596759"/>
                  <a:gd name="connsiteX4-209" fmla="*/ 382270 w 1738898"/>
                  <a:gd name="connsiteY4-210" fmla="*/ 157480 h 5967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38898" h="596759">
                    <a:moveTo>
                      <a:pt x="382270" y="157480"/>
                    </a:moveTo>
                    <a:lnTo>
                      <a:pt x="1591034" y="0"/>
                    </a:lnTo>
                    <a:lnTo>
                      <a:pt x="1738898" y="596759"/>
                    </a:lnTo>
                    <a:lnTo>
                      <a:pt x="0" y="589140"/>
                    </a:lnTo>
                    <a:lnTo>
                      <a:pt x="382270" y="15748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19"/>
              <p:cNvSpPr/>
              <p:nvPr/>
            </p:nvSpPr>
            <p:spPr>
              <a:xfrm>
                <a:off x="8985872" y="1821479"/>
                <a:ext cx="1738898" cy="619620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-1" fmla="*/ 0 w 1542412"/>
                  <a:gd name="connsiteY0-2" fmla="*/ 58057 h 664795"/>
                  <a:gd name="connsiteX1-3" fmla="*/ 1150526 w 1542412"/>
                  <a:gd name="connsiteY1-4" fmla="*/ 0 h 664795"/>
                  <a:gd name="connsiteX2-5" fmla="*/ 1542412 w 1542412"/>
                  <a:gd name="connsiteY2-6" fmla="*/ 664795 h 664795"/>
                  <a:gd name="connsiteX3-7" fmla="*/ 0 w 1542412"/>
                  <a:gd name="connsiteY3-8" fmla="*/ 664795 h 664795"/>
                  <a:gd name="connsiteX4-9" fmla="*/ 0 w 1542412"/>
                  <a:gd name="connsiteY4-10" fmla="*/ 58057 h 664795"/>
                  <a:gd name="connsiteX0-11" fmla="*/ 0 w 1658526"/>
                  <a:gd name="connsiteY0-12" fmla="*/ 304800 h 664795"/>
                  <a:gd name="connsiteX1-13" fmla="*/ 1266640 w 1658526"/>
                  <a:gd name="connsiteY1-14" fmla="*/ 0 h 664795"/>
                  <a:gd name="connsiteX2-15" fmla="*/ 1658526 w 1658526"/>
                  <a:gd name="connsiteY2-16" fmla="*/ 664795 h 664795"/>
                  <a:gd name="connsiteX3-17" fmla="*/ 116114 w 1658526"/>
                  <a:gd name="connsiteY3-18" fmla="*/ 664795 h 664795"/>
                  <a:gd name="connsiteX4-19" fmla="*/ 0 w 1658526"/>
                  <a:gd name="connsiteY4-20" fmla="*/ 304800 h 664795"/>
                  <a:gd name="connsiteX0-21" fmla="*/ 0 w 1658526"/>
                  <a:gd name="connsiteY0-22" fmla="*/ 304800 h 751881"/>
                  <a:gd name="connsiteX1-23" fmla="*/ 1266640 w 1658526"/>
                  <a:gd name="connsiteY1-24" fmla="*/ 0 h 751881"/>
                  <a:gd name="connsiteX2-25" fmla="*/ 1658526 w 1658526"/>
                  <a:gd name="connsiteY2-26" fmla="*/ 664795 h 751881"/>
                  <a:gd name="connsiteX3-27" fmla="*/ 101600 w 1658526"/>
                  <a:gd name="connsiteY3-28" fmla="*/ 751881 h 751881"/>
                  <a:gd name="connsiteX4-29" fmla="*/ 0 w 1658526"/>
                  <a:gd name="connsiteY4-30" fmla="*/ 304800 h 751881"/>
                  <a:gd name="connsiteX0-31" fmla="*/ 0 w 1687554"/>
                  <a:gd name="connsiteY0-32" fmla="*/ 420915 h 751881"/>
                  <a:gd name="connsiteX1-33" fmla="*/ 1295668 w 1687554"/>
                  <a:gd name="connsiteY1-34" fmla="*/ 0 h 751881"/>
                  <a:gd name="connsiteX2-35" fmla="*/ 1687554 w 1687554"/>
                  <a:gd name="connsiteY2-36" fmla="*/ 664795 h 751881"/>
                  <a:gd name="connsiteX3-37" fmla="*/ 130628 w 1687554"/>
                  <a:gd name="connsiteY3-38" fmla="*/ 751881 h 751881"/>
                  <a:gd name="connsiteX4-39" fmla="*/ 0 w 1687554"/>
                  <a:gd name="connsiteY4-40" fmla="*/ 420915 h 751881"/>
                  <a:gd name="connsiteX0-41" fmla="*/ 0 w 1687554"/>
                  <a:gd name="connsiteY0-42" fmla="*/ 420915 h 751881"/>
                  <a:gd name="connsiteX1-43" fmla="*/ 1295668 w 1687554"/>
                  <a:gd name="connsiteY1-44" fmla="*/ 0 h 751881"/>
                  <a:gd name="connsiteX2-45" fmla="*/ 1687554 w 1687554"/>
                  <a:gd name="connsiteY2-46" fmla="*/ 664795 h 751881"/>
                  <a:gd name="connsiteX3-47" fmla="*/ 14514 w 1687554"/>
                  <a:gd name="connsiteY3-48" fmla="*/ 751881 h 751881"/>
                  <a:gd name="connsiteX4-49" fmla="*/ 0 w 1687554"/>
                  <a:gd name="connsiteY4-50" fmla="*/ 420915 h 751881"/>
                  <a:gd name="connsiteX0-51" fmla="*/ 0 w 1818182"/>
                  <a:gd name="connsiteY0-52" fmla="*/ 420915 h 751881"/>
                  <a:gd name="connsiteX1-53" fmla="*/ 1295668 w 1818182"/>
                  <a:gd name="connsiteY1-54" fmla="*/ 0 h 751881"/>
                  <a:gd name="connsiteX2-55" fmla="*/ 1818182 w 1818182"/>
                  <a:gd name="connsiteY2-56" fmla="*/ 577709 h 751881"/>
                  <a:gd name="connsiteX3-57" fmla="*/ 14514 w 1818182"/>
                  <a:gd name="connsiteY3-58" fmla="*/ 751881 h 751881"/>
                  <a:gd name="connsiteX4-59" fmla="*/ 0 w 1818182"/>
                  <a:gd name="connsiteY4-60" fmla="*/ 420915 h 751881"/>
                  <a:gd name="connsiteX0-61" fmla="*/ 87086 w 1905268"/>
                  <a:gd name="connsiteY0-62" fmla="*/ 420915 h 984110"/>
                  <a:gd name="connsiteX1-63" fmla="*/ 1382754 w 1905268"/>
                  <a:gd name="connsiteY1-64" fmla="*/ 0 h 984110"/>
                  <a:gd name="connsiteX2-65" fmla="*/ 1905268 w 1905268"/>
                  <a:gd name="connsiteY2-66" fmla="*/ 577709 h 984110"/>
                  <a:gd name="connsiteX3-67" fmla="*/ 0 w 1905268"/>
                  <a:gd name="connsiteY3-68" fmla="*/ 984110 h 984110"/>
                  <a:gd name="connsiteX4-69" fmla="*/ 87086 w 1905268"/>
                  <a:gd name="connsiteY4-70" fmla="*/ 420915 h 984110"/>
                  <a:gd name="connsiteX0-71" fmla="*/ 101600 w 1905268"/>
                  <a:gd name="connsiteY0-72" fmla="*/ 508000 h 984110"/>
                  <a:gd name="connsiteX1-73" fmla="*/ 1382754 w 1905268"/>
                  <a:gd name="connsiteY1-74" fmla="*/ 0 h 984110"/>
                  <a:gd name="connsiteX2-75" fmla="*/ 1905268 w 1905268"/>
                  <a:gd name="connsiteY2-76" fmla="*/ 577709 h 984110"/>
                  <a:gd name="connsiteX3-77" fmla="*/ 0 w 1905268"/>
                  <a:gd name="connsiteY3-78" fmla="*/ 984110 h 984110"/>
                  <a:gd name="connsiteX4-79" fmla="*/ 101600 w 1905268"/>
                  <a:gd name="connsiteY4-80" fmla="*/ 508000 h 984110"/>
                  <a:gd name="connsiteX0-81" fmla="*/ 132080 w 1905268"/>
                  <a:gd name="connsiteY0-82" fmla="*/ 439420 h 984110"/>
                  <a:gd name="connsiteX1-83" fmla="*/ 1382754 w 1905268"/>
                  <a:gd name="connsiteY1-84" fmla="*/ 0 h 984110"/>
                  <a:gd name="connsiteX2-85" fmla="*/ 1905268 w 1905268"/>
                  <a:gd name="connsiteY2-86" fmla="*/ 577709 h 984110"/>
                  <a:gd name="connsiteX3-87" fmla="*/ 0 w 1905268"/>
                  <a:gd name="connsiteY3-88" fmla="*/ 984110 h 984110"/>
                  <a:gd name="connsiteX4-89" fmla="*/ 132080 w 1905268"/>
                  <a:gd name="connsiteY4-90" fmla="*/ 439420 h 984110"/>
                  <a:gd name="connsiteX0-91" fmla="*/ 154940 w 1928128"/>
                  <a:gd name="connsiteY0-92" fmla="*/ 439420 h 999350"/>
                  <a:gd name="connsiteX1-93" fmla="*/ 1405614 w 1928128"/>
                  <a:gd name="connsiteY1-94" fmla="*/ 0 h 999350"/>
                  <a:gd name="connsiteX2-95" fmla="*/ 1928128 w 1928128"/>
                  <a:gd name="connsiteY2-96" fmla="*/ 577709 h 999350"/>
                  <a:gd name="connsiteX3-97" fmla="*/ 0 w 1928128"/>
                  <a:gd name="connsiteY3-98" fmla="*/ 999350 h 999350"/>
                  <a:gd name="connsiteX4-99" fmla="*/ 154940 w 1928128"/>
                  <a:gd name="connsiteY4-100" fmla="*/ 439420 h 999350"/>
                  <a:gd name="connsiteX0-101" fmla="*/ 147320 w 1928128"/>
                  <a:gd name="connsiteY0-102" fmla="*/ 431800 h 999350"/>
                  <a:gd name="connsiteX1-103" fmla="*/ 1405614 w 1928128"/>
                  <a:gd name="connsiteY1-104" fmla="*/ 0 h 999350"/>
                  <a:gd name="connsiteX2-105" fmla="*/ 1928128 w 1928128"/>
                  <a:gd name="connsiteY2-106" fmla="*/ 577709 h 999350"/>
                  <a:gd name="connsiteX3-107" fmla="*/ 0 w 1928128"/>
                  <a:gd name="connsiteY3-108" fmla="*/ 999350 h 999350"/>
                  <a:gd name="connsiteX4-109" fmla="*/ 147320 w 1928128"/>
                  <a:gd name="connsiteY4-110" fmla="*/ 431800 h 999350"/>
                  <a:gd name="connsiteX0-111" fmla="*/ 139700 w 1928128"/>
                  <a:gd name="connsiteY0-112" fmla="*/ 424180 h 999350"/>
                  <a:gd name="connsiteX1-113" fmla="*/ 1405614 w 1928128"/>
                  <a:gd name="connsiteY1-114" fmla="*/ 0 h 999350"/>
                  <a:gd name="connsiteX2-115" fmla="*/ 1928128 w 1928128"/>
                  <a:gd name="connsiteY2-116" fmla="*/ 577709 h 999350"/>
                  <a:gd name="connsiteX3-117" fmla="*/ 0 w 1928128"/>
                  <a:gd name="connsiteY3-118" fmla="*/ 999350 h 999350"/>
                  <a:gd name="connsiteX4-119" fmla="*/ 139700 w 1928128"/>
                  <a:gd name="connsiteY4-120" fmla="*/ 424180 h 999350"/>
                  <a:gd name="connsiteX0-121" fmla="*/ 147320 w 1935748"/>
                  <a:gd name="connsiteY0-122" fmla="*/ 424180 h 1014590"/>
                  <a:gd name="connsiteX1-123" fmla="*/ 1413234 w 1935748"/>
                  <a:gd name="connsiteY1-124" fmla="*/ 0 h 1014590"/>
                  <a:gd name="connsiteX2-125" fmla="*/ 1935748 w 1935748"/>
                  <a:gd name="connsiteY2-126" fmla="*/ 577709 h 1014590"/>
                  <a:gd name="connsiteX3-127" fmla="*/ 0 w 1935748"/>
                  <a:gd name="connsiteY3-128" fmla="*/ 1014590 h 1014590"/>
                  <a:gd name="connsiteX4-129" fmla="*/ 147320 w 1935748"/>
                  <a:gd name="connsiteY4-130" fmla="*/ 424180 h 1014590"/>
                  <a:gd name="connsiteX0-131" fmla="*/ 299720 w 2088148"/>
                  <a:gd name="connsiteY0-132" fmla="*/ 424180 h 830440"/>
                  <a:gd name="connsiteX1-133" fmla="*/ 1565634 w 2088148"/>
                  <a:gd name="connsiteY1-134" fmla="*/ 0 h 830440"/>
                  <a:gd name="connsiteX2-135" fmla="*/ 2088148 w 2088148"/>
                  <a:gd name="connsiteY2-136" fmla="*/ 577709 h 830440"/>
                  <a:gd name="connsiteX3-137" fmla="*/ 0 w 2088148"/>
                  <a:gd name="connsiteY3-138" fmla="*/ 830440 h 830440"/>
                  <a:gd name="connsiteX4-139" fmla="*/ 299720 w 2088148"/>
                  <a:gd name="connsiteY4-140" fmla="*/ 424180 h 830440"/>
                  <a:gd name="connsiteX0-141" fmla="*/ 382270 w 2088148"/>
                  <a:gd name="connsiteY0-142" fmla="*/ 436880 h 830440"/>
                  <a:gd name="connsiteX1-143" fmla="*/ 1565634 w 2088148"/>
                  <a:gd name="connsiteY1-144" fmla="*/ 0 h 830440"/>
                  <a:gd name="connsiteX2-145" fmla="*/ 2088148 w 2088148"/>
                  <a:gd name="connsiteY2-146" fmla="*/ 577709 h 830440"/>
                  <a:gd name="connsiteX3-147" fmla="*/ 0 w 2088148"/>
                  <a:gd name="connsiteY3-148" fmla="*/ 830440 h 830440"/>
                  <a:gd name="connsiteX4-149" fmla="*/ 382270 w 2088148"/>
                  <a:gd name="connsiteY4-150" fmla="*/ 436880 h 830440"/>
                  <a:gd name="connsiteX0-151" fmla="*/ 382270 w 2088148"/>
                  <a:gd name="connsiteY0-152" fmla="*/ 214630 h 608190"/>
                  <a:gd name="connsiteX1-153" fmla="*/ 1584684 w 2088148"/>
                  <a:gd name="connsiteY1-154" fmla="*/ 0 h 608190"/>
                  <a:gd name="connsiteX2-155" fmla="*/ 2088148 w 2088148"/>
                  <a:gd name="connsiteY2-156" fmla="*/ 355459 h 608190"/>
                  <a:gd name="connsiteX3-157" fmla="*/ 0 w 2088148"/>
                  <a:gd name="connsiteY3-158" fmla="*/ 608190 h 608190"/>
                  <a:gd name="connsiteX4-159" fmla="*/ 382270 w 2088148"/>
                  <a:gd name="connsiteY4-160" fmla="*/ 214630 h 608190"/>
                  <a:gd name="connsiteX0-161" fmla="*/ 382270 w 1732548"/>
                  <a:gd name="connsiteY0-162" fmla="*/ 214630 h 608190"/>
                  <a:gd name="connsiteX1-163" fmla="*/ 1584684 w 1732548"/>
                  <a:gd name="connsiteY1-164" fmla="*/ 0 h 608190"/>
                  <a:gd name="connsiteX2-165" fmla="*/ 1732548 w 1732548"/>
                  <a:gd name="connsiteY2-166" fmla="*/ 596759 h 608190"/>
                  <a:gd name="connsiteX3-167" fmla="*/ 0 w 1732548"/>
                  <a:gd name="connsiteY3-168" fmla="*/ 608190 h 608190"/>
                  <a:gd name="connsiteX4-169" fmla="*/ 382270 w 1732548"/>
                  <a:gd name="connsiteY4-170" fmla="*/ 214630 h 608190"/>
                  <a:gd name="connsiteX0-171" fmla="*/ 375920 w 1732548"/>
                  <a:gd name="connsiteY0-172" fmla="*/ 157480 h 608190"/>
                  <a:gd name="connsiteX1-173" fmla="*/ 1584684 w 1732548"/>
                  <a:gd name="connsiteY1-174" fmla="*/ 0 h 608190"/>
                  <a:gd name="connsiteX2-175" fmla="*/ 1732548 w 1732548"/>
                  <a:gd name="connsiteY2-176" fmla="*/ 596759 h 608190"/>
                  <a:gd name="connsiteX3-177" fmla="*/ 0 w 1732548"/>
                  <a:gd name="connsiteY3-178" fmla="*/ 608190 h 608190"/>
                  <a:gd name="connsiteX4-179" fmla="*/ 375920 w 1732548"/>
                  <a:gd name="connsiteY4-180" fmla="*/ 157480 h 608190"/>
                  <a:gd name="connsiteX0-181" fmla="*/ 375920 w 1732548"/>
                  <a:gd name="connsiteY0-182" fmla="*/ 157480 h 596759"/>
                  <a:gd name="connsiteX1-183" fmla="*/ 1584684 w 1732548"/>
                  <a:gd name="connsiteY1-184" fmla="*/ 0 h 596759"/>
                  <a:gd name="connsiteX2-185" fmla="*/ 1732548 w 1732548"/>
                  <a:gd name="connsiteY2-186" fmla="*/ 596759 h 596759"/>
                  <a:gd name="connsiteX3-187" fmla="*/ 0 w 1732548"/>
                  <a:gd name="connsiteY3-188" fmla="*/ 595490 h 596759"/>
                  <a:gd name="connsiteX4-189" fmla="*/ 375920 w 1732548"/>
                  <a:gd name="connsiteY4-190" fmla="*/ 157480 h 596759"/>
                  <a:gd name="connsiteX0-191" fmla="*/ 382270 w 1738898"/>
                  <a:gd name="connsiteY0-192" fmla="*/ 157480 h 596759"/>
                  <a:gd name="connsiteX1-193" fmla="*/ 1591034 w 1738898"/>
                  <a:gd name="connsiteY1-194" fmla="*/ 0 h 596759"/>
                  <a:gd name="connsiteX2-195" fmla="*/ 1738898 w 1738898"/>
                  <a:gd name="connsiteY2-196" fmla="*/ 596759 h 596759"/>
                  <a:gd name="connsiteX3-197" fmla="*/ 0 w 1738898"/>
                  <a:gd name="connsiteY3-198" fmla="*/ 589140 h 596759"/>
                  <a:gd name="connsiteX4-199" fmla="*/ 382270 w 1738898"/>
                  <a:gd name="connsiteY4-200" fmla="*/ 157480 h 596759"/>
                  <a:gd name="connsiteX0-201" fmla="*/ 382270 w 1738898"/>
                  <a:gd name="connsiteY0-202" fmla="*/ 157480 h 596759"/>
                  <a:gd name="connsiteX1-203" fmla="*/ 1591034 w 1738898"/>
                  <a:gd name="connsiteY1-204" fmla="*/ 0 h 596759"/>
                  <a:gd name="connsiteX2-205" fmla="*/ 1738898 w 1738898"/>
                  <a:gd name="connsiteY2-206" fmla="*/ 596759 h 596759"/>
                  <a:gd name="connsiteX3-207" fmla="*/ 0 w 1738898"/>
                  <a:gd name="connsiteY3-208" fmla="*/ 589140 h 596759"/>
                  <a:gd name="connsiteX4-209" fmla="*/ 382270 w 1738898"/>
                  <a:gd name="connsiteY4-210" fmla="*/ 157480 h 596759"/>
                  <a:gd name="connsiteX0-211" fmla="*/ 351790 w 1738898"/>
                  <a:gd name="connsiteY0-212" fmla="*/ 195580 h 596759"/>
                  <a:gd name="connsiteX1-213" fmla="*/ 1591034 w 1738898"/>
                  <a:gd name="connsiteY1-214" fmla="*/ 0 h 596759"/>
                  <a:gd name="connsiteX2-215" fmla="*/ 1738898 w 1738898"/>
                  <a:gd name="connsiteY2-216" fmla="*/ 596759 h 596759"/>
                  <a:gd name="connsiteX3-217" fmla="*/ 0 w 1738898"/>
                  <a:gd name="connsiteY3-218" fmla="*/ 589140 h 596759"/>
                  <a:gd name="connsiteX4-219" fmla="*/ 351790 w 1738898"/>
                  <a:gd name="connsiteY4-220" fmla="*/ 195580 h 596759"/>
                  <a:gd name="connsiteX0-221" fmla="*/ 306070 w 1693178"/>
                  <a:gd name="connsiteY0-222" fmla="*/ 195580 h 596760"/>
                  <a:gd name="connsiteX1-223" fmla="*/ 1545314 w 1693178"/>
                  <a:gd name="connsiteY1-224" fmla="*/ 0 h 596760"/>
                  <a:gd name="connsiteX2-225" fmla="*/ 1693178 w 1693178"/>
                  <a:gd name="connsiteY2-226" fmla="*/ 596759 h 596760"/>
                  <a:gd name="connsiteX3-227" fmla="*/ 0 w 1693178"/>
                  <a:gd name="connsiteY3-228" fmla="*/ 596760 h 596760"/>
                  <a:gd name="connsiteX4-229" fmla="*/ 306070 w 1693178"/>
                  <a:gd name="connsiteY4-230" fmla="*/ 195580 h 596760"/>
                  <a:gd name="connsiteX0-231" fmla="*/ 306070 w 1822718"/>
                  <a:gd name="connsiteY0-232" fmla="*/ 195580 h 596760"/>
                  <a:gd name="connsiteX1-233" fmla="*/ 1545314 w 1822718"/>
                  <a:gd name="connsiteY1-234" fmla="*/ 0 h 596760"/>
                  <a:gd name="connsiteX2-235" fmla="*/ 1822718 w 1822718"/>
                  <a:gd name="connsiteY2-236" fmla="*/ 368159 h 596760"/>
                  <a:gd name="connsiteX3-237" fmla="*/ 0 w 1822718"/>
                  <a:gd name="connsiteY3-238" fmla="*/ 596760 h 596760"/>
                  <a:gd name="connsiteX4-239" fmla="*/ 306070 w 1822718"/>
                  <a:gd name="connsiteY4-240" fmla="*/ 195580 h 596760"/>
                  <a:gd name="connsiteX0-241" fmla="*/ 306070 w 1738898"/>
                  <a:gd name="connsiteY0-242" fmla="*/ 195580 h 596760"/>
                  <a:gd name="connsiteX1-243" fmla="*/ 1545314 w 1738898"/>
                  <a:gd name="connsiteY1-244" fmla="*/ 0 h 596760"/>
                  <a:gd name="connsiteX2-245" fmla="*/ 1738898 w 1738898"/>
                  <a:gd name="connsiteY2-246" fmla="*/ 436739 h 596760"/>
                  <a:gd name="connsiteX3-247" fmla="*/ 0 w 1738898"/>
                  <a:gd name="connsiteY3-248" fmla="*/ 596760 h 596760"/>
                  <a:gd name="connsiteX4-249" fmla="*/ 306070 w 1738898"/>
                  <a:gd name="connsiteY4-250" fmla="*/ 195580 h 596760"/>
                  <a:gd name="connsiteX0-251" fmla="*/ 306070 w 1738898"/>
                  <a:gd name="connsiteY0-252" fmla="*/ 218440 h 619620"/>
                  <a:gd name="connsiteX1-253" fmla="*/ 1621514 w 1738898"/>
                  <a:gd name="connsiteY1-254" fmla="*/ 0 h 619620"/>
                  <a:gd name="connsiteX2-255" fmla="*/ 1738898 w 1738898"/>
                  <a:gd name="connsiteY2-256" fmla="*/ 459599 h 619620"/>
                  <a:gd name="connsiteX3-257" fmla="*/ 0 w 1738898"/>
                  <a:gd name="connsiteY3-258" fmla="*/ 619620 h 619620"/>
                  <a:gd name="connsiteX4-259" fmla="*/ 306070 w 1738898"/>
                  <a:gd name="connsiteY4-260" fmla="*/ 218440 h 6196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38898" h="619620">
                    <a:moveTo>
                      <a:pt x="306070" y="218440"/>
                    </a:moveTo>
                    <a:lnTo>
                      <a:pt x="1621514" y="0"/>
                    </a:lnTo>
                    <a:lnTo>
                      <a:pt x="1738898" y="459599"/>
                    </a:lnTo>
                    <a:lnTo>
                      <a:pt x="0" y="619620"/>
                    </a:lnTo>
                    <a:lnTo>
                      <a:pt x="306070" y="21844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4304572" y="1895467"/>
              <a:ext cx="1977196" cy="2589877"/>
              <a:chOff x="7278387" y="2696282"/>
              <a:chExt cx="1977196" cy="2589877"/>
            </a:xfrm>
          </p:grpSpPr>
          <p:sp>
            <p:nvSpPr>
              <p:cNvPr id="74" name="矩形 12"/>
              <p:cNvSpPr/>
              <p:nvPr/>
            </p:nvSpPr>
            <p:spPr>
              <a:xfrm rot="19775515">
                <a:off x="8000619" y="2696282"/>
                <a:ext cx="561975" cy="2589877"/>
              </a:xfrm>
              <a:custGeom>
                <a:avLst/>
                <a:gdLst>
                  <a:gd name="connsiteX0" fmla="*/ 0 w 561975"/>
                  <a:gd name="connsiteY0" fmla="*/ 0 h 2117747"/>
                  <a:gd name="connsiteX1" fmla="*/ 561975 w 561975"/>
                  <a:gd name="connsiteY1" fmla="*/ 0 h 2117747"/>
                  <a:gd name="connsiteX2" fmla="*/ 561975 w 561975"/>
                  <a:gd name="connsiteY2" fmla="*/ 2117747 h 2117747"/>
                  <a:gd name="connsiteX3" fmla="*/ 0 w 561975"/>
                  <a:gd name="connsiteY3" fmla="*/ 2117747 h 2117747"/>
                  <a:gd name="connsiteX4" fmla="*/ 0 w 561975"/>
                  <a:gd name="connsiteY4" fmla="*/ 0 h 2117747"/>
                  <a:gd name="connsiteX0-1" fmla="*/ 43202 w 561975"/>
                  <a:gd name="connsiteY0-2" fmla="*/ 0 h 2379541"/>
                  <a:gd name="connsiteX1-3" fmla="*/ 561975 w 561975"/>
                  <a:gd name="connsiteY1-4" fmla="*/ 261794 h 2379541"/>
                  <a:gd name="connsiteX2-5" fmla="*/ 561975 w 561975"/>
                  <a:gd name="connsiteY2-6" fmla="*/ 2379541 h 2379541"/>
                  <a:gd name="connsiteX3-7" fmla="*/ 0 w 561975"/>
                  <a:gd name="connsiteY3-8" fmla="*/ 2379541 h 2379541"/>
                  <a:gd name="connsiteX4-9" fmla="*/ 43202 w 561975"/>
                  <a:gd name="connsiteY4-10" fmla="*/ 0 h 2379541"/>
                  <a:gd name="connsiteX0-11" fmla="*/ 43202 w 561975"/>
                  <a:gd name="connsiteY0-12" fmla="*/ 0 h 2379541"/>
                  <a:gd name="connsiteX1-13" fmla="*/ 491786 w 561975"/>
                  <a:gd name="connsiteY1-14" fmla="*/ 99115 h 2379541"/>
                  <a:gd name="connsiteX2-15" fmla="*/ 561975 w 561975"/>
                  <a:gd name="connsiteY2-16" fmla="*/ 2379541 h 2379541"/>
                  <a:gd name="connsiteX3-17" fmla="*/ 0 w 561975"/>
                  <a:gd name="connsiteY3-18" fmla="*/ 2379541 h 2379541"/>
                  <a:gd name="connsiteX4-19" fmla="*/ 43202 w 561975"/>
                  <a:gd name="connsiteY4-20" fmla="*/ 0 h 2379541"/>
                  <a:gd name="connsiteX0-21" fmla="*/ 46121 w 561975"/>
                  <a:gd name="connsiteY0-22" fmla="*/ 0 h 2361199"/>
                  <a:gd name="connsiteX1-23" fmla="*/ 491786 w 561975"/>
                  <a:gd name="connsiteY1-24" fmla="*/ 80773 h 2361199"/>
                  <a:gd name="connsiteX2-25" fmla="*/ 561975 w 561975"/>
                  <a:gd name="connsiteY2-26" fmla="*/ 2361199 h 2361199"/>
                  <a:gd name="connsiteX3-27" fmla="*/ 0 w 561975"/>
                  <a:gd name="connsiteY3-28" fmla="*/ 2361199 h 2361199"/>
                  <a:gd name="connsiteX4-29" fmla="*/ 46121 w 561975"/>
                  <a:gd name="connsiteY4-30" fmla="*/ 0 h 2361199"/>
                  <a:gd name="connsiteX0-31" fmla="*/ 46121 w 561975"/>
                  <a:gd name="connsiteY0-32" fmla="*/ 0 h 2361199"/>
                  <a:gd name="connsiteX1-33" fmla="*/ 485834 w 561975"/>
                  <a:gd name="connsiteY1-34" fmla="*/ 84301 h 2361199"/>
                  <a:gd name="connsiteX2-35" fmla="*/ 561975 w 561975"/>
                  <a:gd name="connsiteY2-36" fmla="*/ 2361199 h 2361199"/>
                  <a:gd name="connsiteX3-37" fmla="*/ 0 w 561975"/>
                  <a:gd name="connsiteY3-38" fmla="*/ 2361199 h 2361199"/>
                  <a:gd name="connsiteX4-39" fmla="*/ 46121 w 561975"/>
                  <a:gd name="connsiteY4-40" fmla="*/ 0 h 2361199"/>
                  <a:gd name="connsiteX0-41" fmla="*/ 46121 w 561975"/>
                  <a:gd name="connsiteY0-42" fmla="*/ 0 h 2361199"/>
                  <a:gd name="connsiteX1-43" fmla="*/ 500001 w 561975"/>
                  <a:gd name="connsiteY1-44" fmla="*/ 85169 h 2361199"/>
                  <a:gd name="connsiteX2-45" fmla="*/ 561975 w 561975"/>
                  <a:gd name="connsiteY2-46" fmla="*/ 2361199 h 2361199"/>
                  <a:gd name="connsiteX3-47" fmla="*/ 0 w 561975"/>
                  <a:gd name="connsiteY3-48" fmla="*/ 2361199 h 2361199"/>
                  <a:gd name="connsiteX4-49" fmla="*/ 46121 w 561975"/>
                  <a:gd name="connsiteY4-50" fmla="*/ 0 h 236119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1975" h="2361199">
                    <a:moveTo>
                      <a:pt x="46121" y="0"/>
                    </a:moveTo>
                    <a:lnTo>
                      <a:pt x="500001" y="85169"/>
                    </a:lnTo>
                    <a:lnTo>
                      <a:pt x="561975" y="2361199"/>
                    </a:lnTo>
                    <a:lnTo>
                      <a:pt x="0" y="2361199"/>
                    </a:lnTo>
                    <a:lnTo>
                      <a:pt x="46121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13"/>
              <p:cNvSpPr/>
              <p:nvPr/>
            </p:nvSpPr>
            <p:spPr>
              <a:xfrm>
                <a:off x="8560258" y="2957883"/>
                <a:ext cx="695325" cy="2298267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-1" fmla="*/ 0 w 638175"/>
                  <a:gd name="connsiteY0-2" fmla="*/ 0 h 1992703"/>
                  <a:gd name="connsiteX1-3" fmla="*/ 638175 w 638175"/>
                  <a:gd name="connsiteY1-4" fmla="*/ 190500 h 1992703"/>
                  <a:gd name="connsiteX2-5" fmla="*/ 561975 w 638175"/>
                  <a:gd name="connsiteY2-6" fmla="*/ 1992703 h 1992703"/>
                  <a:gd name="connsiteX3-7" fmla="*/ 0 w 638175"/>
                  <a:gd name="connsiteY3-8" fmla="*/ 1992703 h 1992703"/>
                  <a:gd name="connsiteX4-9" fmla="*/ 0 w 638175"/>
                  <a:gd name="connsiteY4-10" fmla="*/ 0 h 1992703"/>
                  <a:gd name="connsiteX0-11" fmla="*/ 9525 w 638175"/>
                  <a:gd name="connsiteY0-12" fmla="*/ 114300 h 1802203"/>
                  <a:gd name="connsiteX1-13" fmla="*/ 638175 w 638175"/>
                  <a:gd name="connsiteY1-14" fmla="*/ 0 h 1802203"/>
                  <a:gd name="connsiteX2-15" fmla="*/ 561975 w 638175"/>
                  <a:gd name="connsiteY2-16" fmla="*/ 1802203 h 1802203"/>
                  <a:gd name="connsiteX3-17" fmla="*/ 0 w 638175"/>
                  <a:gd name="connsiteY3-18" fmla="*/ 1802203 h 1802203"/>
                  <a:gd name="connsiteX4-19" fmla="*/ 9525 w 638175"/>
                  <a:gd name="connsiteY4-20" fmla="*/ 114300 h 1802203"/>
                  <a:gd name="connsiteX0-21" fmla="*/ 0 w 695325"/>
                  <a:gd name="connsiteY0-22" fmla="*/ 114300 h 1802203"/>
                  <a:gd name="connsiteX1-23" fmla="*/ 695325 w 695325"/>
                  <a:gd name="connsiteY1-24" fmla="*/ 0 h 1802203"/>
                  <a:gd name="connsiteX2-25" fmla="*/ 619125 w 695325"/>
                  <a:gd name="connsiteY2-26" fmla="*/ 1802203 h 1802203"/>
                  <a:gd name="connsiteX3-27" fmla="*/ 57150 w 695325"/>
                  <a:gd name="connsiteY3-28" fmla="*/ 1802203 h 1802203"/>
                  <a:gd name="connsiteX4-29" fmla="*/ 0 w 695325"/>
                  <a:gd name="connsiteY4-30" fmla="*/ 114300 h 1802203"/>
                  <a:gd name="connsiteX0-31" fmla="*/ 0 w 695325"/>
                  <a:gd name="connsiteY0-32" fmla="*/ 114300 h 1802203"/>
                  <a:gd name="connsiteX1-33" fmla="*/ 695325 w 695325"/>
                  <a:gd name="connsiteY1-34" fmla="*/ 0 h 1802203"/>
                  <a:gd name="connsiteX2-35" fmla="*/ 504825 w 695325"/>
                  <a:gd name="connsiteY2-36" fmla="*/ 1602178 h 1802203"/>
                  <a:gd name="connsiteX3-37" fmla="*/ 57150 w 695325"/>
                  <a:gd name="connsiteY3-38" fmla="*/ 1802203 h 1802203"/>
                  <a:gd name="connsiteX4-39" fmla="*/ 0 w 695325"/>
                  <a:gd name="connsiteY4-40" fmla="*/ 114300 h 1802203"/>
                  <a:gd name="connsiteX0-41" fmla="*/ 0 w 695325"/>
                  <a:gd name="connsiteY0-42" fmla="*/ 114300 h 1935553"/>
                  <a:gd name="connsiteX1-43" fmla="*/ 695325 w 695325"/>
                  <a:gd name="connsiteY1-44" fmla="*/ 0 h 1935553"/>
                  <a:gd name="connsiteX2-45" fmla="*/ 504825 w 695325"/>
                  <a:gd name="connsiteY2-46" fmla="*/ 1602178 h 1935553"/>
                  <a:gd name="connsiteX3-47" fmla="*/ 123825 w 695325"/>
                  <a:gd name="connsiteY3-48" fmla="*/ 1935553 h 1935553"/>
                  <a:gd name="connsiteX4-49" fmla="*/ 0 w 695325"/>
                  <a:gd name="connsiteY4-50" fmla="*/ 114300 h 1935553"/>
                  <a:gd name="connsiteX0-51" fmla="*/ 0 w 695325"/>
                  <a:gd name="connsiteY0-52" fmla="*/ 114300 h 1935553"/>
                  <a:gd name="connsiteX1-53" fmla="*/ 695325 w 695325"/>
                  <a:gd name="connsiteY1-54" fmla="*/ 0 h 1935553"/>
                  <a:gd name="connsiteX2-55" fmla="*/ 619125 w 695325"/>
                  <a:gd name="connsiteY2-56" fmla="*/ 1649803 h 1935553"/>
                  <a:gd name="connsiteX3-57" fmla="*/ 123825 w 695325"/>
                  <a:gd name="connsiteY3-58" fmla="*/ 1935553 h 1935553"/>
                  <a:gd name="connsiteX4-59" fmla="*/ 0 w 695325"/>
                  <a:gd name="connsiteY4-60" fmla="*/ 114300 h 1935553"/>
                  <a:gd name="connsiteX0-61" fmla="*/ 0 w 695325"/>
                  <a:gd name="connsiteY0-62" fmla="*/ 114300 h 1945078"/>
                  <a:gd name="connsiteX1-63" fmla="*/ 695325 w 695325"/>
                  <a:gd name="connsiteY1-64" fmla="*/ 0 h 1945078"/>
                  <a:gd name="connsiteX2-65" fmla="*/ 619125 w 695325"/>
                  <a:gd name="connsiteY2-66" fmla="*/ 1649803 h 1945078"/>
                  <a:gd name="connsiteX3-67" fmla="*/ 123825 w 695325"/>
                  <a:gd name="connsiteY3-68" fmla="*/ 1945078 h 1945078"/>
                  <a:gd name="connsiteX4-69" fmla="*/ 0 w 695325"/>
                  <a:gd name="connsiteY4-70" fmla="*/ 114300 h 1945078"/>
                  <a:gd name="connsiteX0-71" fmla="*/ 0 w 695325"/>
                  <a:gd name="connsiteY0-72" fmla="*/ 114300 h 1945078"/>
                  <a:gd name="connsiteX1-73" fmla="*/ 695325 w 695325"/>
                  <a:gd name="connsiteY1-74" fmla="*/ 0 h 1945078"/>
                  <a:gd name="connsiteX2-75" fmla="*/ 634365 w 695325"/>
                  <a:gd name="connsiteY2-76" fmla="*/ 1701395 h 1945078"/>
                  <a:gd name="connsiteX3-77" fmla="*/ 123825 w 695325"/>
                  <a:gd name="connsiteY3-78" fmla="*/ 1945078 h 1945078"/>
                  <a:gd name="connsiteX4-79" fmla="*/ 0 w 695325"/>
                  <a:gd name="connsiteY4-80" fmla="*/ 114300 h 194507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95325" h="1945078">
                    <a:moveTo>
                      <a:pt x="0" y="114300"/>
                    </a:moveTo>
                    <a:lnTo>
                      <a:pt x="695325" y="0"/>
                    </a:lnTo>
                    <a:lnTo>
                      <a:pt x="634365" y="1701395"/>
                    </a:lnTo>
                    <a:lnTo>
                      <a:pt x="123825" y="1945078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11"/>
              <p:cNvSpPr/>
              <p:nvPr/>
            </p:nvSpPr>
            <p:spPr>
              <a:xfrm>
                <a:off x="7278387" y="2838468"/>
                <a:ext cx="666750" cy="2349723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-1" fmla="*/ 152400 w 714375"/>
                  <a:gd name="connsiteY0-2" fmla="*/ 0 h 1992703"/>
                  <a:gd name="connsiteX1-3" fmla="*/ 714375 w 714375"/>
                  <a:gd name="connsiteY1-4" fmla="*/ 0 h 1992703"/>
                  <a:gd name="connsiteX2-5" fmla="*/ 714375 w 714375"/>
                  <a:gd name="connsiteY2-6" fmla="*/ 1992703 h 1992703"/>
                  <a:gd name="connsiteX3-7" fmla="*/ 0 w 714375"/>
                  <a:gd name="connsiteY3-8" fmla="*/ 1983178 h 1992703"/>
                  <a:gd name="connsiteX4-9" fmla="*/ 152400 w 714375"/>
                  <a:gd name="connsiteY4-10" fmla="*/ 0 h 1992703"/>
                  <a:gd name="connsiteX0-11" fmla="*/ 152400 w 714375"/>
                  <a:gd name="connsiteY0-12" fmla="*/ 0 h 2040328"/>
                  <a:gd name="connsiteX1-13" fmla="*/ 714375 w 714375"/>
                  <a:gd name="connsiteY1-14" fmla="*/ 0 h 2040328"/>
                  <a:gd name="connsiteX2-15" fmla="*/ 666750 w 714375"/>
                  <a:gd name="connsiteY2-16" fmla="*/ 2040328 h 2040328"/>
                  <a:gd name="connsiteX3-17" fmla="*/ 0 w 714375"/>
                  <a:gd name="connsiteY3-18" fmla="*/ 1983178 h 2040328"/>
                  <a:gd name="connsiteX4-19" fmla="*/ 152400 w 714375"/>
                  <a:gd name="connsiteY4-20" fmla="*/ 0 h 2040328"/>
                  <a:gd name="connsiteX0-21" fmla="*/ 152400 w 666750"/>
                  <a:gd name="connsiteY0-22" fmla="*/ 0 h 2040328"/>
                  <a:gd name="connsiteX1-23" fmla="*/ 628650 w 666750"/>
                  <a:gd name="connsiteY1-24" fmla="*/ 333375 h 2040328"/>
                  <a:gd name="connsiteX2-25" fmla="*/ 666750 w 666750"/>
                  <a:gd name="connsiteY2-26" fmla="*/ 2040328 h 2040328"/>
                  <a:gd name="connsiteX3-27" fmla="*/ 0 w 666750"/>
                  <a:gd name="connsiteY3-28" fmla="*/ 1983178 h 2040328"/>
                  <a:gd name="connsiteX4-29" fmla="*/ 152400 w 666750"/>
                  <a:gd name="connsiteY4-30" fmla="*/ 0 h 2040328"/>
                  <a:gd name="connsiteX0-31" fmla="*/ 171450 w 666750"/>
                  <a:gd name="connsiteY0-32" fmla="*/ 0 h 2173678"/>
                  <a:gd name="connsiteX1-33" fmla="*/ 628650 w 666750"/>
                  <a:gd name="connsiteY1-34" fmla="*/ 466725 h 2173678"/>
                  <a:gd name="connsiteX2-35" fmla="*/ 666750 w 666750"/>
                  <a:gd name="connsiteY2-36" fmla="*/ 2173678 h 2173678"/>
                  <a:gd name="connsiteX3-37" fmla="*/ 0 w 666750"/>
                  <a:gd name="connsiteY3-38" fmla="*/ 2116528 h 2173678"/>
                  <a:gd name="connsiteX4-39" fmla="*/ 171450 w 666750"/>
                  <a:gd name="connsiteY4-40" fmla="*/ 0 h 2173678"/>
                  <a:gd name="connsiteX0-41" fmla="*/ 171450 w 666750"/>
                  <a:gd name="connsiteY0-42" fmla="*/ 0 h 2173678"/>
                  <a:gd name="connsiteX1-43" fmla="*/ 590550 w 666750"/>
                  <a:gd name="connsiteY1-44" fmla="*/ 495300 h 2173678"/>
                  <a:gd name="connsiteX2-45" fmla="*/ 666750 w 666750"/>
                  <a:gd name="connsiteY2-46" fmla="*/ 2173678 h 2173678"/>
                  <a:gd name="connsiteX3-47" fmla="*/ 0 w 666750"/>
                  <a:gd name="connsiteY3-48" fmla="*/ 2116528 h 2173678"/>
                  <a:gd name="connsiteX4-49" fmla="*/ 171450 w 666750"/>
                  <a:gd name="connsiteY4-50" fmla="*/ 0 h 2173678"/>
                  <a:gd name="connsiteX0-51" fmla="*/ 152400 w 666750"/>
                  <a:gd name="connsiteY0-52" fmla="*/ 0 h 2058654"/>
                  <a:gd name="connsiteX1-53" fmla="*/ 590550 w 666750"/>
                  <a:gd name="connsiteY1-54" fmla="*/ 380276 h 2058654"/>
                  <a:gd name="connsiteX2-55" fmla="*/ 666750 w 666750"/>
                  <a:gd name="connsiteY2-56" fmla="*/ 2058654 h 2058654"/>
                  <a:gd name="connsiteX3-57" fmla="*/ 0 w 666750"/>
                  <a:gd name="connsiteY3-58" fmla="*/ 2001504 h 2058654"/>
                  <a:gd name="connsiteX4-59" fmla="*/ 152400 w 666750"/>
                  <a:gd name="connsiteY4-60" fmla="*/ 0 h 2058654"/>
                  <a:gd name="connsiteX0-61" fmla="*/ 152400 w 666750"/>
                  <a:gd name="connsiteY0-62" fmla="*/ 115212 h 2173866"/>
                  <a:gd name="connsiteX1-63" fmla="*/ 581025 w 666750"/>
                  <a:gd name="connsiteY1-64" fmla="*/ 0 h 2173866"/>
                  <a:gd name="connsiteX2-65" fmla="*/ 666750 w 666750"/>
                  <a:gd name="connsiteY2-66" fmla="*/ 2173866 h 2173866"/>
                  <a:gd name="connsiteX3-67" fmla="*/ 0 w 666750"/>
                  <a:gd name="connsiteY3-68" fmla="*/ 2116716 h 2173866"/>
                  <a:gd name="connsiteX4-69" fmla="*/ 152400 w 666750"/>
                  <a:gd name="connsiteY4-70" fmla="*/ 115212 h 2173866"/>
                  <a:gd name="connsiteX0-71" fmla="*/ 136525 w 666750"/>
                  <a:gd name="connsiteY0-72" fmla="*/ 124060 h 2173866"/>
                  <a:gd name="connsiteX1-73" fmla="*/ 581025 w 666750"/>
                  <a:gd name="connsiteY1-74" fmla="*/ 0 h 2173866"/>
                  <a:gd name="connsiteX2-75" fmla="*/ 666750 w 666750"/>
                  <a:gd name="connsiteY2-76" fmla="*/ 2173866 h 2173866"/>
                  <a:gd name="connsiteX3-77" fmla="*/ 0 w 666750"/>
                  <a:gd name="connsiteY3-78" fmla="*/ 2116716 h 2173866"/>
                  <a:gd name="connsiteX4-79" fmla="*/ 136525 w 666750"/>
                  <a:gd name="connsiteY4-80" fmla="*/ 124060 h 2173866"/>
                  <a:gd name="connsiteX0-81" fmla="*/ 136525 w 666750"/>
                  <a:gd name="connsiteY0-82" fmla="*/ 132908 h 2182714"/>
                  <a:gd name="connsiteX1-83" fmla="*/ 581025 w 666750"/>
                  <a:gd name="connsiteY1-84" fmla="*/ 0 h 2182714"/>
                  <a:gd name="connsiteX2-85" fmla="*/ 666750 w 666750"/>
                  <a:gd name="connsiteY2-86" fmla="*/ 2182714 h 2182714"/>
                  <a:gd name="connsiteX3-87" fmla="*/ 0 w 666750"/>
                  <a:gd name="connsiteY3-88" fmla="*/ 2125564 h 2182714"/>
                  <a:gd name="connsiteX4-89" fmla="*/ 136525 w 666750"/>
                  <a:gd name="connsiteY4-90" fmla="*/ 132908 h 21827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66750" h="2182714">
                    <a:moveTo>
                      <a:pt x="136525" y="132908"/>
                    </a:moveTo>
                    <a:lnTo>
                      <a:pt x="581025" y="0"/>
                    </a:lnTo>
                    <a:lnTo>
                      <a:pt x="666750" y="2182714"/>
                    </a:lnTo>
                    <a:lnTo>
                      <a:pt x="0" y="2125564"/>
                    </a:lnTo>
                    <a:lnTo>
                      <a:pt x="136525" y="132908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6528233" y="2001748"/>
              <a:ext cx="2133599" cy="2351695"/>
              <a:chOff x="6613530" y="708168"/>
              <a:chExt cx="2133599" cy="2351695"/>
            </a:xfrm>
          </p:grpSpPr>
          <p:sp>
            <p:nvSpPr>
              <p:cNvPr id="71" name="矩形 16"/>
              <p:cNvSpPr/>
              <p:nvPr/>
            </p:nvSpPr>
            <p:spPr>
              <a:xfrm rot="16200000">
                <a:off x="6863114" y="1852433"/>
                <a:ext cx="1498238" cy="916621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-1" fmla="*/ 0 w 1988457"/>
                  <a:gd name="connsiteY0-2" fmla="*/ 220977 h 827715"/>
                  <a:gd name="connsiteX1-3" fmla="*/ 1637937 w 1988457"/>
                  <a:gd name="connsiteY1-4" fmla="*/ 0 h 827715"/>
                  <a:gd name="connsiteX2-5" fmla="*/ 1988457 w 1988457"/>
                  <a:gd name="connsiteY2-6" fmla="*/ 827715 h 827715"/>
                  <a:gd name="connsiteX3-7" fmla="*/ 0 w 1988457"/>
                  <a:gd name="connsiteY3-8" fmla="*/ 827715 h 827715"/>
                  <a:gd name="connsiteX4-9" fmla="*/ 0 w 1988457"/>
                  <a:gd name="connsiteY4-10" fmla="*/ 220977 h 827715"/>
                  <a:gd name="connsiteX0-11" fmla="*/ 0 w 1813197"/>
                  <a:gd name="connsiteY0-12" fmla="*/ 220977 h 827715"/>
                  <a:gd name="connsiteX1-13" fmla="*/ 1637937 w 1813197"/>
                  <a:gd name="connsiteY1-14" fmla="*/ 0 h 827715"/>
                  <a:gd name="connsiteX2-15" fmla="*/ 1813197 w 1813197"/>
                  <a:gd name="connsiteY2-16" fmla="*/ 469575 h 827715"/>
                  <a:gd name="connsiteX3-17" fmla="*/ 0 w 1813197"/>
                  <a:gd name="connsiteY3-18" fmla="*/ 827715 h 827715"/>
                  <a:gd name="connsiteX4-19" fmla="*/ 0 w 1813197"/>
                  <a:gd name="connsiteY4-20" fmla="*/ 220977 h 827715"/>
                  <a:gd name="connsiteX0-21" fmla="*/ 0 w 1813197"/>
                  <a:gd name="connsiteY0-22" fmla="*/ 220977 h 827715"/>
                  <a:gd name="connsiteX1-23" fmla="*/ 1637937 w 1813197"/>
                  <a:gd name="connsiteY1-24" fmla="*/ 0 h 827715"/>
                  <a:gd name="connsiteX2-25" fmla="*/ 1813197 w 1813197"/>
                  <a:gd name="connsiteY2-26" fmla="*/ 469575 h 827715"/>
                  <a:gd name="connsiteX3-27" fmla="*/ 0 w 1813197"/>
                  <a:gd name="connsiteY3-28" fmla="*/ 827715 h 827715"/>
                  <a:gd name="connsiteX4-29" fmla="*/ 0 w 1813197"/>
                  <a:gd name="connsiteY4-30" fmla="*/ 220977 h 827715"/>
                  <a:gd name="connsiteX0-31" fmla="*/ 518160 w 1813197"/>
                  <a:gd name="connsiteY0-32" fmla="*/ 0 h 926778"/>
                  <a:gd name="connsiteX1-33" fmla="*/ 1637937 w 1813197"/>
                  <a:gd name="connsiteY1-34" fmla="*/ 99063 h 926778"/>
                  <a:gd name="connsiteX2-35" fmla="*/ 1813197 w 1813197"/>
                  <a:gd name="connsiteY2-36" fmla="*/ 568638 h 926778"/>
                  <a:gd name="connsiteX3-37" fmla="*/ 0 w 1813197"/>
                  <a:gd name="connsiteY3-38" fmla="*/ 926778 h 926778"/>
                  <a:gd name="connsiteX4-39" fmla="*/ 518160 w 1813197"/>
                  <a:gd name="connsiteY4-40" fmla="*/ 0 h 926778"/>
                  <a:gd name="connsiteX0-41" fmla="*/ 76200 w 1371237"/>
                  <a:gd name="connsiteY0-42" fmla="*/ 0 h 865821"/>
                  <a:gd name="connsiteX1-43" fmla="*/ 1195977 w 1371237"/>
                  <a:gd name="connsiteY1-44" fmla="*/ 99063 h 865821"/>
                  <a:gd name="connsiteX2-45" fmla="*/ 1371237 w 1371237"/>
                  <a:gd name="connsiteY2-46" fmla="*/ 568638 h 865821"/>
                  <a:gd name="connsiteX3-47" fmla="*/ 0 w 1371237"/>
                  <a:gd name="connsiteY3-48" fmla="*/ 865821 h 865821"/>
                  <a:gd name="connsiteX4-49" fmla="*/ 76200 w 1371237"/>
                  <a:gd name="connsiteY4-50" fmla="*/ 0 h 865821"/>
                  <a:gd name="connsiteX0-51" fmla="*/ 203200 w 1498237"/>
                  <a:gd name="connsiteY0-52" fmla="*/ 0 h 929321"/>
                  <a:gd name="connsiteX1-53" fmla="*/ 1322977 w 1498237"/>
                  <a:gd name="connsiteY1-54" fmla="*/ 99063 h 929321"/>
                  <a:gd name="connsiteX2-55" fmla="*/ 1498237 w 1498237"/>
                  <a:gd name="connsiteY2-56" fmla="*/ 568638 h 929321"/>
                  <a:gd name="connsiteX3-57" fmla="*/ 0 w 1498237"/>
                  <a:gd name="connsiteY3-58" fmla="*/ 929321 h 929321"/>
                  <a:gd name="connsiteX4-59" fmla="*/ 203200 w 1498237"/>
                  <a:gd name="connsiteY4-60" fmla="*/ 0 h 929321"/>
                  <a:gd name="connsiteX0-61" fmla="*/ 25400 w 1498237"/>
                  <a:gd name="connsiteY0-62" fmla="*/ 0 h 916621"/>
                  <a:gd name="connsiteX1-63" fmla="*/ 1322977 w 1498237"/>
                  <a:gd name="connsiteY1-64" fmla="*/ 86363 h 916621"/>
                  <a:gd name="connsiteX2-65" fmla="*/ 1498237 w 1498237"/>
                  <a:gd name="connsiteY2-66" fmla="*/ 555938 h 916621"/>
                  <a:gd name="connsiteX3-67" fmla="*/ 0 w 1498237"/>
                  <a:gd name="connsiteY3-68" fmla="*/ 916621 h 916621"/>
                  <a:gd name="connsiteX4-69" fmla="*/ 25400 w 1498237"/>
                  <a:gd name="connsiteY4-70" fmla="*/ 0 h 91662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98237" h="916621">
                    <a:moveTo>
                      <a:pt x="25400" y="0"/>
                    </a:moveTo>
                    <a:lnTo>
                      <a:pt x="1322977" y="86363"/>
                    </a:lnTo>
                    <a:lnTo>
                      <a:pt x="1498237" y="555938"/>
                    </a:lnTo>
                    <a:lnTo>
                      <a:pt x="0" y="916621"/>
                    </a:lnTo>
                    <a:lnTo>
                      <a:pt x="2540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17"/>
              <p:cNvSpPr/>
              <p:nvPr/>
            </p:nvSpPr>
            <p:spPr>
              <a:xfrm>
                <a:off x="7264142" y="871925"/>
                <a:ext cx="1467191" cy="902104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-1" fmla="*/ 0 w 1988457"/>
                  <a:gd name="connsiteY0-2" fmla="*/ 391886 h 998624"/>
                  <a:gd name="connsiteX1-3" fmla="*/ 1770743 w 1988457"/>
                  <a:gd name="connsiteY1-4" fmla="*/ 0 h 998624"/>
                  <a:gd name="connsiteX2-5" fmla="*/ 1988457 w 1988457"/>
                  <a:gd name="connsiteY2-6" fmla="*/ 998624 h 998624"/>
                  <a:gd name="connsiteX3-7" fmla="*/ 0 w 1988457"/>
                  <a:gd name="connsiteY3-8" fmla="*/ 998624 h 998624"/>
                  <a:gd name="connsiteX4-9" fmla="*/ 0 w 1988457"/>
                  <a:gd name="connsiteY4-10" fmla="*/ 391886 h 998624"/>
                  <a:gd name="connsiteX0-11" fmla="*/ 0 w 1988457"/>
                  <a:gd name="connsiteY0-12" fmla="*/ 493486 h 1100224"/>
                  <a:gd name="connsiteX1-13" fmla="*/ 1741714 w 1988457"/>
                  <a:gd name="connsiteY1-14" fmla="*/ 0 h 1100224"/>
                  <a:gd name="connsiteX2-15" fmla="*/ 1988457 w 1988457"/>
                  <a:gd name="connsiteY2-16" fmla="*/ 1100224 h 1100224"/>
                  <a:gd name="connsiteX3-17" fmla="*/ 0 w 1988457"/>
                  <a:gd name="connsiteY3-18" fmla="*/ 1100224 h 1100224"/>
                  <a:gd name="connsiteX4-19" fmla="*/ 0 w 1988457"/>
                  <a:gd name="connsiteY4-20" fmla="*/ 493486 h 1100224"/>
                  <a:gd name="connsiteX0-21" fmla="*/ 0 w 1785257"/>
                  <a:gd name="connsiteY0-22" fmla="*/ 493486 h 1100224"/>
                  <a:gd name="connsiteX1-23" fmla="*/ 1741714 w 1785257"/>
                  <a:gd name="connsiteY1-24" fmla="*/ 0 h 1100224"/>
                  <a:gd name="connsiteX2-25" fmla="*/ 1785257 w 1785257"/>
                  <a:gd name="connsiteY2-26" fmla="*/ 374510 h 1100224"/>
                  <a:gd name="connsiteX3-27" fmla="*/ 0 w 1785257"/>
                  <a:gd name="connsiteY3-28" fmla="*/ 1100224 h 1100224"/>
                  <a:gd name="connsiteX4-29" fmla="*/ 0 w 1785257"/>
                  <a:gd name="connsiteY4-30" fmla="*/ 493486 h 1100224"/>
                  <a:gd name="connsiteX0-31" fmla="*/ 0 w 1747157"/>
                  <a:gd name="connsiteY0-32" fmla="*/ 493486 h 1100224"/>
                  <a:gd name="connsiteX1-33" fmla="*/ 1741714 w 1747157"/>
                  <a:gd name="connsiteY1-34" fmla="*/ 0 h 1100224"/>
                  <a:gd name="connsiteX2-35" fmla="*/ 1747157 w 1747157"/>
                  <a:gd name="connsiteY2-36" fmla="*/ 374510 h 1100224"/>
                  <a:gd name="connsiteX3-37" fmla="*/ 0 w 1747157"/>
                  <a:gd name="connsiteY3-38" fmla="*/ 1100224 h 1100224"/>
                  <a:gd name="connsiteX4-39" fmla="*/ 0 w 1747157"/>
                  <a:gd name="connsiteY4-40" fmla="*/ 493486 h 1100224"/>
                  <a:gd name="connsiteX0-41" fmla="*/ 236176 w 1747157"/>
                  <a:gd name="connsiteY0-42" fmla="*/ 402046 h 1100224"/>
                  <a:gd name="connsiteX1-43" fmla="*/ 1741714 w 1747157"/>
                  <a:gd name="connsiteY1-44" fmla="*/ 0 h 1100224"/>
                  <a:gd name="connsiteX2-45" fmla="*/ 1747157 w 1747157"/>
                  <a:gd name="connsiteY2-46" fmla="*/ 374510 h 1100224"/>
                  <a:gd name="connsiteX3-47" fmla="*/ 0 w 1747157"/>
                  <a:gd name="connsiteY3-48" fmla="*/ 1100224 h 1100224"/>
                  <a:gd name="connsiteX4-49" fmla="*/ 236176 w 1747157"/>
                  <a:gd name="connsiteY4-50" fmla="*/ 402046 h 1100224"/>
                  <a:gd name="connsiteX0-51" fmla="*/ 383786 w 1894767"/>
                  <a:gd name="connsiteY0-52" fmla="*/ 402046 h 902104"/>
                  <a:gd name="connsiteX1-53" fmla="*/ 1889324 w 1894767"/>
                  <a:gd name="connsiteY1-54" fmla="*/ 0 h 902104"/>
                  <a:gd name="connsiteX2-55" fmla="*/ 1894767 w 1894767"/>
                  <a:gd name="connsiteY2-56" fmla="*/ 374510 h 902104"/>
                  <a:gd name="connsiteX3-57" fmla="*/ 0 w 1894767"/>
                  <a:gd name="connsiteY3-58" fmla="*/ 902104 h 902104"/>
                  <a:gd name="connsiteX4-59" fmla="*/ 383786 w 1894767"/>
                  <a:gd name="connsiteY4-60" fmla="*/ 402046 h 90210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94767" h="902104">
                    <a:moveTo>
                      <a:pt x="383786" y="402046"/>
                    </a:moveTo>
                    <a:lnTo>
                      <a:pt x="1889324" y="0"/>
                    </a:lnTo>
                    <a:cubicBezTo>
                      <a:pt x="1891138" y="124837"/>
                      <a:pt x="1892953" y="249673"/>
                      <a:pt x="1894767" y="374510"/>
                    </a:cubicBezTo>
                    <a:lnTo>
                      <a:pt x="0" y="902104"/>
                    </a:lnTo>
                    <a:lnTo>
                      <a:pt x="383786" y="402046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15"/>
              <p:cNvSpPr/>
              <p:nvPr/>
            </p:nvSpPr>
            <p:spPr>
              <a:xfrm>
                <a:off x="6613530" y="708168"/>
                <a:ext cx="2133599" cy="8099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-1" fmla="*/ 0 w 1988457"/>
                  <a:gd name="connsiteY0-2" fmla="*/ 130629 h 737367"/>
                  <a:gd name="connsiteX1-3" fmla="*/ 1988457 w 1988457"/>
                  <a:gd name="connsiteY1-4" fmla="*/ 0 h 737367"/>
                  <a:gd name="connsiteX2-5" fmla="*/ 1988457 w 1988457"/>
                  <a:gd name="connsiteY2-6" fmla="*/ 737367 h 737367"/>
                  <a:gd name="connsiteX3-7" fmla="*/ 0 w 1988457"/>
                  <a:gd name="connsiteY3-8" fmla="*/ 737367 h 737367"/>
                  <a:gd name="connsiteX4-9" fmla="*/ 0 w 1988457"/>
                  <a:gd name="connsiteY4-10" fmla="*/ 130629 h 737367"/>
                  <a:gd name="connsiteX0-11" fmla="*/ 0 w 2061028"/>
                  <a:gd name="connsiteY0-12" fmla="*/ 0 h 809938"/>
                  <a:gd name="connsiteX1-13" fmla="*/ 2061028 w 2061028"/>
                  <a:gd name="connsiteY1-14" fmla="*/ 72571 h 809938"/>
                  <a:gd name="connsiteX2-15" fmla="*/ 2061028 w 2061028"/>
                  <a:gd name="connsiteY2-16" fmla="*/ 809938 h 809938"/>
                  <a:gd name="connsiteX3-17" fmla="*/ 72571 w 2061028"/>
                  <a:gd name="connsiteY3-18" fmla="*/ 809938 h 809938"/>
                  <a:gd name="connsiteX4-19" fmla="*/ 0 w 2061028"/>
                  <a:gd name="connsiteY4-20" fmla="*/ 0 h 809938"/>
                  <a:gd name="connsiteX0-21" fmla="*/ 0 w 2061028"/>
                  <a:gd name="connsiteY0-22" fmla="*/ 0 h 897023"/>
                  <a:gd name="connsiteX1-23" fmla="*/ 2061028 w 2061028"/>
                  <a:gd name="connsiteY1-24" fmla="*/ 72571 h 897023"/>
                  <a:gd name="connsiteX2-25" fmla="*/ 2061028 w 2061028"/>
                  <a:gd name="connsiteY2-26" fmla="*/ 809938 h 897023"/>
                  <a:gd name="connsiteX3-27" fmla="*/ 72571 w 2061028"/>
                  <a:gd name="connsiteY3-28" fmla="*/ 897023 h 897023"/>
                  <a:gd name="connsiteX4-29" fmla="*/ 0 w 2061028"/>
                  <a:gd name="connsiteY4-30" fmla="*/ 0 h 897023"/>
                  <a:gd name="connsiteX0-31" fmla="*/ 0 w 2119085"/>
                  <a:gd name="connsiteY0-32" fmla="*/ 14514 h 824452"/>
                  <a:gd name="connsiteX1-33" fmla="*/ 2119085 w 2119085"/>
                  <a:gd name="connsiteY1-34" fmla="*/ 0 h 824452"/>
                  <a:gd name="connsiteX2-35" fmla="*/ 2119085 w 2119085"/>
                  <a:gd name="connsiteY2-36" fmla="*/ 737367 h 824452"/>
                  <a:gd name="connsiteX3-37" fmla="*/ 130628 w 2119085"/>
                  <a:gd name="connsiteY3-38" fmla="*/ 824452 h 824452"/>
                  <a:gd name="connsiteX4-39" fmla="*/ 0 w 2119085"/>
                  <a:gd name="connsiteY4-40" fmla="*/ 14514 h 824452"/>
                  <a:gd name="connsiteX0-41" fmla="*/ 0 w 2133599"/>
                  <a:gd name="connsiteY0-42" fmla="*/ 0 h 809938"/>
                  <a:gd name="connsiteX1-43" fmla="*/ 2133599 w 2133599"/>
                  <a:gd name="connsiteY1-44" fmla="*/ 159657 h 809938"/>
                  <a:gd name="connsiteX2-45" fmla="*/ 2119085 w 2133599"/>
                  <a:gd name="connsiteY2-46" fmla="*/ 722853 h 809938"/>
                  <a:gd name="connsiteX3-47" fmla="*/ 130628 w 2133599"/>
                  <a:gd name="connsiteY3-48" fmla="*/ 809938 h 809938"/>
                  <a:gd name="connsiteX4-49" fmla="*/ 0 w 2133599"/>
                  <a:gd name="connsiteY4-50" fmla="*/ 0 h 809938"/>
                  <a:gd name="connsiteX0-51" fmla="*/ 0 w 2133599"/>
                  <a:gd name="connsiteY0-52" fmla="*/ 0 h 809938"/>
                  <a:gd name="connsiteX1-53" fmla="*/ 2133599 w 2133599"/>
                  <a:gd name="connsiteY1-54" fmla="*/ 159657 h 809938"/>
                  <a:gd name="connsiteX2-55" fmla="*/ 2119085 w 2133599"/>
                  <a:gd name="connsiteY2-56" fmla="*/ 548682 h 809938"/>
                  <a:gd name="connsiteX3-57" fmla="*/ 130628 w 2133599"/>
                  <a:gd name="connsiteY3-58" fmla="*/ 809938 h 809938"/>
                  <a:gd name="connsiteX4-59" fmla="*/ 0 w 2133599"/>
                  <a:gd name="connsiteY4-60" fmla="*/ 0 h 80993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33599" h="809938">
                    <a:moveTo>
                      <a:pt x="0" y="0"/>
                    </a:moveTo>
                    <a:lnTo>
                      <a:pt x="2133599" y="159657"/>
                    </a:lnTo>
                    <a:lnTo>
                      <a:pt x="2119085" y="548682"/>
                    </a:lnTo>
                    <a:lnTo>
                      <a:pt x="130628" y="8099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8694139" y="2067505"/>
              <a:ext cx="2133599" cy="2401450"/>
              <a:chOff x="8723636" y="2126499"/>
              <a:chExt cx="2133599" cy="2401450"/>
            </a:xfrm>
          </p:grpSpPr>
          <p:sp>
            <p:nvSpPr>
              <p:cNvPr id="68" name="矩形 15"/>
              <p:cNvSpPr/>
              <p:nvPr/>
            </p:nvSpPr>
            <p:spPr>
              <a:xfrm>
                <a:off x="9020138" y="3870411"/>
                <a:ext cx="1704022" cy="6575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-1" fmla="*/ 0 w 1988457"/>
                  <a:gd name="connsiteY0-2" fmla="*/ 130629 h 737367"/>
                  <a:gd name="connsiteX1-3" fmla="*/ 1988457 w 1988457"/>
                  <a:gd name="connsiteY1-4" fmla="*/ 0 h 737367"/>
                  <a:gd name="connsiteX2-5" fmla="*/ 1988457 w 1988457"/>
                  <a:gd name="connsiteY2-6" fmla="*/ 737367 h 737367"/>
                  <a:gd name="connsiteX3-7" fmla="*/ 0 w 1988457"/>
                  <a:gd name="connsiteY3-8" fmla="*/ 737367 h 737367"/>
                  <a:gd name="connsiteX4-9" fmla="*/ 0 w 1988457"/>
                  <a:gd name="connsiteY4-10" fmla="*/ 130629 h 737367"/>
                  <a:gd name="connsiteX0-11" fmla="*/ 0 w 2061028"/>
                  <a:gd name="connsiteY0-12" fmla="*/ 0 h 809938"/>
                  <a:gd name="connsiteX1-13" fmla="*/ 2061028 w 2061028"/>
                  <a:gd name="connsiteY1-14" fmla="*/ 72571 h 809938"/>
                  <a:gd name="connsiteX2-15" fmla="*/ 2061028 w 2061028"/>
                  <a:gd name="connsiteY2-16" fmla="*/ 809938 h 809938"/>
                  <a:gd name="connsiteX3-17" fmla="*/ 72571 w 2061028"/>
                  <a:gd name="connsiteY3-18" fmla="*/ 809938 h 809938"/>
                  <a:gd name="connsiteX4-19" fmla="*/ 0 w 2061028"/>
                  <a:gd name="connsiteY4-20" fmla="*/ 0 h 809938"/>
                  <a:gd name="connsiteX0-21" fmla="*/ 0 w 2061028"/>
                  <a:gd name="connsiteY0-22" fmla="*/ 0 h 897023"/>
                  <a:gd name="connsiteX1-23" fmla="*/ 2061028 w 2061028"/>
                  <a:gd name="connsiteY1-24" fmla="*/ 72571 h 897023"/>
                  <a:gd name="connsiteX2-25" fmla="*/ 2061028 w 2061028"/>
                  <a:gd name="connsiteY2-26" fmla="*/ 809938 h 897023"/>
                  <a:gd name="connsiteX3-27" fmla="*/ 72571 w 2061028"/>
                  <a:gd name="connsiteY3-28" fmla="*/ 897023 h 897023"/>
                  <a:gd name="connsiteX4-29" fmla="*/ 0 w 2061028"/>
                  <a:gd name="connsiteY4-30" fmla="*/ 0 h 897023"/>
                  <a:gd name="connsiteX0-31" fmla="*/ 0 w 2119085"/>
                  <a:gd name="connsiteY0-32" fmla="*/ 14514 h 824452"/>
                  <a:gd name="connsiteX1-33" fmla="*/ 2119085 w 2119085"/>
                  <a:gd name="connsiteY1-34" fmla="*/ 0 h 824452"/>
                  <a:gd name="connsiteX2-35" fmla="*/ 2119085 w 2119085"/>
                  <a:gd name="connsiteY2-36" fmla="*/ 737367 h 824452"/>
                  <a:gd name="connsiteX3-37" fmla="*/ 130628 w 2119085"/>
                  <a:gd name="connsiteY3-38" fmla="*/ 824452 h 824452"/>
                  <a:gd name="connsiteX4-39" fmla="*/ 0 w 2119085"/>
                  <a:gd name="connsiteY4-40" fmla="*/ 14514 h 824452"/>
                  <a:gd name="connsiteX0-41" fmla="*/ 0 w 2133599"/>
                  <a:gd name="connsiteY0-42" fmla="*/ 0 h 809938"/>
                  <a:gd name="connsiteX1-43" fmla="*/ 2133599 w 2133599"/>
                  <a:gd name="connsiteY1-44" fmla="*/ 159657 h 809938"/>
                  <a:gd name="connsiteX2-45" fmla="*/ 2119085 w 2133599"/>
                  <a:gd name="connsiteY2-46" fmla="*/ 722853 h 809938"/>
                  <a:gd name="connsiteX3-47" fmla="*/ 130628 w 2133599"/>
                  <a:gd name="connsiteY3-48" fmla="*/ 809938 h 809938"/>
                  <a:gd name="connsiteX4-49" fmla="*/ 0 w 2133599"/>
                  <a:gd name="connsiteY4-50" fmla="*/ 0 h 809938"/>
                  <a:gd name="connsiteX0-51" fmla="*/ 0 w 2133599"/>
                  <a:gd name="connsiteY0-52" fmla="*/ 0 h 809938"/>
                  <a:gd name="connsiteX1-53" fmla="*/ 2133599 w 2133599"/>
                  <a:gd name="connsiteY1-54" fmla="*/ 159657 h 809938"/>
                  <a:gd name="connsiteX2-55" fmla="*/ 2119085 w 2133599"/>
                  <a:gd name="connsiteY2-56" fmla="*/ 548682 h 809938"/>
                  <a:gd name="connsiteX3-57" fmla="*/ 130628 w 2133599"/>
                  <a:gd name="connsiteY3-58" fmla="*/ 809938 h 809938"/>
                  <a:gd name="connsiteX4-59" fmla="*/ 0 w 2133599"/>
                  <a:gd name="connsiteY4-60" fmla="*/ 0 h 809938"/>
                  <a:gd name="connsiteX0-61" fmla="*/ 0 w 2270759"/>
                  <a:gd name="connsiteY0-62" fmla="*/ 0 h 809938"/>
                  <a:gd name="connsiteX1-63" fmla="*/ 2270759 w 2270759"/>
                  <a:gd name="connsiteY1-64" fmla="*/ 190137 h 809938"/>
                  <a:gd name="connsiteX2-65" fmla="*/ 2119085 w 2270759"/>
                  <a:gd name="connsiteY2-66" fmla="*/ 548682 h 809938"/>
                  <a:gd name="connsiteX3-67" fmla="*/ 130628 w 2270759"/>
                  <a:gd name="connsiteY3-68" fmla="*/ 809938 h 809938"/>
                  <a:gd name="connsiteX4-69" fmla="*/ 0 w 2270759"/>
                  <a:gd name="connsiteY4-70" fmla="*/ 0 h 809938"/>
                  <a:gd name="connsiteX0-71" fmla="*/ 0 w 2270759"/>
                  <a:gd name="connsiteY0-72" fmla="*/ 0 h 809938"/>
                  <a:gd name="connsiteX1-73" fmla="*/ 2270759 w 2270759"/>
                  <a:gd name="connsiteY1-74" fmla="*/ 190137 h 809938"/>
                  <a:gd name="connsiteX2-75" fmla="*/ 1989545 w 2270759"/>
                  <a:gd name="connsiteY2-76" fmla="*/ 434382 h 809938"/>
                  <a:gd name="connsiteX3-77" fmla="*/ 130628 w 2270759"/>
                  <a:gd name="connsiteY3-78" fmla="*/ 809938 h 809938"/>
                  <a:gd name="connsiteX4-79" fmla="*/ 0 w 2270759"/>
                  <a:gd name="connsiteY4-80" fmla="*/ 0 h 809938"/>
                  <a:gd name="connsiteX0-81" fmla="*/ 0 w 2256472"/>
                  <a:gd name="connsiteY0-82" fmla="*/ 0 h 809938"/>
                  <a:gd name="connsiteX1-83" fmla="*/ 2256472 w 2256472"/>
                  <a:gd name="connsiteY1-84" fmla="*/ 182993 h 809938"/>
                  <a:gd name="connsiteX2-85" fmla="*/ 1989545 w 2256472"/>
                  <a:gd name="connsiteY2-86" fmla="*/ 434382 h 809938"/>
                  <a:gd name="connsiteX3-87" fmla="*/ 130628 w 2256472"/>
                  <a:gd name="connsiteY3-88" fmla="*/ 809938 h 809938"/>
                  <a:gd name="connsiteX4-89" fmla="*/ 0 w 2256472"/>
                  <a:gd name="connsiteY4-90" fmla="*/ 0 h 809938"/>
                  <a:gd name="connsiteX0-91" fmla="*/ 0 w 2256472"/>
                  <a:gd name="connsiteY0-92" fmla="*/ 0 h 809938"/>
                  <a:gd name="connsiteX1-93" fmla="*/ 2256472 w 2256472"/>
                  <a:gd name="connsiteY1-94" fmla="*/ 182993 h 809938"/>
                  <a:gd name="connsiteX2-95" fmla="*/ 1982401 w 2256472"/>
                  <a:gd name="connsiteY2-96" fmla="*/ 453432 h 809938"/>
                  <a:gd name="connsiteX3-97" fmla="*/ 130628 w 2256472"/>
                  <a:gd name="connsiteY3-98" fmla="*/ 809938 h 809938"/>
                  <a:gd name="connsiteX4-99" fmla="*/ 0 w 2256472"/>
                  <a:gd name="connsiteY4-100" fmla="*/ 0 h 809938"/>
                  <a:gd name="connsiteX0-101" fmla="*/ 0 w 2256472"/>
                  <a:gd name="connsiteY0-102" fmla="*/ 0 h 809938"/>
                  <a:gd name="connsiteX1-103" fmla="*/ 2256472 w 2256472"/>
                  <a:gd name="connsiteY1-104" fmla="*/ 182993 h 809938"/>
                  <a:gd name="connsiteX2-105" fmla="*/ 1980019 w 2256472"/>
                  <a:gd name="connsiteY2-106" fmla="*/ 453432 h 809938"/>
                  <a:gd name="connsiteX3-107" fmla="*/ 130628 w 2256472"/>
                  <a:gd name="connsiteY3-108" fmla="*/ 809938 h 809938"/>
                  <a:gd name="connsiteX4-109" fmla="*/ 0 w 2256472"/>
                  <a:gd name="connsiteY4-110" fmla="*/ 0 h 809938"/>
                  <a:gd name="connsiteX0-111" fmla="*/ 0 w 2256472"/>
                  <a:gd name="connsiteY0-112" fmla="*/ 0 h 695638"/>
                  <a:gd name="connsiteX1-113" fmla="*/ 2256472 w 2256472"/>
                  <a:gd name="connsiteY1-114" fmla="*/ 182993 h 695638"/>
                  <a:gd name="connsiteX2-115" fmla="*/ 1980019 w 2256472"/>
                  <a:gd name="connsiteY2-116" fmla="*/ 453432 h 695638"/>
                  <a:gd name="connsiteX3-117" fmla="*/ 568778 w 2256472"/>
                  <a:gd name="connsiteY3-118" fmla="*/ 695638 h 695638"/>
                  <a:gd name="connsiteX4-119" fmla="*/ 0 w 2256472"/>
                  <a:gd name="connsiteY4-120" fmla="*/ 0 h 695638"/>
                  <a:gd name="connsiteX0-121" fmla="*/ 0 w 1704022"/>
                  <a:gd name="connsiteY0-122" fmla="*/ 0 h 657538"/>
                  <a:gd name="connsiteX1-123" fmla="*/ 1704022 w 1704022"/>
                  <a:gd name="connsiteY1-124" fmla="*/ 144893 h 657538"/>
                  <a:gd name="connsiteX2-125" fmla="*/ 1427569 w 1704022"/>
                  <a:gd name="connsiteY2-126" fmla="*/ 415332 h 657538"/>
                  <a:gd name="connsiteX3-127" fmla="*/ 16328 w 1704022"/>
                  <a:gd name="connsiteY3-128" fmla="*/ 657538 h 657538"/>
                  <a:gd name="connsiteX4-129" fmla="*/ 0 w 1704022"/>
                  <a:gd name="connsiteY4-130" fmla="*/ 0 h 65753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04022" h="657538">
                    <a:moveTo>
                      <a:pt x="0" y="0"/>
                    </a:moveTo>
                    <a:lnTo>
                      <a:pt x="1704022" y="144893"/>
                    </a:lnTo>
                    <a:lnTo>
                      <a:pt x="1427569" y="415332"/>
                    </a:lnTo>
                    <a:lnTo>
                      <a:pt x="16328" y="657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15"/>
              <p:cNvSpPr/>
              <p:nvPr/>
            </p:nvSpPr>
            <p:spPr>
              <a:xfrm rot="2657321">
                <a:off x="8723636" y="3044572"/>
                <a:ext cx="2133599" cy="8099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-1" fmla="*/ 0 w 1988457"/>
                  <a:gd name="connsiteY0-2" fmla="*/ 130629 h 737367"/>
                  <a:gd name="connsiteX1-3" fmla="*/ 1988457 w 1988457"/>
                  <a:gd name="connsiteY1-4" fmla="*/ 0 h 737367"/>
                  <a:gd name="connsiteX2-5" fmla="*/ 1988457 w 1988457"/>
                  <a:gd name="connsiteY2-6" fmla="*/ 737367 h 737367"/>
                  <a:gd name="connsiteX3-7" fmla="*/ 0 w 1988457"/>
                  <a:gd name="connsiteY3-8" fmla="*/ 737367 h 737367"/>
                  <a:gd name="connsiteX4-9" fmla="*/ 0 w 1988457"/>
                  <a:gd name="connsiteY4-10" fmla="*/ 130629 h 737367"/>
                  <a:gd name="connsiteX0-11" fmla="*/ 0 w 2061028"/>
                  <a:gd name="connsiteY0-12" fmla="*/ 0 h 809938"/>
                  <a:gd name="connsiteX1-13" fmla="*/ 2061028 w 2061028"/>
                  <a:gd name="connsiteY1-14" fmla="*/ 72571 h 809938"/>
                  <a:gd name="connsiteX2-15" fmla="*/ 2061028 w 2061028"/>
                  <a:gd name="connsiteY2-16" fmla="*/ 809938 h 809938"/>
                  <a:gd name="connsiteX3-17" fmla="*/ 72571 w 2061028"/>
                  <a:gd name="connsiteY3-18" fmla="*/ 809938 h 809938"/>
                  <a:gd name="connsiteX4-19" fmla="*/ 0 w 2061028"/>
                  <a:gd name="connsiteY4-20" fmla="*/ 0 h 809938"/>
                  <a:gd name="connsiteX0-21" fmla="*/ 0 w 2061028"/>
                  <a:gd name="connsiteY0-22" fmla="*/ 0 h 897023"/>
                  <a:gd name="connsiteX1-23" fmla="*/ 2061028 w 2061028"/>
                  <a:gd name="connsiteY1-24" fmla="*/ 72571 h 897023"/>
                  <a:gd name="connsiteX2-25" fmla="*/ 2061028 w 2061028"/>
                  <a:gd name="connsiteY2-26" fmla="*/ 809938 h 897023"/>
                  <a:gd name="connsiteX3-27" fmla="*/ 72571 w 2061028"/>
                  <a:gd name="connsiteY3-28" fmla="*/ 897023 h 897023"/>
                  <a:gd name="connsiteX4-29" fmla="*/ 0 w 2061028"/>
                  <a:gd name="connsiteY4-30" fmla="*/ 0 h 897023"/>
                  <a:gd name="connsiteX0-31" fmla="*/ 0 w 2119085"/>
                  <a:gd name="connsiteY0-32" fmla="*/ 14514 h 824452"/>
                  <a:gd name="connsiteX1-33" fmla="*/ 2119085 w 2119085"/>
                  <a:gd name="connsiteY1-34" fmla="*/ 0 h 824452"/>
                  <a:gd name="connsiteX2-35" fmla="*/ 2119085 w 2119085"/>
                  <a:gd name="connsiteY2-36" fmla="*/ 737367 h 824452"/>
                  <a:gd name="connsiteX3-37" fmla="*/ 130628 w 2119085"/>
                  <a:gd name="connsiteY3-38" fmla="*/ 824452 h 824452"/>
                  <a:gd name="connsiteX4-39" fmla="*/ 0 w 2119085"/>
                  <a:gd name="connsiteY4-40" fmla="*/ 14514 h 824452"/>
                  <a:gd name="connsiteX0-41" fmla="*/ 0 w 2133599"/>
                  <a:gd name="connsiteY0-42" fmla="*/ 0 h 809938"/>
                  <a:gd name="connsiteX1-43" fmla="*/ 2133599 w 2133599"/>
                  <a:gd name="connsiteY1-44" fmla="*/ 159657 h 809938"/>
                  <a:gd name="connsiteX2-45" fmla="*/ 2119085 w 2133599"/>
                  <a:gd name="connsiteY2-46" fmla="*/ 722853 h 809938"/>
                  <a:gd name="connsiteX3-47" fmla="*/ 130628 w 2133599"/>
                  <a:gd name="connsiteY3-48" fmla="*/ 809938 h 809938"/>
                  <a:gd name="connsiteX4-49" fmla="*/ 0 w 2133599"/>
                  <a:gd name="connsiteY4-50" fmla="*/ 0 h 809938"/>
                  <a:gd name="connsiteX0-51" fmla="*/ 0 w 2133599"/>
                  <a:gd name="connsiteY0-52" fmla="*/ 0 h 809938"/>
                  <a:gd name="connsiteX1-53" fmla="*/ 2133599 w 2133599"/>
                  <a:gd name="connsiteY1-54" fmla="*/ 159657 h 809938"/>
                  <a:gd name="connsiteX2-55" fmla="*/ 2119085 w 2133599"/>
                  <a:gd name="connsiteY2-56" fmla="*/ 548682 h 809938"/>
                  <a:gd name="connsiteX3-57" fmla="*/ 130628 w 2133599"/>
                  <a:gd name="connsiteY3-58" fmla="*/ 809938 h 809938"/>
                  <a:gd name="connsiteX4-59" fmla="*/ 0 w 2133599"/>
                  <a:gd name="connsiteY4-60" fmla="*/ 0 h 80993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133599" h="809938">
                    <a:moveTo>
                      <a:pt x="0" y="0"/>
                    </a:moveTo>
                    <a:lnTo>
                      <a:pt x="2133599" y="159657"/>
                    </a:lnTo>
                    <a:lnTo>
                      <a:pt x="2119085" y="548682"/>
                    </a:lnTo>
                    <a:lnTo>
                      <a:pt x="130628" y="8099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15"/>
              <p:cNvSpPr/>
              <p:nvPr/>
            </p:nvSpPr>
            <p:spPr>
              <a:xfrm rot="20920197">
                <a:off x="8743197" y="2126499"/>
                <a:ext cx="2039244" cy="775567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-1" fmla="*/ 0 w 1988457"/>
                  <a:gd name="connsiteY0-2" fmla="*/ 130629 h 737367"/>
                  <a:gd name="connsiteX1-3" fmla="*/ 1988457 w 1988457"/>
                  <a:gd name="connsiteY1-4" fmla="*/ 0 h 737367"/>
                  <a:gd name="connsiteX2-5" fmla="*/ 1988457 w 1988457"/>
                  <a:gd name="connsiteY2-6" fmla="*/ 737367 h 737367"/>
                  <a:gd name="connsiteX3-7" fmla="*/ 0 w 1988457"/>
                  <a:gd name="connsiteY3-8" fmla="*/ 737367 h 737367"/>
                  <a:gd name="connsiteX4-9" fmla="*/ 0 w 1988457"/>
                  <a:gd name="connsiteY4-10" fmla="*/ 130629 h 737367"/>
                  <a:gd name="connsiteX0-11" fmla="*/ 0 w 2061028"/>
                  <a:gd name="connsiteY0-12" fmla="*/ 0 h 809938"/>
                  <a:gd name="connsiteX1-13" fmla="*/ 2061028 w 2061028"/>
                  <a:gd name="connsiteY1-14" fmla="*/ 72571 h 809938"/>
                  <a:gd name="connsiteX2-15" fmla="*/ 2061028 w 2061028"/>
                  <a:gd name="connsiteY2-16" fmla="*/ 809938 h 809938"/>
                  <a:gd name="connsiteX3-17" fmla="*/ 72571 w 2061028"/>
                  <a:gd name="connsiteY3-18" fmla="*/ 809938 h 809938"/>
                  <a:gd name="connsiteX4-19" fmla="*/ 0 w 2061028"/>
                  <a:gd name="connsiteY4-20" fmla="*/ 0 h 809938"/>
                  <a:gd name="connsiteX0-21" fmla="*/ 0 w 2061028"/>
                  <a:gd name="connsiteY0-22" fmla="*/ 0 h 897023"/>
                  <a:gd name="connsiteX1-23" fmla="*/ 2061028 w 2061028"/>
                  <a:gd name="connsiteY1-24" fmla="*/ 72571 h 897023"/>
                  <a:gd name="connsiteX2-25" fmla="*/ 2061028 w 2061028"/>
                  <a:gd name="connsiteY2-26" fmla="*/ 809938 h 897023"/>
                  <a:gd name="connsiteX3-27" fmla="*/ 72571 w 2061028"/>
                  <a:gd name="connsiteY3-28" fmla="*/ 897023 h 897023"/>
                  <a:gd name="connsiteX4-29" fmla="*/ 0 w 2061028"/>
                  <a:gd name="connsiteY4-30" fmla="*/ 0 h 897023"/>
                  <a:gd name="connsiteX0-31" fmla="*/ 0 w 2119085"/>
                  <a:gd name="connsiteY0-32" fmla="*/ 14514 h 824452"/>
                  <a:gd name="connsiteX1-33" fmla="*/ 2119085 w 2119085"/>
                  <a:gd name="connsiteY1-34" fmla="*/ 0 h 824452"/>
                  <a:gd name="connsiteX2-35" fmla="*/ 2119085 w 2119085"/>
                  <a:gd name="connsiteY2-36" fmla="*/ 737367 h 824452"/>
                  <a:gd name="connsiteX3-37" fmla="*/ 130628 w 2119085"/>
                  <a:gd name="connsiteY3-38" fmla="*/ 824452 h 824452"/>
                  <a:gd name="connsiteX4-39" fmla="*/ 0 w 2119085"/>
                  <a:gd name="connsiteY4-40" fmla="*/ 14514 h 824452"/>
                  <a:gd name="connsiteX0-41" fmla="*/ 0 w 2133599"/>
                  <a:gd name="connsiteY0-42" fmla="*/ 0 h 809938"/>
                  <a:gd name="connsiteX1-43" fmla="*/ 2133599 w 2133599"/>
                  <a:gd name="connsiteY1-44" fmla="*/ 159657 h 809938"/>
                  <a:gd name="connsiteX2-45" fmla="*/ 2119085 w 2133599"/>
                  <a:gd name="connsiteY2-46" fmla="*/ 722853 h 809938"/>
                  <a:gd name="connsiteX3-47" fmla="*/ 130628 w 2133599"/>
                  <a:gd name="connsiteY3-48" fmla="*/ 809938 h 809938"/>
                  <a:gd name="connsiteX4-49" fmla="*/ 0 w 2133599"/>
                  <a:gd name="connsiteY4-50" fmla="*/ 0 h 809938"/>
                  <a:gd name="connsiteX0-51" fmla="*/ 0 w 2133599"/>
                  <a:gd name="connsiteY0-52" fmla="*/ 0 h 809938"/>
                  <a:gd name="connsiteX1-53" fmla="*/ 2133599 w 2133599"/>
                  <a:gd name="connsiteY1-54" fmla="*/ 159657 h 809938"/>
                  <a:gd name="connsiteX2-55" fmla="*/ 2119085 w 2133599"/>
                  <a:gd name="connsiteY2-56" fmla="*/ 548682 h 809938"/>
                  <a:gd name="connsiteX3-57" fmla="*/ 130628 w 2133599"/>
                  <a:gd name="connsiteY3-58" fmla="*/ 809938 h 809938"/>
                  <a:gd name="connsiteX4-59" fmla="*/ 0 w 2133599"/>
                  <a:gd name="connsiteY4-60" fmla="*/ 0 h 809938"/>
                  <a:gd name="connsiteX0-61" fmla="*/ 0 w 2119085"/>
                  <a:gd name="connsiteY0-62" fmla="*/ 0 h 809938"/>
                  <a:gd name="connsiteX1-63" fmla="*/ 2072639 w 2119085"/>
                  <a:gd name="connsiteY1-64" fmla="*/ 37737 h 809938"/>
                  <a:gd name="connsiteX2-65" fmla="*/ 2119085 w 2119085"/>
                  <a:gd name="connsiteY2-66" fmla="*/ 548682 h 809938"/>
                  <a:gd name="connsiteX3-67" fmla="*/ 130628 w 2119085"/>
                  <a:gd name="connsiteY3-68" fmla="*/ 809938 h 809938"/>
                  <a:gd name="connsiteX4-69" fmla="*/ 0 w 2119085"/>
                  <a:gd name="connsiteY4-70" fmla="*/ 0 h 809938"/>
                  <a:gd name="connsiteX0-71" fmla="*/ 0 w 2072639"/>
                  <a:gd name="connsiteY0-72" fmla="*/ 0 h 809938"/>
                  <a:gd name="connsiteX1-73" fmla="*/ 2072639 w 2072639"/>
                  <a:gd name="connsiteY1-74" fmla="*/ 37737 h 809938"/>
                  <a:gd name="connsiteX2-75" fmla="*/ 1562825 w 2072639"/>
                  <a:gd name="connsiteY2-76" fmla="*/ 792522 h 809938"/>
                  <a:gd name="connsiteX3-77" fmla="*/ 130628 w 2072639"/>
                  <a:gd name="connsiteY3-78" fmla="*/ 809938 h 809938"/>
                  <a:gd name="connsiteX4-79" fmla="*/ 0 w 2072639"/>
                  <a:gd name="connsiteY4-80" fmla="*/ 0 h 809938"/>
                  <a:gd name="connsiteX0-81" fmla="*/ 0 w 2087879"/>
                  <a:gd name="connsiteY0-82" fmla="*/ 442323 h 772201"/>
                  <a:gd name="connsiteX1-83" fmla="*/ 2087879 w 2087879"/>
                  <a:gd name="connsiteY1-84" fmla="*/ 0 h 772201"/>
                  <a:gd name="connsiteX2-85" fmla="*/ 1578065 w 2087879"/>
                  <a:gd name="connsiteY2-86" fmla="*/ 754785 h 772201"/>
                  <a:gd name="connsiteX3-87" fmla="*/ 145868 w 2087879"/>
                  <a:gd name="connsiteY3-88" fmla="*/ 772201 h 772201"/>
                  <a:gd name="connsiteX4-89" fmla="*/ 0 w 2087879"/>
                  <a:gd name="connsiteY4-90" fmla="*/ 442323 h 772201"/>
                  <a:gd name="connsiteX0-91" fmla="*/ 0 w 1927859"/>
                  <a:gd name="connsiteY0-92" fmla="*/ 259443 h 589321"/>
                  <a:gd name="connsiteX1-93" fmla="*/ 1927859 w 1927859"/>
                  <a:gd name="connsiteY1-94" fmla="*/ 0 h 589321"/>
                  <a:gd name="connsiteX2-95" fmla="*/ 1578065 w 1927859"/>
                  <a:gd name="connsiteY2-96" fmla="*/ 571905 h 589321"/>
                  <a:gd name="connsiteX3-97" fmla="*/ 145868 w 1927859"/>
                  <a:gd name="connsiteY3-98" fmla="*/ 589321 h 589321"/>
                  <a:gd name="connsiteX4-99" fmla="*/ 0 w 1927859"/>
                  <a:gd name="connsiteY4-100" fmla="*/ 259443 h 589321"/>
                  <a:gd name="connsiteX0-101" fmla="*/ 0 w 1935479"/>
                  <a:gd name="connsiteY0-102" fmla="*/ 320403 h 650281"/>
                  <a:gd name="connsiteX1-103" fmla="*/ 1935479 w 1935479"/>
                  <a:gd name="connsiteY1-104" fmla="*/ 0 h 650281"/>
                  <a:gd name="connsiteX2-105" fmla="*/ 1578065 w 1935479"/>
                  <a:gd name="connsiteY2-106" fmla="*/ 632865 h 650281"/>
                  <a:gd name="connsiteX3-107" fmla="*/ 145868 w 1935479"/>
                  <a:gd name="connsiteY3-108" fmla="*/ 650281 h 650281"/>
                  <a:gd name="connsiteX4-109" fmla="*/ 0 w 1935479"/>
                  <a:gd name="connsiteY4-110" fmla="*/ 320403 h 650281"/>
                  <a:gd name="connsiteX0-111" fmla="*/ 574527 w 2510006"/>
                  <a:gd name="connsiteY0-112" fmla="*/ 320403 h 910054"/>
                  <a:gd name="connsiteX1-113" fmla="*/ 2510006 w 2510006"/>
                  <a:gd name="connsiteY1-114" fmla="*/ 0 h 910054"/>
                  <a:gd name="connsiteX2-115" fmla="*/ 2152592 w 2510006"/>
                  <a:gd name="connsiteY2-116" fmla="*/ 632865 h 910054"/>
                  <a:gd name="connsiteX3-117" fmla="*/ 0 w 2510006"/>
                  <a:gd name="connsiteY3-118" fmla="*/ 910054 h 910054"/>
                  <a:gd name="connsiteX4-119" fmla="*/ 574527 w 2510006"/>
                  <a:gd name="connsiteY4-120" fmla="*/ 320403 h 910054"/>
                  <a:gd name="connsiteX0-121" fmla="*/ 574527 w 2477270"/>
                  <a:gd name="connsiteY0-122" fmla="*/ 185916 h 775567"/>
                  <a:gd name="connsiteX1-123" fmla="*/ 2477270 w 2477270"/>
                  <a:gd name="connsiteY1-124" fmla="*/ 0 h 775567"/>
                  <a:gd name="connsiteX2-125" fmla="*/ 2152592 w 2477270"/>
                  <a:gd name="connsiteY2-126" fmla="*/ 498378 h 775567"/>
                  <a:gd name="connsiteX3-127" fmla="*/ 0 w 2477270"/>
                  <a:gd name="connsiteY3-128" fmla="*/ 775567 h 775567"/>
                  <a:gd name="connsiteX4-129" fmla="*/ 574527 w 2477270"/>
                  <a:gd name="connsiteY4-130" fmla="*/ 185916 h 775567"/>
                  <a:gd name="connsiteX0-131" fmla="*/ 574527 w 2477270"/>
                  <a:gd name="connsiteY0-132" fmla="*/ 185916 h 775567"/>
                  <a:gd name="connsiteX1-133" fmla="*/ 2477270 w 2477270"/>
                  <a:gd name="connsiteY1-134" fmla="*/ 0 h 775567"/>
                  <a:gd name="connsiteX2-135" fmla="*/ 2183359 w 2477270"/>
                  <a:gd name="connsiteY2-136" fmla="*/ 721054 h 775567"/>
                  <a:gd name="connsiteX3-137" fmla="*/ 0 w 2477270"/>
                  <a:gd name="connsiteY3-138" fmla="*/ 775567 h 775567"/>
                  <a:gd name="connsiteX4-139" fmla="*/ 574527 w 2477270"/>
                  <a:gd name="connsiteY4-140" fmla="*/ 185916 h 77556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77270" h="775567">
                    <a:moveTo>
                      <a:pt x="574527" y="185916"/>
                    </a:moveTo>
                    <a:lnTo>
                      <a:pt x="2477270" y="0"/>
                    </a:lnTo>
                    <a:lnTo>
                      <a:pt x="2183359" y="721054"/>
                    </a:lnTo>
                    <a:lnTo>
                      <a:pt x="0" y="775567"/>
                    </a:lnTo>
                    <a:lnTo>
                      <a:pt x="574527" y="185916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5" name="文本框 94"/>
          <p:cNvSpPr txBox="1"/>
          <p:nvPr/>
        </p:nvSpPr>
        <p:spPr>
          <a:xfrm>
            <a:off x="2715460" y="5032628"/>
            <a:ext cx="2014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基础构图</a:t>
            </a:r>
            <a:endParaRPr lang="zh-CN" altLang="en-US" sz="32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7247730" y="5032399"/>
            <a:ext cx="21926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后期修复</a:t>
            </a:r>
            <a:endParaRPr lang="zh-CN" altLang="en-US" sz="32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F3F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14873" y="770399"/>
            <a:ext cx="869069" cy="869069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36558" y="5234791"/>
            <a:ext cx="434534" cy="434534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88218" y="907311"/>
            <a:ext cx="326403" cy="326403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24590" y="1216889"/>
            <a:ext cx="2037737" cy="369332"/>
          </a:xfrm>
          <a:prstGeom prst="rect">
            <a:avLst/>
          </a:prstGeom>
          <a:solidFill>
            <a:srgbClr val="180B5B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电脑端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29661" y="1270482"/>
            <a:ext cx="266010" cy="262145"/>
          </a:xfrm>
          <a:prstGeom prst="ellipse">
            <a:avLst/>
          </a:prstGeom>
          <a:solidFill>
            <a:srgbClr val="CF3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8281" y="1763481"/>
            <a:ext cx="8472858" cy="4497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14873" y="770399"/>
            <a:ext cx="869069" cy="869069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36558" y="5234791"/>
            <a:ext cx="434534" cy="434534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88218" y="907311"/>
            <a:ext cx="326403" cy="326403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4590" y="1216889"/>
            <a:ext cx="2037737" cy="369332"/>
          </a:xfrm>
          <a:prstGeom prst="rect">
            <a:avLst/>
          </a:prstGeom>
          <a:solidFill>
            <a:srgbClr val="180B5B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电脑端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29661" y="1270482"/>
            <a:ext cx="266010" cy="262145"/>
          </a:xfrm>
          <a:prstGeom prst="ellipse">
            <a:avLst/>
          </a:prstGeom>
          <a:solidFill>
            <a:srgbClr val="CF3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61" y="1740124"/>
            <a:ext cx="2752381" cy="401904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909" y="1026441"/>
            <a:ext cx="2406083" cy="16164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42" y="1026441"/>
            <a:ext cx="2426581" cy="16164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909" y="3227638"/>
            <a:ext cx="2438594" cy="16282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842" y="3227639"/>
            <a:ext cx="2426581" cy="162528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454334" y="642439"/>
            <a:ext cx="30208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根据照片曝光情况，调整曝光度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19729" y="638607"/>
            <a:ext cx="302082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减小高光，提亮阴影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09879" y="2831783"/>
            <a:ext cx="302082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调节色温，色调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30699" y="2850227"/>
            <a:ext cx="302082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还原肤色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842" y="5043403"/>
            <a:ext cx="2556136" cy="1294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14873" y="770399"/>
            <a:ext cx="869069" cy="869069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36558" y="5234791"/>
            <a:ext cx="434534" cy="434534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88218" y="907311"/>
            <a:ext cx="326403" cy="326403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4590" y="1216889"/>
            <a:ext cx="2037737" cy="369332"/>
          </a:xfrm>
          <a:prstGeom prst="rect">
            <a:avLst/>
          </a:prstGeom>
          <a:solidFill>
            <a:srgbClr val="180B5B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电脑端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29661" y="1270482"/>
            <a:ext cx="266010" cy="262145"/>
          </a:xfrm>
          <a:prstGeom prst="ellipse">
            <a:avLst/>
          </a:prstGeom>
          <a:solidFill>
            <a:srgbClr val="CF3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9687" y="3311727"/>
            <a:ext cx="3490530" cy="231797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38" y="691395"/>
            <a:ext cx="3514379" cy="235210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494433" y="318024"/>
            <a:ext cx="302082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94433" y="2973862"/>
            <a:ext cx="302082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成果图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81396" y="6079959"/>
            <a:ext cx="3179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调色方法和技巧多看多学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40" y="1749503"/>
            <a:ext cx="2485726" cy="3741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14873" y="770399"/>
            <a:ext cx="869069" cy="869069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36558" y="5234791"/>
            <a:ext cx="434534" cy="434534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88218" y="907311"/>
            <a:ext cx="326403" cy="326403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4590" y="1216889"/>
            <a:ext cx="2836033" cy="369332"/>
          </a:xfrm>
          <a:prstGeom prst="rect">
            <a:avLst/>
          </a:prstGeom>
          <a:solidFill>
            <a:srgbClr val="180B5B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手机端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snapseed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29661" y="1270482"/>
            <a:ext cx="266010" cy="262145"/>
          </a:xfrm>
          <a:prstGeom prst="ellipse">
            <a:avLst/>
          </a:prstGeom>
          <a:solidFill>
            <a:srgbClr val="CF3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0" y="1857223"/>
            <a:ext cx="2490002" cy="44288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55" y="1706516"/>
            <a:ext cx="2595524" cy="46165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56" y="1767622"/>
            <a:ext cx="2526813" cy="4494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14873" y="770399"/>
            <a:ext cx="869069" cy="869069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36558" y="5234791"/>
            <a:ext cx="434534" cy="434534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88218" y="907311"/>
            <a:ext cx="326403" cy="326403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4590" y="1216889"/>
            <a:ext cx="2037737" cy="369332"/>
          </a:xfrm>
          <a:prstGeom prst="rect">
            <a:avLst/>
          </a:prstGeom>
          <a:solidFill>
            <a:srgbClr val="180B5B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电脑端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29661" y="1270482"/>
            <a:ext cx="266010" cy="262145"/>
          </a:xfrm>
          <a:prstGeom prst="ellipse">
            <a:avLst/>
          </a:prstGeom>
          <a:solidFill>
            <a:srgbClr val="CF3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HW SC" panose="020F0502020204030204"/>
              <a:ea typeface="PangMenZhengDao" panose="02010600030101010101" pitchFamily="2" charset="-122"/>
              <a:sym typeface="Source Han Sans HW SC" panose="020F0502020204030204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/>
          <a:srcRect l="1149"/>
          <a:stretch>
            <a:fillRect/>
          </a:stretch>
        </p:blipFill>
        <p:spPr>
          <a:xfrm>
            <a:off x="1922892" y="1724082"/>
            <a:ext cx="3223552" cy="215560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9" y="1714982"/>
            <a:ext cx="3257167" cy="21647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12" y="4294275"/>
            <a:ext cx="3265803" cy="2185734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5380121" y="2603333"/>
            <a:ext cx="323850" cy="419100"/>
          </a:xfrm>
          <a:prstGeom prst="rightArrow">
            <a:avLst/>
          </a:prstGeom>
          <a:solidFill>
            <a:srgbClr val="CF3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5400000">
            <a:off x="7637737" y="4875300"/>
            <a:ext cx="323850" cy="419100"/>
          </a:xfrm>
          <a:prstGeom prst="rightArrow">
            <a:avLst/>
          </a:prstGeom>
          <a:solidFill>
            <a:srgbClr val="CF3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78257" y="3844880"/>
            <a:ext cx="302082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56635" y="3835187"/>
            <a:ext cx="302082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增加曝光，降低高光，增加阴影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87167" y="6447156"/>
            <a:ext cx="302082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调节色温，饱和度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t="35224" r="11577" b="24574"/>
          <a:stretch>
            <a:fillRect/>
          </a:stretch>
        </p:blipFill>
        <p:spPr>
          <a:xfrm>
            <a:off x="3218071" y="2415957"/>
            <a:ext cx="7390716" cy="2360797"/>
          </a:xfrm>
          <a:custGeom>
            <a:avLst/>
            <a:gdLst>
              <a:gd name="connsiteX0" fmla="*/ 7383596 w 7390716"/>
              <a:gd name="connsiteY0" fmla="*/ 0 h 2360797"/>
              <a:gd name="connsiteX1" fmla="*/ 7389947 w 7390716"/>
              <a:gd name="connsiteY1" fmla="*/ 2360797 h 2360797"/>
              <a:gd name="connsiteX2" fmla="*/ 0 w 7390716"/>
              <a:gd name="connsiteY2" fmla="*/ 2170297 h 2360797"/>
              <a:gd name="connsiteX3" fmla="*/ 445273 w 7390716"/>
              <a:gd name="connsiteY3" fmla="*/ 107950 h 23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0716" h="2360797">
                <a:moveTo>
                  <a:pt x="7383596" y="0"/>
                </a:moveTo>
                <a:cubicBezTo>
                  <a:pt x="7379363" y="767882"/>
                  <a:pt x="7394180" y="1592915"/>
                  <a:pt x="7389947" y="2360797"/>
                </a:cubicBezTo>
                <a:lnTo>
                  <a:pt x="0" y="2170297"/>
                </a:lnTo>
                <a:lnTo>
                  <a:pt x="445273" y="107950"/>
                </a:lnTo>
                <a:close/>
              </a:path>
            </a:pathLst>
          </a:custGeom>
          <a:ln w="38100">
            <a:solidFill>
              <a:srgbClr val="FFE38B">
                <a:alpha val="80000"/>
              </a:srgbClr>
            </a:solidFill>
          </a:ln>
        </p:spPr>
      </p:pic>
      <p:grpSp>
        <p:nvGrpSpPr>
          <p:cNvPr id="26" name="后翅膀"/>
          <p:cNvGrpSpPr/>
          <p:nvPr/>
        </p:nvGrpSpPr>
        <p:grpSpPr>
          <a:xfrm>
            <a:off x="1429307" y="381162"/>
            <a:ext cx="3445850" cy="3231270"/>
            <a:chOff x="1844890" y="304962"/>
            <a:chExt cx="3445850" cy="3231270"/>
          </a:xfrm>
        </p:grpSpPr>
        <p:sp>
          <p:nvSpPr>
            <p:cNvPr id="18" name="等腰三角形 15"/>
            <p:cNvSpPr/>
            <p:nvPr/>
          </p:nvSpPr>
          <p:spPr>
            <a:xfrm rot="1247463">
              <a:off x="3151989" y="304962"/>
              <a:ext cx="1784535" cy="2162021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-1" fmla="*/ 0 w 1727276"/>
                <a:gd name="connsiteY0-2" fmla="*/ 1452206 h 1452206"/>
                <a:gd name="connsiteX1-3" fmla="*/ 1016076 w 1727276"/>
                <a:gd name="connsiteY1-4" fmla="*/ 0 h 1452206"/>
                <a:gd name="connsiteX2-5" fmla="*/ 1727276 w 1727276"/>
                <a:gd name="connsiteY2-6" fmla="*/ 1272729 h 1452206"/>
                <a:gd name="connsiteX3-7" fmla="*/ 0 w 1727276"/>
                <a:gd name="connsiteY3-8" fmla="*/ 1452206 h 1452206"/>
                <a:gd name="connsiteX0-9" fmla="*/ 0 w 1727276"/>
                <a:gd name="connsiteY0-10" fmla="*/ 1167474 h 1167474"/>
                <a:gd name="connsiteX1-11" fmla="*/ 1292677 w 1727276"/>
                <a:gd name="connsiteY1-12" fmla="*/ 0 h 1167474"/>
                <a:gd name="connsiteX2-13" fmla="*/ 1727276 w 1727276"/>
                <a:gd name="connsiteY2-14" fmla="*/ 987997 h 1167474"/>
                <a:gd name="connsiteX3-15" fmla="*/ 0 w 1727276"/>
                <a:gd name="connsiteY3-16" fmla="*/ 1167474 h 1167474"/>
                <a:gd name="connsiteX0-17" fmla="*/ 0 w 1721932"/>
                <a:gd name="connsiteY0-18" fmla="*/ 1167474 h 1178422"/>
                <a:gd name="connsiteX1-19" fmla="*/ 1292677 w 1721932"/>
                <a:gd name="connsiteY1-20" fmla="*/ 0 h 1178422"/>
                <a:gd name="connsiteX2-21" fmla="*/ 1721932 w 1721932"/>
                <a:gd name="connsiteY2-22" fmla="*/ 1178422 h 1178422"/>
                <a:gd name="connsiteX3-23" fmla="*/ 0 w 1721932"/>
                <a:gd name="connsiteY3-24" fmla="*/ 1167474 h 1178422"/>
                <a:gd name="connsiteX0-25" fmla="*/ 0 w 1721932"/>
                <a:gd name="connsiteY0-26" fmla="*/ 1308706 h 1319654"/>
                <a:gd name="connsiteX1-27" fmla="*/ 1421150 w 1721932"/>
                <a:gd name="connsiteY1-28" fmla="*/ 0 h 1319654"/>
                <a:gd name="connsiteX2-29" fmla="*/ 1721932 w 1721932"/>
                <a:gd name="connsiteY2-30" fmla="*/ 1319654 h 1319654"/>
                <a:gd name="connsiteX3-31" fmla="*/ 0 w 1721932"/>
                <a:gd name="connsiteY3-32" fmla="*/ 1308706 h 1319654"/>
                <a:gd name="connsiteX0-33" fmla="*/ 0 w 2096662"/>
                <a:gd name="connsiteY0-34" fmla="*/ 1308706 h 1308706"/>
                <a:gd name="connsiteX1-35" fmla="*/ 1421150 w 2096662"/>
                <a:gd name="connsiteY1-36" fmla="*/ 0 h 1308706"/>
                <a:gd name="connsiteX2-37" fmla="*/ 2096662 w 2096662"/>
                <a:gd name="connsiteY2-38" fmla="*/ 1276812 h 1308706"/>
                <a:gd name="connsiteX3-39" fmla="*/ 0 w 2096662"/>
                <a:gd name="connsiteY3-40" fmla="*/ 1308706 h 1308706"/>
                <a:gd name="connsiteX0-41" fmla="*/ 0 w 1975832"/>
                <a:gd name="connsiteY0-42" fmla="*/ 1308706 h 1326782"/>
                <a:gd name="connsiteX1-43" fmla="*/ 1421150 w 1975832"/>
                <a:gd name="connsiteY1-44" fmla="*/ 0 h 1326782"/>
                <a:gd name="connsiteX2-45" fmla="*/ 1975832 w 1975832"/>
                <a:gd name="connsiteY2-46" fmla="*/ 1326782 h 1326782"/>
                <a:gd name="connsiteX3-47" fmla="*/ 0 w 1975832"/>
                <a:gd name="connsiteY3-48" fmla="*/ 1308706 h 1326782"/>
                <a:gd name="connsiteX0-49" fmla="*/ 0 w 1975832"/>
                <a:gd name="connsiteY0-50" fmla="*/ 1271236 h 1289312"/>
                <a:gd name="connsiteX1-51" fmla="*/ 1488705 w 1975832"/>
                <a:gd name="connsiteY1-52" fmla="*/ 0 h 1289312"/>
                <a:gd name="connsiteX2-53" fmla="*/ 1975832 w 1975832"/>
                <a:gd name="connsiteY2-54" fmla="*/ 1289312 h 1289312"/>
                <a:gd name="connsiteX3-55" fmla="*/ 0 w 1975832"/>
                <a:gd name="connsiteY3-56" fmla="*/ 1271236 h 1289312"/>
                <a:gd name="connsiteX0-57" fmla="*/ 0 w 1961900"/>
                <a:gd name="connsiteY0-58" fmla="*/ 1268496 h 1289312"/>
                <a:gd name="connsiteX1-59" fmla="*/ 1474773 w 1961900"/>
                <a:gd name="connsiteY1-60" fmla="*/ 0 h 1289312"/>
                <a:gd name="connsiteX2-61" fmla="*/ 1961900 w 1961900"/>
                <a:gd name="connsiteY2-62" fmla="*/ 1289312 h 1289312"/>
                <a:gd name="connsiteX3-63" fmla="*/ 0 w 1961900"/>
                <a:gd name="connsiteY3-64" fmla="*/ 1268496 h 1289312"/>
                <a:gd name="connsiteX0-65" fmla="*/ 0 w 1960530"/>
                <a:gd name="connsiteY0-66" fmla="*/ 1275462 h 1289312"/>
                <a:gd name="connsiteX1-67" fmla="*/ 1473403 w 1960530"/>
                <a:gd name="connsiteY1-68" fmla="*/ 0 h 1289312"/>
                <a:gd name="connsiteX2-69" fmla="*/ 1960530 w 1960530"/>
                <a:gd name="connsiteY2-70" fmla="*/ 1289312 h 1289312"/>
                <a:gd name="connsiteX3-71" fmla="*/ 0 w 1960530"/>
                <a:gd name="connsiteY3-72" fmla="*/ 1275462 h 1289312"/>
                <a:gd name="connsiteX0-73" fmla="*/ 0 w 1960530"/>
                <a:gd name="connsiteY0-74" fmla="*/ 1721302 h 1735152"/>
                <a:gd name="connsiteX1-75" fmla="*/ 1120897 w 1960530"/>
                <a:gd name="connsiteY1-76" fmla="*/ 0 h 1735152"/>
                <a:gd name="connsiteX2-77" fmla="*/ 1960530 w 1960530"/>
                <a:gd name="connsiteY2-78" fmla="*/ 1735152 h 1735152"/>
                <a:gd name="connsiteX3-79" fmla="*/ 0 w 1960530"/>
                <a:gd name="connsiteY3-80" fmla="*/ 1721302 h 1735152"/>
                <a:gd name="connsiteX0-81" fmla="*/ 0 w 1960530"/>
                <a:gd name="connsiteY0-82" fmla="*/ 1740031 h 1753881"/>
                <a:gd name="connsiteX1-83" fmla="*/ 1098401 w 1960530"/>
                <a:gd name="connsiteY1-84" fmla="*/ 0 h 1753881"/>
                <a:gd name="connsiteX2-85" fmla="*/ 1960530 w 1960530"/>
                <a:gd name="connsiteY2-86" fmla="*/ 1753881 h 1753881"/>
                <a:gd name="connsiteX3-87" fmla="*/ 0 w 1960530"/>
                <a:gd name="connsiteY3-88" fmla="*/ 1740031 h 1753881"/>
                <a:gd name="connsiteX0-89" fmla="*/ 0 w 1960530"/>
                <a:gd name="connsiteY0-90" fmla="*/ 1687945 h 1701795"/>
                <a:gd name="connsiteX1-91" fmla="*/ 1363334 w 1960530"/>
                <a:gd name="connsiteY1-92" fmla="*/ 0 h 1701795"/>
                <a:gd name="connsiteX2-93" fmla="*/ 1960530 w 1960530"/>
                <a:gd name="connsiteY2-94" fmla="*/ 1701795 h 1701795"/>
                <a:gd name="connsiteX3-95" fmla="*/ 0 w 1960530"/>
                <a:gd name="connsiteY3-96" fmla="*/ 1687945 h 1701795"/>
                <a:gd name="connsiteX0-97" fmla="*/ 0 w 1960530"/>
                <a:gd name="connsiteY0-98" fmla="*/ 1718094 h 1731944"/>
                <a:gd name="connsiteX1-99" fmla="*/ 1340040 w 1960530"/>
                <a:gd name="connsiteY1-100" fmla="*/ 0 h 1731944"/>
                <a:gd name="connsiteX2-101" fmla="*/ 1960530 w 1960530"/>
                <a:gd name="connsiteY2-102" fmla="*/ 1731944 h 1731944"/>
                <a:gd name="connsiteX3-103" fmla="*/ 0 w 1960530"/>
                <a:gd name="connsiteY3-104" fmla="*/ 1718094 h 1731944"/>
                <a:gd name="connsiteX0-105" fmla="*/ 0 w 1960530"/>
                <a:gd name="connsiteY0-106" fmla="*/ 1708043 h 1721893"/>
                <a:gd name="connsiteX1-107" fmla="*/ 1347805 w 1960530"/>
                <a:gd name="connsiteY1-108" fmla="*/ 0 h 1721893"/>
                <a:gd name="connsiteX2-109" fmla="*/ 1960530 w 1960530"/>
                <a:gd name="connsiteY2-110" fmla="*/ 1721893 h 1721893"/>
                <a:gd name="connsiteX3-111" fmla="*/ 0 w 1960530"/>
                <a:gd name="connsiteY3-112" fmla="*/ 1708043 h 1721893"/>
                <a:gd name="connsiteX0-113" fmla="*/ 0 w 1960530"/>
                <a:gd name="connsiteY0-114" fmla="*/ 2219474 h 2233324"/>
                <a:gd name="connsiteX1-115" fmla="*/ 1688517 w 1960530"/>
                <a:gd name="connsiteY1-116" fmla="*/ 0 h 2233324"/>
                <a:gd name="connsiteX2-117" fmla="*/ 1960530 w 1960530"/>
                <a:gd name="connsiteY2-118" fmla="*/ 2233324 h 2233324"/>
                <a:gd name="connsiteX3-119" fmla="*/ 0 w 1960530"/>
                <a:gd name="connsiteY3-120" fmla="*/ 2219474 h 2233324"/>
                <a:gd name="connsiteX0-121" fmla="*/ 0 w 1788142"/>
                <a:gd name="connsiteY0-122" fmla="*/ 2219474 h 2219474"/>
                <a:gd name="connsiteX1-123" fmla="*/ 1688517 w 1788142"/>
                <a:gd name="connsiteY1-124" fmla="*/ 0 h 2219474"/>
                <a:gd name="connsiteX2-125" fmla="*/ 1788142 w 1788142"/>
                <a:gd name="connsiteY2-126" fmla="*/ 974277 h 2219474"/>
                <a:gd name="connsiteX3-127" fmla="*/ 0 w 1788142"/>
                <a:gd name="connsiteY3-128" fmla="*/ 2219474 h 2219474"/>
                <a:gd name="connsiteX0-129" fmla="*/ 0 w 1788142"/>
                <a:gd name="connsiteY0-130" fmla="*/ 2205950 h 2205950"/>
                <a:gd name="connsiteX1-131" fmla="*/ 1652898 w 1788142"/>
                <a:gd name="connsiteY1-132" fmla="*/ 0 h 2205950"/>
                <a:gd name="connsiteX2-133" fmla="*/ 1788142 w 1788142"/>
                <a:gd name="connsiteY2-134" fmla="*/ 960753 h 2205950"/>
                <a:gd name="connsiteX3-135" fmla="*/ 0 w 1788142"/>
                <a:gd name="connsiteY3-136" fmla="*/ 2205950 h 2205950"/>
                <a:gd name="connsiteX0-137" fmla="*/ 0 w 1788142"/>
                <a:gd name="connsiteY0-138" fmla="*/ 2158950 h 2158950"/>
                <a:gd name="connsiteX1-139" fmla="*/ 1609613 w 1788142"/>
                <a:gd name="connsiteY1-140" fmla="*/ 0 h 2158950"/>
                <a:gd name="connsiteX2-141" fmla="*/ 1788142 w 1788142"/>
                <a:gd name="connsiteY2-142" fmla="*/ 913753 h 2158950"/>
                <a:gd name="connsiteX3-143" fmla="*/ 0 w 1788142"/>
                <a:gd name="connsiteY3-144" fmla="*/ 2158950 h 2158950"/>
                <a:gd name="connsiteX0-145" fmla="*/ 0 w 1785380"/>
                <a:gd name="connsiteY0-146" fmla="*/ 2158950 h 2158950"/>
                <a:gd name="connsiteX1-147" fmla="*/ 1609613 w 1785380"/>
                <a:gd name="connsiteY1-148" fmla="*/ 0 h 2158950"/>
                <a:gd name="connsiteX2-149" fmla="*/ 1785380 w 1785380"/>
                <a:gd name="connsiteY2-150" fmla="*/ 919897 h 2158950"/>
                <a:gd name="connsiteX3-151" fmla="*/ 0 w 1785380"/>
                <a:gd name="connsiteY3-152" fmla="*/ 2158950 h 2158950"/>
                <a:gd name="connsiteX0-153" fmla="*/ 0 w 1783154"/>
                <a:gd name="connsiteY0-154" fmla="*/ 2158950 h 2158950"/>
                <a:gd name="connsiteX1-155" fmla="*/ 1609613 w 1783154"/>
                <a:gd name="connsiteY1-156" fmla="*/ 0 h 2158950"/>
                <a:gd name="connsiteX2-157" fmla="*/ 1783154 w 1783154"/>
                <a:gd name="connsiteY2-158" fmla="*/ 920742 h 2158950"/>
                <a:gd name="connsiteX3-159" fmla="*/ 0 w 1783154"/>
                <a:gd name="connsiteY3-160" fmla="*/ 2158950 h 2158950"/>
                <a:gd name="connsiteX0-161" fmla="*/ 0 w 1784535"/>
                <a:gd name="connsiteY0-162" fmla="*/ 2162021 h 2162021"/>
                <a:gd name="connsiteX1-163" fmla="*/ 1610994 w 1784535"/>
                <a:gd name="connsiteY1-164" fmla="*/ 0 h 2162021"/>
                <a:gd name="connsiteX2-165" fmla="*/ 1784535 w 1784535"/>
                <a:gd name="connsiteY2-166" fmla="*/ 920742 h 2162021"/>
                <a:gd name="connsiteX3-167" fmla="*/ 0 w 1784535"/>
                <a:gd name="connsiteY3-168" fmla="*/ 2162021 h 21620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84535" h="2162021">
                  <a:moveTo>
                    <a:pt x="0" y="2162021"/>
                  </a:moveTo>
                  <a:lnTo>
                    <a:pt x="1610994" y="0"/>
                  </a:lnTo>
                  <a:lnTo>
                    <a:pt x="1784535" y="920742"/>
                  </a:lnTo>
                  <a:lnTo>
                    <a:pt x="0" y="2162021"/>
                  </a:lnTo>
                  <a:close/>
                </a:path>
              </a:pathLst>
            </a:custGeom>
            <a:solidFill>
              <a:srgbClr val="F2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4690665" y="632230"/>
              <a:ext cx="600075" cy="268381"/>
            </a:xfrm>
            <a:custGeom>
              <a:avLst/>
              <a:gdLst>
                <a:gd name="connsiteX0" fmla="*/ 0 w 390525"/>
                <a:gd name="connsiteY0" fmla="*/ 119156 h 119156"/>
                <a:gd name="connsiteX1" fmla="*/ 195263 w 390525"/>
                <a:gd name="connsiteY1" fmla="*/ 0 h 119156"/>
                <a:gd name="connsiteX2" fmla="*/ 390525 w 390525"/>
                <a:gd name="connsiteY2" fmla="*/ 119156 h 119156"/>
                <a:gd name="connsiteX3" fmla="*/ 0 w 390525"/>
                <a:gd name="connsiteY3" fmla="*/ 119156 h 119156"/>
                <a:gd name="connsiteX0-1" fmla="*/ 0 w 428625"/>
                <a:gd name="connsiteY0-2" fmla="*/ 157256 h 157256"/>
                <a:gd name="connsiteX1-3" fmla="*/ 233363 w 428625"/>
                <a:gd name="connsiteY1-4" fmla="*/ 0 h 157256"/>
                <a:gd name="connsiteX2-5" fmla="*/ 428625 w 428625"/>
                <a:gd name="connsiteY2-6" fmla="*/ 119156 h 157256"/>
                <a:gd name="connsiteX3-7" fmla="*/ 0 w 428625"/>
                <a:gd name="connsiteY3-8" fmla="*/ 157256 h 157256"/>
                <a:gd name="connsiteX0-9" fmla="*/ 0 w 533400"/>
                <a:gd name="connsiteY0-10" fmla="*/ 236631 h 236631"/>
                <a:gd name="connsiteX1-11" fmla="*/ 338138 w 533400"/>
                <a:gd name="connsiteY1-12" fmla="*/ 0 h 236631"/>
                <a:gd name="connsiteX2-13" fmla="*/ 533400 w 533400"/>
                <a:gd name="connsiteY2-14" fmla="*/ 119156 h 236631"/>
                <a:gd name="connsiteX3-15" fmla="*/ 0 w 533400"/>
                <a:gd name="connsiteY3-16" fmla="*/ 236631 h 236631"/>
                <a:gd name="connsiteX0-17" fmla="*/ 0 w 571500"/>
                <a:gd name="connsiteY0-18" fmla="*/ 252506 h 252506"/>
                <a:gd name="connsiteX1-19" fmla="*/ 376238 w 571500"/>
                <a:gd name="connsiteY1-20" fmla="*/ 0 h 252506"/>
                <a:gd name="connsiteX2-21" fmla="*/ 571500 w 571500"/>
                <a:gd name="connsiteY2-22" fmla="*/ 119156 h 252506"/>
                <a:gd name="connsiteX3-23" fmla="*/ 0 w 571500"/>
                <a:gd name="connsiteY3-24" fmla="*/ 252506 h 252506"/>
                <a:gd name="connsiteX0-25" fmla="*/ 0 w 600075"/>
                <a:gd name="connsiteY0-26" fmla="*/ 268381 h 268381"/>
                <a:gd name="connsiteX1-27" fmla="*/ 404813 w 600075"/>
                <a:gd name="connsiteY1-28" fmla="*/ 0 h 268381"/>
                <a:gd name="connsiteX2-29" fmla="*/ 600075 w 600075"/>
                <a:gd name="connsiteY2-30" fmla="*/ 119156 h 268381"/>
                <a:gd name="connsiteX3-31" fmla="*/ 0 w 600075"/>
                <a:gd name="connsiteY3-32" fmla="*/ 268381 h 2683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00075" h="268381">
                  <a:moveTo>
                    <a:pt x="0" y="268381"/>
                  </a:moveTo>
                  <a:lnTo>
                    <a:pt x="404813" y="0"/>
                  </a:lnTo>
                  <a:lnTo>
                    <a:pt x="600075" y="119156"/>
                  </a:lnTo>
                  <a:lnTo>
                    <a:pt x="0" y="268381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5"/>
            <p:cNvSpPr/>
            <p:nvPr/>
          </p:nvSpPr>
          <p:spPr>
            <a:xfrm rot="2261504">
              <a:off x="3137649" y="1145480"/>
              <a:ext cx="1960530" cy="1721893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-1" fmla="*/ 0 w 1727276"/>
                <a:gd name="connsiteY0-2" fmla="*/ 1452206 h 1452206"/>
                <a:gd name="connsiteX1-3" fmla="*/ 1016076 w 1727276"/>
                <a:gd name="connsiteY1-4" fmla="*/ 0 h 1452206"/>
                <a:gd name="connsiteX2-5" fmla="*/ 1727276 w 1727276"/>
                <a:gd name="connsiteY2-6" fmla="*/ 1272729 h 1452206"/>
                <a:gd name="connsiteX3-7" fmla="*/ 0 w 1727276"/>
                <a:gd name="connsiteY3-8" fmla="*/ 1452206 h 1452206"/>
                <a:gd name="connsiteX0-9" fmla="*/ 0 w 1727276"/>
                <a:gd name="connsiteY0-10" fmla="*/ 1167474 h 1167474"/>
                <a:gd name="connsiteX1-11" fmla="*/ 1292677 w 1727276"/>
                <a:gd name="connsiteY1-12" fmla="*/ 0 h 1167474"/>
                <a:gd name="connsiteX2-13" fmla="*/ 1727276 w 1727276"/>
                <a:gd name="connsiteY2-14" fmla="*/ 987997 h 1167474"/>
                <a:gd name="connsiteX3-15" fmla="*/ 0 w 1727276"/>
                <a:gd name="connsiteY3-16" fmla="*/ 1167474 h 1167474"/>
                <a:gd name="connsiteX0-17" fmla="*/ 0 w 1721932"/>
                <a:gd name="connsiteY0-18" fmla="*/ 1167474 h 1178422"/>
                <a:gd name="connsiteX1-19" fmla="*/ 1292677 w 1721932"/>
                <a:gd name="connsiteY1-20" fmla="*/ 0 h 1178422"/>
                <a:gd name="connsiteX2-21" fmla="*/ 1721932 w 1721932"/>
                <a:gd name="connsiteY2-22" fmla="*/ 1178422 h 1178422"/>
                <a:gd name="connsiteX3-23" fmla="*/ 0 w 1721932"/>
                <a:gd name="connsiteY3-24" fmla="*/ 1167474 h 1178422"/>
                <a:gd name="connsiteX0-25" fmla="*/ 0 w 1721932"/>
                <a:gd name="connsiteY0-26" fmla="*/ 1308706 h 1319654"/>
                <a:gd name="connsiteX1-27" fmla="*/ 1421150 w 1721932"/>
                <a:gd name="connsiteY1-28" fmla="*/ 0 h 1319654"/>
                <a:gd name="connsiteX2-29" fmla="*/ 1721932 w 1721932"/>
                <a:gd name="connsiteY2-30" fmla="*/ 1319654 h 1319654"/>
                <a:gd name="connsiteX3-31" fmla="*/ 0 w 1721932"/>
                <a:gd name="connsiteY3-32" fmla="*/ 1308706 h 1319654"/>
                <a:gd name="connsiteX0-33" fmla="*/ 0 w 2096662"/>
                <a:gd name="connsiteY0-34" fmla="*/ 1308706 h 1308706"/>
                <a:gd name="connsiteX1-35" fmla="*/ 1421150 w 2096662"/>
                <a:gd name="connsiteY1-36" fmla="*/ 0 h 1308706"/>
                <a:gd name="connsiteX2-37" fmla="*/ 2096662 w 2096662"/>
                <a:gd name="connsiteY2-38" fmla="*/ 1276812 h 1308706"/>
                <a:gd name="connsiteX3-39" fmla="*/ 0 w 2096662"/>
                <a:gd name="connsiteY3-40" fmla="*/ 1308706 h 1308706"/>
                <a:gd name="connsiteX0-41" fmla="*/ 0 w 1975832"/>
                <a:gd name="connsiteY0-42" fmla="*/ 1308706 h 1326782"/>
                <a:gd name="connsiteX1-43" fmla="*/ 1421150 w 1975832"/>
                <a:gd name="connsiteY1-44" fmla="*/ 0 h 1326782"/>
                <a:gd name="connsiteX2-45" fmla="*/ 1975832 w 1975832"/>
                <a:gd name="connsiteY2-46" fmla="*/ 1326782 h 1326782"/>
                <a:gd name="connsiteX3-47" fmla="*/ 0 w 1975832"/>
                <a:gd name="connsiteY3-48" fmla="*/ 1308706 h 1326782"/>
                <a:gd name="connsiteX0-49" fmla="*/ 0 w 1975832"/>
                <a:gd name="connsiteY0-50" fmla="*/ 1271236 h 1289312"/>
                <a:gd name="connsiteX1-51" fmla="*/ 1488705 w 1975832"/>
                <a:gd name="connsiteY1-52" fmla="*/ 0 h 1289312"/>
                <a:gd name="connsiteX2-53" fmla="*/ 1975832 w 1975832"/>
                <a:gd name="connsiteY2-54" fmla="*/ 1289312 h 1289312"/>
                <a:gd name="connsiteX3-55" fmla="*/ 0 w 1975832"/>
                <a:gd name="connsiteY3-56" fmla="*/ 1271236 h 1289312"/>
                <a:gd name="connsiteX0-57" fmla="*/ 0 w 1961900"/>
                <a:gd name="connsiteY0-58" fmla="*/ 1268496 h 1289312"/>
                <a:gd name="connsiteX1-59" fmla="*/ 1474773 w 1961900"/>
                <a:gd name="connsiteY1-60" fmla="*/ 0 h 1289312"/>
                <a:gd name="connsiteX2-61" fmla="*/ 1961900 w 1961900"/>
                <a:gd name="connsiteY2-62" fmla="*/ 1289312 h 1289312"/>
                <a:gd name="connsiteX3-63" fmla="*/ 0 w 1961900"/>
                <a:gd name="connsiteY3-64" fmla="*/ 1268496 h 1289312"/>
                <a:gd name="connsiteX0-65" fmla="*/ 0 w 1960530"/>
                <a:gd name="connsiteY0-66" fmla="*/ 1275462 h 1289312"/>
                <a:gd name="connsiteX1-67" fmla="*/ 1473403 w 1960530"/>
                <a:gd name="connsiteY1-68" fmla="*/ 0 h 1289312"/>
                <a:gd name="connsiteX2-69" fmla="*/ 1960530 w 1960530"/>
                <a:gd name="connsiteY2-70" fmla="*/ 1289312 h 1289312"/>
                <a:gd name="connsiteX3-71" fmla="*/ 0 w 1960530"/>
                <a:gd name="connsiteY3-72" fmla="*/ 1275462 h 1289312"/>
                <a:gd name="connsiteX0-73" fmla="*/ 0 w 1960530"/>
                <a:gd name="connsiteY0-74" fmla="*/ 1721302 h 1735152"/>
                <a:gd name="connsiteX1-75" fmla="*/ 1120897 w 1960530"/>
                <a:gd name="connsiteY1-76" fmla="*/ 0 h 1735152"/>
                <a:gd name="connsiteX2-77" fmla="*/ 1960530 w 1960530"/>
                <a:gd name="connsiteY2-78" fmla="*/ 1735152 h 1735152"/>
                <a:gd name="connsiteX3-79" fmla="*/ 0 w 1960530"/>
                <a:gd name="connsiteY3-80" fmla="*/ 1721302 h 1735152"/>
                <a:gd name="connsiteX0-81" fmla="*/ 0 w 1960530"/>
                <a:gd name="connsiteY0-82" fmla="*/ 1740031 h 1753881"/>
                <a:gd name="connsiteX1-83" fmla="*/ 1098401 w 1960530"/>
                <a:gd name="connsiteY1-84" fmla="*/ 0 h 1753881"/>
                <a:gd name="connsiteX2-85" fmla="*/ 1960530 w 1960530"/>
                <a:gd name="connsiteY2-86" fmla="*/ 1753881 h 1753881"/>
                <a:gd name="connsiteX3-87" fmla="*/ 0 w 1960530"/>
                <a:gd name="connsiteY3-88" fmla="*/ 1740031 h 1753881"/>
                <a:gd name="connsiteX0-89" fmla="*/ 0 w 1960530"/>
                <a:gd name="connsiteY0-90" fmla="*/ 1687945 h 1701795"/>
                <a:gd name="connsiteX1-91" fmla="*/ 1363334 w 1960530"/>
                <a:gd name="connsiteY1-92" fmla="*/ 0 h 1701795"/>
                <a:gd name="connsiteX2-93" fmla="*/ 1960530 w 1960530"/>
                <a:gd name="connsiteY2-94" fmla="*/ 1701795 h 1701795"/>
                <a:gd name="connsiteX3-95" fmla="*/ 0 w 1960530"/>
                <a:gd name="connsiteY3-96" fmla="*/ 1687945 h 1701795"/>
                <a:gd name="connsiteX0-97" fmla="*/ 0 w 1960530"/>
                <a:gd name="connsiteY0-98" fmla="*/ 1718094 h 1731944"/>
                <a:gd name="connsiteX1-99" fmla="*/ 1340040 w 1960530"/>
                <a:gd name="connsiteY1-100" fmla="*/ 0 h 1731944"/>
                <a:gd name="connsiteX2-101" fmla="*/ 1960530 w 1960530"/>
                <a:gd name="connsiteY2-102" fmla="*/ 1731944 h 1731944"/>
                <a:gd name="connsiteX3-103" fmla="*/ 0 w 1960530"/>
                <a:gd name="connsiteY3-104" fmla="*/ 1718094 h 1731944"/>
                <a:gd name="connsiteX0-105" fmla="*/ 0 w 1960530"/>
                <a:gd name="connsiteY0-106" fmla="*/ 1708043 h 1721893"/>
                <a:gd name="connsiteX1-107" fmla="*/ 1347805 w 1960530"/>
                <a:gd name="connsiteY1-108" fmla="*/ 0 h 1721893"/>
                <a:gd name="connsiteX2-109" fmla="*/ 1960530 w 1960530"/>
                <a:gd name="connsiteY2-110" fmla="*/ 1721893 h 1721893"/>
                <a:gd name="connsiteX3-111" fmla="*/ 0 w 1960530"/>
                <a:gd name="connsiteY3-112" fmla="*/ 1708043 h 17218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60530" h="1721893">
                  <a:moveTo>
                    <a:pt x="0" y="1708043"/>
                  </a:moveTo>
                  <a:lnTo>
                    <a:pt x="1347805" y="0"/>
                  </a:lnTo>
                  <a:lnTo>
                    <a:pt x="1960530" y="1721893"/>
                  </a:lnTo>
                  <a:lnTo>
                    <a:pt x="0" y="1708043"/>
                  </a:lnTo>
                  <a:close/>
                </a:path>
              </a:pathLst>
            </a:custGeom>
            <a:solidFill>
              <a:srgbClr val="FFC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291348">
              <a:off x="1844890" y="2246920"/>
              <a:ext cx="1975832" cy="1289312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-1" fmla="*/ 0 w 1727276"/>
                <a:gd name="connsiteY0-2" fmla="*/ 1452206 h 1452206"/>
                <a:gd name="connsiteX1-3" fmla="*/ 1016076 w 1727276"/>
                <a:gd name="connsiteY1-4" fmla="*/ 0 h 1452206"/>
                <a:gd name="connsiteX2-5" fmla="*/ 1727276 w 1727276"/>
                <a:gd name="connsiteY2-6" fmla="*/ 1272729 h 1452206"/>
                <a:gd name="connsiteX3-7" fmla="*/ 0 w 1727276"/>
                <a:gd name="connsiteY3-8" fmla="*/ 1452206 h 1452206"/>
                <a:gd name="connsiteX0-9" fmla="*/ 0 w 1727276"/>
                <a:gd name="connsiteY0-10" fmla="*/ 1167474 h 1167474"/>
                <a:gd name="connsiteX1-11" fmla="*/ 1292677 w 1727276"/>
                <a:gd name="connsiteY1-12" fmla="*/ 0 h 1167474"/>
                <a:gd name="connsiteX2-13" fmla="*/ 1727276 w 1727276"/>
                <a:gd name="connsiteY2-14" fmla="*/ 987997 h 1167474"/>
                <a:gd name="connsiteX3-15" fmla="*/ 0 w 1727276"/>
                <a:gd name="connsiteY3-16" fmla="*/ 1167474 h 1167474"/>
                <a:gd name="connsiteX0-17" fmla="*/ 0 w 1721932"/>
                <a:gd name="connsiteY0-18" fmla="*/ 1167474 h 1178422"/>
                <a:gd name="connsiteX1-19" fmla="*/ 1292677 w 1721932"/>
                <a:gd name="connsiteY1-20" fmla="*/ 0 h 1178422"/>
                <a:gd name="connsiteX2-21" fmla="*/ 1721932 w 1721932"/>
                <a:gd name="connsiteY2-22" fmla="*/ 1178422 h 1178422"/>
                <a:gd name="connsiteX3-23" fmla="*/ 0 w 1721932"/>
                <a:gd name="connsiteY3-24" fmla="*/ 1167474 h 1178422"/>
                <a:gd name="connsiteX0-25" fmla="*/ 0 w 1721932"/>
                <a:gd name="connsiteY0-26" fmla="*/ 1308706 h 1319654"/>
                <a:gd name="connsiteX1-27" fmla="*/ 1421150 w 1721932"/>
                <a:gd name="connsiteY1-28" fmla="*/ 0 h 1319654"/>
                <a:gd name="connsiteX2-29" fmla="*/ 1721932 w 1721932"/>
                <a:gd name="connsiteY2-30" fmla="*/ 1319654 h 1319654"/>
                <a:gd name="connsiteX3-31" fmla="*/ 0 w 1721932"/>
                <a:gd name="connsiteY3-32" fmla="*/ 1308706 h 1319654"/>
                <a:gd name="connsiteX0-33" fmla="*/ 0 w 2096662"/>
                <a:gd name="connsiteY0-34" fmla="*/ 1308706 h 1308706"/>
                <a:gd name="connsiteX1-35" fmla="*/ 1421150 w 2096662"/>
                <a:gd name="connsiteY1-36" fmla="*/ 0 h 1308706"/>
                <a:gd name="connsiteX2-37" fmla="*/ 2096662 w 2096662"/>
                <a:gd name="connsiteY2-38" fmla="*/ 1276812 h 1308706"/>
                <a:gd name="connsiteX3-39" fmla="*/ 0 w 2096662"/>
                <a:gd name="connsiteY3-40" fmla="*/ 1308706 h 1308706"/>
                <a:gd name="connsiteX0-41" fmla="*/ 0 w 1975832"/>
                <a:gd name="connsiteY0-42" fmla="*/ 1308706 h 1326782"/>
                <a:gd name="connsiteX1-43" fmla="*/ 1421150 w 1975832"/>
                <a:gd name="connsiteY1-44" fmla="*/ 0 h 1326782"/>
                <a:gd name="connsiteX2-45" fmla="*/ 1975832 w 1975832"/>
                <a:gd name="connsiteY2-46" fmla="*/ 1326782 h 1326782"/>
                <a:gd name="connsiteX3-47" fmla="*/ 0 w 1975832"/>
                <a:gd name="connsiteY3-48" fmla="*/ 1308706 h 1326782"/>
                <a:gd name="connsiteX0-49" fmla="*/ 0 w 1975832"/>
                <a:gd name="connsiteY0-50" fmla="*/ 1271236 h 1289312"/>
                <a:gd name="connsiteX1-51" fmla="*/ 1488705 w 1975832"/>
                <a:gd name="connsiteY1-52" fmla="*/ 0 h 1289312"/>
                <a:gd name="connsiteX2-53" fmla="*/ 1975832 w 1975832"/>
                <a:gd name="connsiteY2-54" fmla="*/ 1289312 h 1289312"/>
                <a:gd name="connsiteX3-55" fmla="*/ 0 w 1975832"/>
                <a:gd name="connsiteY3-56" fmla="*/ 1271236 h 1289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75832" h="1289312">
                  <a:moveTo>
                    <a:pt x="0" y="1271236"/>
                  </a:moveTo>
                  <a:lnTo>
                    <a:pt x="1488705" y="0"/>
                  </a:lnTo>
                  <a:lnTo>
                    <a:pt x="1975832" y="1289312"/>
                  </a:lnTo>
                  <a:lnTo>
                    <a:pt x="0" y="1271236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身体"/>
          <p:cNvGrpSpPr/>
          <p:nvPr/>
        </p:nvGrpSpPr>
        <p:grpSpPr>
          <a:xfrm>
            <a:off x="1063283" y="2902631"/>
            <a:ext cx="4420524" cy="2642723"/>
            <a:chOff x="2823257" y="2614410"/>
            <a:chExt cx="4420524" cy="2642723"/>
          </a:xfrm>
        </p:grpSpPr>
        <p:sp>
          <p:nvSpPr>
            <p:cNvPr id="6" name="直角三角形 5"/>
            <p:cNvSpPr/>
            <p:nvPr/>
          </p:nvSpPr>
          <p:spPr>
            <a:xfrm rot="7802093">
              <a:off x="2824051" y="2733568"/>
              <a:ext cx="584200" cy="585788"/>
            </a:xfrm>
            <a:prstGeom prst="rtTriangle">
              <a:avLst/>
            </a:prstGeom>
            <a:solidFill>
              <a:srgbClr val="FE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20722384">
              <a:off x="5661780" y="3518194"/>
              <a:ext cx="1582001" cy="1738939"/>
            </a:xfrm>
            <a:custGeom>
              <a:avLst/>
              <a:gdLst>
                <a:gd name="connsiteX0" fmla="*/ 0 w 1040580"/>
                <a:gd name="connsiteY0" fmla="*/ 1603491 h 1603491"/>
                <a:gd name="connsiteX1" fmla="*/ 0 w 1040580"/>
                <a:gd name="connsiteY1" fmla="*/ 0 h 1603491"/>
                <a:gd name="connsiteX2" fmla="*/ 1040580 w 1040580"/>
                <a:gd name="connsiteY2" fmla="*/ 1603491 h 1603491"/>
                <a:gd name="connsiteX3" fmla="*/ 0 w 1040580"/>
                <a:gd name="connsiteY3" fmla="*/ 1603491 h 1603491"/>
                <a:gd name="connsiteX0-1" fmla="*/ 0 w 1040580"/>
                <a:gd name="connsiteY0-2" fmla="*/ 1601086 h 1601086"/>
                <a:gd name="connsiteX1-3" fmla="*/ 9216 w 1040580"/>
                <a:gd name="connsiteY1-4" fmla="*/ 0 h 1601086"/>
                <a:gd name="connsiteX2-5" fmla="*/ 1040580 w 1040580"/>
                <a:gd name="connsiteY2-6" fmla="*/ 1601086 h 1601086"/>
                <a:gd name="connsiteX3-7" fmla="*/ 0 w 1040580"/>
                <a:gd name="connsiteY3-8" fmla="*/ 1601086 h 1601086"/>
                <a:gd name="connsiteX0-9" fmla="*/ 0 w 1040580"/>
                <a:gd name="connsiteY0-10" fmla="*/ 1602689 h 1602689"/>
                <a:gd name="connsiteX1-11" fmla="*/ 3072 w 1040580"/>
                <a:gd name="connsiteY1-12" fmla="*/ 0 h 1602689"/>
                <a:gd name="connsiteX2-13" fmla="*/ 1040580 w 1040580"/>
                <a:gd name="connsiteY2-14" fmla="*/ 1602689 h 1602689"/>
                <a:gd name="connsiteX3-15" fmla="*/ 0 w 1040580"/>
                <a:gd name="connsiteY3-16" fmla="*/ 1602689 h 1602689"/>
                <a:gd name="connsiteX0-17" fmla="*/ 0 w 1285252"/>
                <a:gd name="connsiteY0-18" fmla="*/ 1602689 h 1795696"/>
                <a:gd name="connsiteX1-19" fmla="*/ 3072 w 1285252"/>
                <a:gd name="connsiteY1-20" fmla="*/ 0 h 1795696"/>
                <a:gd name="connsiteX2-21" fmla="*/ 1285252 w 1285252"/>
                <a:gd name="connsiteY2-22" fmla="*/ 1795696 h 1795696"/>
                <a:gd name="connsiteX3-23" fmla="*/ 0 w 1285252"/>
                <a:gd name="connsiteY3-24" fmla="*/ 1602689 h 1795696"/>
                <a:gd name="connsiteX0-25" fmla="*/ 34389 w 1282180"/>
                <a:gd name="connsiteY0-26" fmla="*/ 1609638 h 1795696"/>
                <a:gd name="connsiteX1-27" fmla="*/ 0 w 1282180"/>
                <a:gd name="connsiteY1-28" fmla="*/ 0 h 1795696"/>
                <a:gd name="connsiteX2-29" fmla="*/ 1282180 w 1282180"/>
                <a:gd name="connsiteY2-30" fmla="*/ 1795696 h 1795696"/>
                <a:gd name="connsiteX3-31" fmla="*/ 34389 w 1282180"/>
                <a:gd name="connsiteY3-32" fmla="*/ 1609638 h 1795696"/>
                <a:gd name="connsiteX0-33" fmla="*/ 51382 w 1282180"/>
                <a:gd name="connsiteY0-34" fmla="*/ 1622478 h 1795696"/>
                <a:gd name="connsiteX1-35" fmla="*/ 0 w 1282180"/>
                <a:gd name="connsiteY1-36" fmla="*/ 0 h 1795696"/>
                <a:gd name="connsiteX2-37" fmla="*/ 1282180 w 1282180"/>
                <a:gd name="connsiteY2-38" fmla="*/ 1795696 h 1795696"/>
                <a:gd name="connsiteX3-39" fmla="*/ 51382 w 1282180"/>
                <a:gd name="connsiteY3-40" fmla="*/ 1622478 h 1795696"/>
                <a:gd name="connsiteX0-41" fmla="*/ 56064 w 1282180"/>
                <a:gd name="connsiteY0-42" fmla="*/ 1623346 h 1795696"/>
                <a:gd name="connsiteX1-43" fmla="*/ 0 w 1282180"/>
                <a:gd name="connsiteY1-44" fmla="*/ 0 h 1795696"/>
                <a:gd name="connsiteX2-45" fmla="*/ 1282180 w 1282180"/>
                <a:gd name="connsiteY2-46" fmla="*/ 1795696 h 1795696"/>
                <a:gd name="connsiteX3-47" fmla="*/ 56064 w 1282180"/>
                <a:gd name="connsiteY3-48" fmla="*/ 1623346 h 1795696"/>
                <a:gd name="connsiteX0-49" fmla="*/ 56064 w 1582001"/>
                <a:gd name="connsiteY0-50" fmla="*/ 1623346 h 1738939"/>
                <a:gd name="connsiteX1-51" fmla="*/ 0 w 1582001"/>
                <a:gd name="connsiteY1-52" fmla="*/ 0 h 1738939"/>
                <a:gd name="connsiteX2-53" fmla="*/ 1582001 w 1582001"/>
                <a:gd name="connsiteY2-54" fmla="*/ 1738939 h 1738939"/>
                <a:gd name="connsiteX3-55" fmla="*/ 56064 w 1582001"/>
                <a:gd name="connsiteY3-56" fmla="*/ 1623346 h 17389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82001" h="1738939">
                  <a:moveTo>
                    <a:pt x="56064" y="1623346"/>
                  </a:moveTo>
                  <a:lnTo>
                    <a:pt x="0" y="0"/>
                  </a:lnTo>
                  <a:lnTo>
                    <a:pt x="1582001" y="1738939"/>
                  </a:lnTo>
                  <a:lnTo>
                    <a:pt x="56064" y="1623346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078051" y="2614410"/>
              <a:ext cx="2459864" cy="1574576"/>
            </a:xfrm>
            <a:custGeom>
              <a:avLst/>
              <a:gdLst>
                <a:gd name="connsiteX0" fmla="*/ 0 w 1815921"/>
                <a:gd name="connsiteY0" fmla="*/ 0 h 1403798"/>
                <a:gd name="connsiteX1" fmla="*/ 1815921 w 1815921"/>
                <a:gd name="connsiteY1" fmla="*/ 0 h 1403798"/>
                <a:gd name="connsiteX2" fmla="*/ 1815921 w 1815921"/>
                <a:gd name="connsiteY2" fmla="*/ 1403798 h 1403798"/>
                <a:gd name="connsiteX3" fmla="*/ 0 w 1815921"/>
                <a:gd name="connsiteY3" fmla="*/ 1403798 h 1403798"/>
                <a:gd name="connsiteX4" fmla="*/ 0 w 1815921"/>
                <a:gd name="connsiteY4" fmla="*/ 0 h 1403798"/>
                <a:gd name="connsiteX0-1" fmla="*/ 0 w 2472743"/>
                <a:gd name="connsiteY0-2" fmla="*/ 0 h 1584102"/>
                <a:gd name="connsiteX1-3" fmla="*/ 2472743 w 2472743"/>
                <a:gd name="connsiteY1-4" fmla="*/ 180304 h 1584102"/>
                <a:gd name="connsiteX2-5" fmla="*/ 2472743 w 2472743"/>
                <a:gd name="connsiteY2-6" fmla="*/ 1584102 h 1584102"/>
                <a:gd name="connsiteX3-7" fmla="*/ 656822 w 2472743"/>
                <a:gd name="connsiteY3-8" fmla="*/ 1584102 h 1584102"/>
                <a:gd name="connsiteX4-9" fmla="*/ 0 w 2472743"/>
                <a:gd name="connsiteY4-10" fmla="*/ 0 h 1584102"/>
                <a:gd name="connsiteX0-11" fmla="*/ 0 w 2472743"/>
                <a:gd name="connsiteY0-12" fmla="*/ 0 h 1584102"/>
                <a:gd name="connsiteX1-13" fmla="*/ 2472743 w 2472743"/>
                <a:gd name="connsiteY1-14" fmla="*/ 180304 h 1584102"/>
                <a:gd name="connsiteX2-15" fmla="*/ 2459864 w 2472743"/>
                <a:gd name="connsiteY2-16" fmla="*/ 1210615 h 1584102"/>
                <a:gd name="connsiteX3-17" fmla="*/ 656822 w 2472743"/>
                <a:gd name="connsiteY3-18" fmla="*/ 1584102 h 1584102"/>
                <a:gd name="connsiteX4-19" fmla="*/ 0 w 2472743"/>
                <a:gd name="connsiteY4-20" fmla="*/ 0 h 1584102"/>
                <a:gd name="connsiteX0-21" fmla="*/ 0 w 2459864"/>
                <a:gd name="connsiteY0-22" fmla="*/ 0 h 1584102"/>
                <a:gd name="connsiteX1-23" fmla="*/ 2253802 w 2459864"/>
                <a:gd name="connsiteY1-24" fmla="*/ 347730 h 1584102"/>
                <a:gd name="connsiteX2-25" fmla="*/ 2459864 w 2459864"/>
                <a:gd name="connsiteY2-26" fmla="*/ 1210615 h 1584102"/>
                <a:gd name="connsiteX3-27" fmla="*/ 656822 w 2459864"/>
                <a:gd name="connsiteY3-28" fmla="*/ 1584102 h 1584102"/>
                <a:gd name="connsiteX4-29" fmla="*/ 0 w 2459864"/>
                <a:gd name="connsiteY4-30" fmla="*/ 0 h 1584102"/>
                <a:gd name="connsiteX0-31" fmla="*/ 0 w 2459864"/>
                <a:gd name="connsiteY0-32" fmla="*/ 0 h 1579339"/>
                <a:gd name="connsiteX1-33" fmla="*/ 2253802 w 2459864"/>
                <a:gd name="connsiteY1-34" fmla="*/ 347730 h 1579339"/>
                <a:gd name="connsiteX2-35" fmla="*/ 2459864 w 2459864"/>
                <a:gd name="connsiteY2-36" fmla="*/ 1210615 h 1579339"/>
                <a:gd name="connsiteX3-37" fmla="*/ 666347 w 2459864"/>
                <a:gd name="connsiteY3-38" fmla="*/ 1579339 h 1579339"/>
                <a:gd name="connsiteX4-39" fmla="*/ 0 w 2459864"/>
                <a:gd name="connsiteY4-40" fmla="*/ 0 h 1579339"/>
                <a:gd name="connsiteX0-41" fmla="*/ 0 w 2459864"/>
                <a:gd name="connsiteY0-42" fmla="*/ 0 h 1579339"/>
                <a:gd name="connsiteX1-43" fmla="*/ 2253802 w 2459864"/>
                <a:gd name="connsiteY1-44" fmla="*/ 347730 h 1579339"/>
                <a:gd name="connsiteX2-45" fmla="*/ 2459864 w 2459864"/>
                <a:gd name="connsiteY2-46" fmla="*/ 1210615 h 1579339"/>
                <a:gd name="connsiteX3-47" fmla="*/ 661584 w 2459864"/>
                <a:gd name="connsiteY3-48" fmla="*/ 1579339 h 1579339"/>
                <a:gd name="connsiteX4-49" fmla="*/ 0 w 2459864"/>
                <a:gd name="connsiteY4-50" fmla="*/ 0 h 1579339"/>
                <a:gd name="connsiteX0-51" fmla="*/ 0 w 2459864"/>
                <a:gd name="connsiteY0-52" fmla="*/ 0 h 1574576"/>
                <a:gd name="connsiteX1-53" fmla="*/ 2253802 w 2459864"/>
                <a:gd name="connsiteY1-54" fmla="*/ 347730 h 1574576"/>
                <a:gd name="connsiteX2-55" fmla="*/ 2459864 w 2459864"/>
                <a:gd name="connsiteY2-56" fmla="*/ 1210615 h 1574576"/>
                <a:gd name="connsiteX3-57" fmla="*/ 659203 w 2459864"/>
                <a:gd name="connsiteY3-58" fmla="*/ 1574576 h 1574576"/>
                <a:gd name="connsiteX4-59" fmla="*/ 0 w 2459864"/>
                <a:gd name="connsiteY4-60" fmla="*/ 0 h 1574576"/>
                <a:gd name="connsiteX0-61" fmla="*/ 0 w 2459864"/>
                <a:gd name="connsiteY0-62" fmla="*/ 0 h 1574576"/>
                <a:gd name="connsiteX1-63" fmla="*/ 2253802 w 2459864"/>
                <a:gd name="connsiteY1-64" fmla="*/ 347730 h 1574576"/>
                <a:gd name="connsiteX2-65" fmla="*/ 2459864 w 2459864"/>
                <a:gd name="connsiteY2-66" fmla="*/ 1210615 h 1574576"/>
                <a:gd name="connsiteX3-67" fmla="*/ 656822 w 2459864"/>
                <a:gd name="connsiteY3-68" fmla="*/ 1574576 h 1574576"/>
                <a:gd name="connsiteX4-69" fmla="*/ 0 w 2459864"/>
                <a:gd name="connsiteY4-70" fmla="*/ 0 h 1574576"/>
                <a:gd name="connsiteX0-71" fmla="*/ 0 w 2459864"/>
                <a:gd name="connsiteY0-72" fmla="*/ 0 h 1579338"/>
                <a:gd name="connsiteX1-73" fmla="*/ 2253802 w 2459864"/>
                <a:gd name="connsiteY1-74" fmla="*/ 347730 h 1579338"/>
                <a:gd name="connsiteX2-75" fmla="*/ 2459864 w 2459864"/>
                <a:gd name="connsiteY2-76" fmla="*/ 1210615 h 1579338"/>
                <a:gd name="connsiteX3-77" fmla="*/ 656822 w 2459864"/>
                <a:gd name="connsiteY3-78" fmla="*/ 1579338 h 1579338"/>
                <a:gd name="connsiteX4-79" fmla="*/ 0 w 2459864"/>
                <a:gd name="connsiteY4-80" fmla="*/ 0 h 1579338"/>
                <a:gd name="connsiteX0-81" fmla="*/ 0 w 2459864"/>
                <a:gd name="connsiteY0-82" fmla="*/ 0 h 1572194"/>
                <a:gd name="connsiteX1-83" fmla="*/ 2253802 w 2459864"/>
                <a:gd name="connsiteY1-84" fmla="*/ 347730 h 1572194"/>
                <a:gd name="connsiteX2-85" fmla="*/ 2459864 w 2459864"/>
                <a:gd name="connsiteY2-86" fmla="*/ 1210615 h 1572194"/>
                <a:gd name="connsiteX3-87" fmla="*/ 659203 w 2459864"/>
                <a:gd name="connsiteY3-88" fmla="*/ 1572194 h 1572194"/>
                <a:gd name="connsiteX4-89" fmla="*/ 0 w 2459864"/>
                <a:gd name="connsiteY4-90" fmla="*/ 0 h 1572194"/>
                <a:gd name="connsiteX0-91" fmla="*/ 0 w 2459864"/>
                <a:gd name="connsiteY0-92" fmla="*/ 0 h 1574575"/>
                <a:gd name="connsiteX1-93" fmla="*/ 2253802 w 2459864"/>
                <a:gd name="connsiteY1-94" fmla="*/ 347730 h 1574575"/>
                <a:gd name="connsiteX2-95" fmla="*/ 2459864 w 2459864"/>
                <a:gd name="connsiteY2-96" fmla="*/ 1210615 h 1574575"/>
                <a:gd name="connsiteX3-97" fmla="*/ 656822 w 2459864"/>
                <a:gd name="connsiteY3-98" fmla="*/ 1574575 h 1574575"/>
                <a:gd name="connsiteX4-99" fmla="*/ 0 w 2459864"/>
                <a:gd name="connsiteY4-100" fmla="*/ 0 h 1574575"/>
                <a:gd name="connsiteX0-101" fmla="*/ 0 w 2459864"/>
                <a:gd name="connsiteY0-102" fmla="*/ 0 h 1572194"/>
                <a:gd name="connsiteX1-103" fmla="*/ 2253802 w 2459864"/>
                <a:gd name="connsiteY1-104" fmla="*/ 347730 h 1572194"/>
                <a:gd name="connsiteX2-105" fmla="*/ 2459864 w 2459864"/>
                <a:gd name="connsiteY2-106" fmla="*/ 1210615 h 1572194"/>
                <a:gd name="connsiteX3-107" fmla="*/ 649679 w 2459864"/>
                <a:gd name="connsiteY3-108" fmla="*/ 1572194 h 1572194"/>
                <a:gd name="connsiteX4-109" fmla="*/ 0 w 2459864"/>
                <a:gd name="connsiteY4-110" fmla="*/ 0 h 1572194"/>
                <a:gd name="connsiteX0-111" fmla="*/ 0 w 2459864"/>
                <a:gd name="connsiteY0-112" fmla="*/ 0 h 1572194"/>
                <a:gd name="connsiteX1-113" fmla="*/ 2253802 w 2459864"/>
                <a:gd name="connsiteY1-114" fmla="*/ 347730 h 1572194"/>
                <a:gd name="connsiteX2-115" fmla="*/ 2459864 w 2459864"/>
                <a:gd name="connsiteY2-116" fmla="*/ 1210615 h 1572194"/>
                <a:gd name="connsiteX3-117" fmla="*/ 644917 w 2459864"/>
                <a:gd name="connsiteY3-118" fmla="*/ 1572194 h 1572194"/>
                <a:gd name="connsiteX4-119" fmla="*/ 0 w 2459864"/>
                <a:gd name="connsiteY4-120" fmla="*/ 0 h 1572194"/>
                <a:gd name="connsiteX0-121" fmla="*/ 0 w 2459864"/>
                <a:gd name="connsiteY0-122" fmla="*/ 0 h 1574576"/>
                <a:gd name="connsiteX1-123" fmla="*/ 2253802 w 2459864"/>
                <a:gd name="connsiteY1-124" fmla="*/ 347730 h 1574576"/>
                <a:gd name="connsiteX2-125" fmla="*/ 2459864 w 2459864"/>
                <a:gd name="connsiteY2-126" fmla="*/ 1210615 h 1574576"/>
                <a:gd name="connsiteX3-127" fmla="*/ 647298 w 2459864"/>
                <a:gd name="connsiteY3-128" fmla="*/ 1574576 h 1574576"/>
                <a:gd name="connsiteX4-129" fmla="*/ 0 w 2459864"/>
                <a:gd name="connsiteY4-130" fmla="*/ 0 h 15745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59864" h="1574576">
                  <a:moveTo>
                    <a:pt x="0" y="0"/>
                  </a:moveTo>
                  <a:lnTo>
                    <a:pt x="2253802" y="347730"/>
                  </a:lnTo>
                  <a:lnTo>
                    <a:pt x="2459864" y="1210615"/>
                  </a:lnTo>
                  <a:lnTo>
                    <a:pt x="647298" y="1574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10800000">
              <a:off x="3725408" y="3814081"/>
              <a:ext cx="1973978" cy="698950"/>
            </a:xfrm>
            <a:custGeom>
              <a:avLst/>
              <a:gdLst>
                <a:gd name="connsiteX0" fmla="*/ 0 w 2061029"/>
                <a:gd name="connsiteY0" fmla="*/ 682172 h 682172"/>
                <a:gd name="connsiteX1" fmla="*/ 0 w 2061029"/>
                <a:gd name="connsiteY1" fmla="*/ 0 h 682172"/>
                <a:gd name="connsiteX2" fmla="*/ 2061029 w 2061029"/>
                <a:gd name="connsiteY2" fmla="*/ 682172 h 682172"/>
                <a:gd name="connsiteX3" fmla="*/ 0 w 2061029"/>
                <a:gd name="connsiteY3" fmla="*/ 682172 h 682172"/>
                <a:gd name="connsiteX0-1" fmla="*/ 0 w 2340429"/>
                <a:gd name="connsiteY0-2" fmla="*/ 682172 h 809172"/>
                <a:gd name="connsiteX1-3" fmla="*/ 0 w 2340429"/>
                <a:gd name="connsiteY1-4" fmla="*/ 0 h 809172"/>
                <a:gd name="connsiteX2-5" fmla="*/ 2340429 w 2340429"/>
                <a:gd name="connsiteY2-6" fmla="*/ 809172 h 809172"/>
                <a:gd name="connsiteX3-7" fmla="*/ 0 w 2340429"/>
                <a:gd name="connsiteY3-8" fmla="*/ 682172 h 809172"/>
                <a:gd name="connsiteX0-9" fmla="*/ 558800 w 2340429"/>
                <a:gd name="connsiteY0-10" fmla="*/ 1183822 h 1183822"/>
                <a:gd name="connsiteX1-11" fmla="*/ 0 w 2340429"/>
                <a:gd name="connsiteY1-12" fmla="*/ 0 h 1183822"/>
                <a:gd name="connsiteX2-13" fmla="*/ 2340429 w 2340429"/>
                <a:gd name="connsiteY2-14" fmla="*/ 809172 h 1183822"/>
                <a:gd name="connsiteX3-15" fmla="*/ 558800 w 2340429"/>
                <a:gd name="connsiteY3-16" fmla="*/ 1183822 h 1183822"/>
                <a:gd name="connsiteX0-17" fmla="*/ 222250 w 2003879"/>
                <a:gd name="connsiteY0-18" fmla="*/ 618672 h 618672"/>
                <a:gd name="connsiteX1-19" fmla="*/ 0 w 2003879"/>
                <a:gd name="connsiteY1-20" fmla="*/ 0 h 618672"/>
                <a:gd name="connsiteX2-21" fmla="*/ 2003879 w 2003879"/>
                <a:gd name="connsiteY2-22" fmla="*/ 244022 h 618672"/>
                <a:gd name="connsiteX3-23" fmla="*/ 222250 w 2003879"/>
                <a:gd name="connsiteY3-24" fmla="*/ 618672 h 618672"/>
                <a:gd name="connsiteX0-25" fmla="*/ 196850 w 1978479"/>
                <a:gd name="connsiteY0-26" fmla="*/ 675822 h 675822"/>
                <a:gd name="connsiteX1-27" fmla="*/ 0 w 1978479"/>
                <a:gd name="connsiteY1-28" fmla="*/ 0 h 675822"/>
                <a:gd name="connsiteX2-29" fmla="*/ 1978479 w 1978479"/>
                <a:gd name="connsiteY2-30" fmla="*/ 301172 h 675822"/>
                <a:gd name="connsiteX3-31" fmla="*/ 196850 w 1978479"/>
                <a:gd name="connsiteY3-32" fmla="*/ 675822 h 675822"/>
                <a:gd name="connsiteX0-33" fmla="*/ 184150 w 1965779"/>
                <a:gd name="connsiteY0-34" fmla="*/ 685347 h 685347"/>
                <a:gd name="connsiteX1-35" fmla="*/ 0 w 1965779"/>
                <a:gd name="connsiteY1-36" fmla="*/ 0 h 685347"/>
                <a:gd name="connsiteX2-37" fmla="*/ 1965779 w 1965779"/>
                <a:gd name="connsiteY2-38" fmla="*/ 310697 h 685347"/>
                <a:gd name="connsiteX3-39" fmla="*/ 184150 w 1965779"/>
                <a:gd name="connsiteY3-40" fmla="*/ 685347 h 685347"/>
                <a:gd name="connsiteX0-41" fmla="*/ 184150 w 1984829"/>
                <a:gd name="connsiteY0-42" fmla="*/ 685347 h 685347"/>
                <a:gd name="connsiteX1-43" fmla="*/ 0 w 1984829"/>
                <a:gd name="connsiteY1-44" fmla="*/ 0 h 685347"/>
                <a:gd name="connsiteX2-45" fmla="*/ 1984829 w 1984829"/>
                <a:gd name="connsiteY2-46" fmla="*/ 310697 h 685347"/>
                <a:gd name="connsiteX3-47" fmla="*/ 184150 w 1984829"/>
                <a:gd name="connsiteY3-48" fmla="*/ 685347 h 685347"/>
                <a:gd name="connsiteX0-49" fmla="*/ 184150 w 1984829"/>
                <a:gd name="connsiteY0-50" fmla="*/ 685347 h 685347"/>
                <a:gd name="connsiteX1-51" fmla="*/ 0 w 1984829"/>
                <a:gd name="connsiteY1-52" fmla="*/ 0 h 685347"/>
                <a:gd name="connsiteX2-53" fmla="*/ 1984829 w 1984829"/>
                <a:gd name="connsiteY2-54" fmla="*/ 317047 h 685347"/>
                <a:gd name="connsiteX3-55" fmla="*/ 184150 w 1984829"/>
                <a:gd name="connsiteY3-56" fmla="*/ 685347 h 685347"/>
                <a:gd name="connsiteX0-57" fmla="*/ 184150 w 1988004"/>
                <a:gd name="connsiteY0-58" fmla="*/ 685347 h 685347"/>
                <a:gd name="connsiteX1-59" fmla="*/ 0 w 1988004"/>
                <a:gd name="connsiteY1-60" fmla="*/ 0 h 685347"/>
                <a:gd name="connsiteX2-61" fmla="*/ 1988004 w 1988004"/>
                <a:gd name="connsiteY2-62" fmla="*/ 320222 h 685347"/>
                <a:gd name="connsiteX3-63" fmla="*/ 184150 w 1988004"/>
                <a:gd name="connsiteY3-64" fmla="*/ 685347 h 685347"/>
                <a:gd name="connsiteX0-65" fmla="*/ 184150 w 1997529"/>
                <a:gd name="connsiteY0-66" fmla="*/ 685347 h 685347"/>
                <a:gd name="connsiteX1-67" fmla="*/ 0 w 1997529"/>
                <a:gd name="connsiteY1-68" fmla="*/ 0 h 685347"/>
                <a:gd name="connsiteX2-69" fmla="*/ 1997529 w 1997529"/>
                <a:gd name="connsiteY2-70" fmla="*/ 313872 h 685347"/>
                <a:gd name="connsiteX3-71" fmla="*/ 184150 w 1997529"/>
                <a:gd name="connsiteY3-72" fmla="*/ 685347 h 685347"/>
                <a:gd name="connsiteX0-73" fmla="*/ 184150 w 1997529"/>
                <a:gd name="connsiteY0-74" fmla="*/ 694872 h 694872"/>
                <a:gd name="connsiteX1-75" fmla="*/ 0 w 1997529"/>
                <a:gd name="connsiteY1-76" fmla="*/ 0 h 694872"/>
                <a:gd name="connsiteX2-77" fmla="*/ 1997529 w 1997529"/>
                <a:gd name="connsiteY2-78" fmla="*/ 313872 h 694872"/>
                <a:gd name="connsiteX3-79" fmla="*/ 184150 w 1997529"/>
                <a:gd name="connsiteY3-80" fmla="*/ 694872 h 694872"/>
                <a:gd name="connsiteX0-81" fmla="*/ 191293 w 1997529"/>
                <a:gd name="connsiteY0-82" fmla="*/ 694872 h 694872"/>
                <a:gd name="connsiteX1-83" fmla="*/ 0 w 1997529"/>
                <a:gd name="connsiteY1-84" fmla="*/ 0 h 694872"/>
                <a:gd name="connsiteX2-85" fmla="*/ 1997529 w 1997529"/>
                <a:gd name="connsiteY2-86" fmla="*/ 313872 h 694872"/>
                <a:gd name="connsiteX3-87" fmla="*/ 191293 w 1997529"/>
                <a:gd name="connsiteY3-88" fmla="*/ 694872 h 694872"/>
                <a:gd name="connsiteX0-89" fmla="*/ 186530 w 1997529"/>
                <a:gd name="connsiteY0-90" fmla="*/ 694872 h 694872"/>
                <a:gd name="connsiteX1-91" fmla="*/ 0 w 1997529"/>
                <a:gd name="connsiteY1-92" fmla="*/ 0 h 694872"/>
                <a:gd name="connsiteX2-93" fmla="*/ 1997529 w 1997529"/>
                <a:gd name="connsiteY2-94" fmla="*/ 313872 h 694872"/>
                <a:gd name="connsiteX3-95" fmla="*/ 186530 w 1997529"/>
                <a:gd name="connsiteY3-96" fmla="*/ 694872 h 694872"/>
                <a:gd name="connsiteX0-97" fmla="*/ 186530 w 1992767"/>
                <a:gd name="connsiteY0-98" fmla="*/ 694872 h 694872"/>
                <a:gd name="connsiteX1-99" fmla="*/ 0 w 1992767"/>
                <a:gd name="connsiteY1-100" fmla="*/ 0 h 694872"/>
                <a:gd name="connsiteX2-101" fmla="*/ 1992767 w 1992767"/>
                <a:gd name="connsiteY2-102" fmla="*/ 313872 h 694872"/>
                <a:gd name="connsiteX3-103" fmla="*/ 186530 w 1992767"/>
                <a:gd name="connsiteY3-104" fmla="*/ 694872 h 694872"/>
                <a:gd name="connsiteX0-105" fmla="*/ 186530 w 1989592"/>
                <a:gd name="connsiteY0-106" fmla="*/ 694872 h 694872"/>
                <a:gd name="connsiteX1-107" fmla="*/ 0 w 1989592"/>
                <a:gd name="connsiteY1-108" fmla="*/ 0 h 694872"/>
                <a:gd name="connsiteX2-109" fmla="*/ 1989592 w 1989592"/>
                <a:gd name="connsiteY2-110" fmla="*/ 313872 h 694872"/>
                <a:gd name="connsiteX3-111" fmla="*/ 186530 w 1989592"/>
                <a:gd name="connsiteY3-112" fmla="*/ 694872 h 694872"/>
                <a:gd name="connsiteX0-113" fmla="*/ 186530 w 1989592"/>
                <a:gd name="connsiteY0-114" fmla="*/ 694872 h 694872"/>
                <a:gd name="connsiteX1-115" fmla="*/ 0 w 1989592"/>
                <a:gd name="connsiteY1-116" fmla="*/ 0 h 694872"/>
                <a:gd name="connsiteX2-117" fmla="*/ 1989592 w 1989592"/>
                <a:gd name="connsiteY2-118" fmla="*/ 317047 h 694872"/>
                <a:gd name="connsiteX3-119" fmla="*/ 186530 w 1989592"/>
                <a:gd name="connsiteY3-120" fmla="*/ 694872 h 694872"/>
                <a:gd name="connsiteX0-121" fmla="*/ 186530 w 1989592"/>
                <a:gd name="connsiteY0-122" fmla="*/ 694872 h 694872"/>
                <a:gd name="connsiteX1-123" fmla="*/ 0 w 1989592"/>
                <a:gd name="connsiteY1-124" fmla="*/ 0 h 694872"/>
                <a:gd name="connsiteX2-125" fmla="*/ 1989592 w 1989592"/>
                <a:gd name="connsiteY2-126" fmla="*/ 317047 h 694872"/>
                <a:gd name="connsiteX3-127" fmla="*/ 186530 w 1989592"/>
                <a:gd name="connsiteY3-128" fmla="*/ 694872 h 694872"/>
                <a:gd name="connsiteX0-129" fmla="*/ 186530 w 1992767"/>
                <a:gd name="connsiteY0-130" fmla="*/ 694872 h 694872"/>
                <a:gd name="connsiteX1-131" fmla="*/ 0 w 1992767"/>
                <a:gd name="connsiteY1-132" fmla="*/ 0 h 694872"/>
                <a:gd name="connsiteX2-133" fmla="*/ 1992767 w 1992767"/>
                <a:gd name="connsiteY2-134" fmla="*/ 317047 h 694872"/>
                <a:gd name="connsiteX3-135" fmla="*/ 186530 w 1992767"/>
                <a:gd name="connsiteY3-136" fmla="*/ 694872 h 694872"/>
                <a:gd name="connsiteX0-137" fmla="*/ 186530 w 1999117"/>
                <a:gd name="connsiteY0-138" fmla="*/ 694872 h 694872"/>
                <a:gd name="connsiteX1-139" fmla="*/ 0 w 1999117"/>
                <a:gd name="connsiteY1-140" fmla="*/ 0 h 694872"/>
                <a:gd name="connsiteX2-141" fmla="*/ 1999117 w 1999117"/>
                <a:gd name="connsiteY2-142" fmla="*/ 317047 h 694872"/>
                <a:gd name="connsiteX3-143" fmla="*/ 186530 w 1999117"/>
                <a:gd name="connsiteY3-144" fmla="*/ 694872 h 694872"/>
                <a:gd name="connsiteX0-145" fmla="*/ 186530 w 1989592"/>
                <a:gd name="connsiteY0-146" fmla="*/ 694872 h 694872"/>
                <a:gd name="connsiteX1-147" fmla="*/ 0 w 1989592"/>
                <a:gd name="connsiteY1-148" fmla="*/ 0 h 694872"/>
                <a:gd name="connsiteX2-149" fmla="*/ 1989592 w 1989592"/>
                <a:gd name="connsiteY2-150" fmla="*/ 320222 h 694872"/>
                <a:gd name="connsiteX3-151" fmla="*/ 186530 w 1989592"/>
                <a:gd name="connsiteY3-152" fmla="*/ 694872 h 694872"/>
                <a:gd name="connsiteX0-153" fmla="*/ 186530 w 1995942"/>
                <a:gd name="connsiteY0-154" fmla="*/ 694872 h 694872"/>
                <a:gd name="connsiteX1-155" fmla="*/ 0 w 1995942"/>
                <a:gd name="connsiteY1-156" fmla="*/ 0 h 694872"/>
                <a:gd name="connsiteX2-157" fmla="*/ 1995942 w 1995942"/>
                <a:gd name="connsiteY2-158" fmla="*/ 323397 h 694872"/>
                <a:gd name="connsiteX3-159" fmla="*/ 186530 w 1995942"/>
                <a:gd name="connsiteY3-160" fmla="*/ 694872 h 694872"/>
                <a:gd name="connsiteX0-161" fmla="*/ 180180 w 1989592"/>
                <a:gd name="connsiteY0-162" fmla="*/ 704397 h 704397"/>
                <a:gd name="connsiteX1-163" fmla="*/ 0 w 1989592"/>
                <a:gd name="connsiteY1-164" fmla="*/ 0 h 704397"/>
                <a:gd name="connsiteX2-165" fmla="*/ 1989592 w 1989592"/>
                <a:gd name="connsiteY2-166" fmla="*/ 332922 h 704397"/>
                <a:gd name="connsiteX3-167" fmla="*/ 180180 w 1989592"/>
                <a:gd name="connsiteY3-168" fmla="*/ 704397 h 704397"/>
                <a:gd name="connsiteX0-169" fmla="*/ 173830 w 1983242"/>
                <a:gd name="connsiteY0-170" fmla="*/ 694872 h 694872"/>
                <a:gd name="connsiteX1-171" fmla="*/ 0 w 1983242"/>
                <a:gd name="connsiteY1-172" fmla="*/ 0 h 694872"/>
                <a:gd name="connsiteX2-173" fmla="*/ 1983242 w 1983242"/>
                <a:gd name="connsiteY2-174" fmla="*/ 323397 h 694872"/>
                <a:gd name="connsiteX3-175" fmla="*/ 173830 w 1983242"/>
                <a:gd name="connsiteY3-176" fmla="*/ 694872 h 694872"/>
                <a:gd name="connsiteX0-177" fmla="*/ 177005 w 1986417"/>
                <a:gd name="connsiteY0-178" fmla="*/ 694872 h 694872"/>
                <a:gd name="connsiteX1-179" fmla="*/ 0 w 1986417"/>
                <a:gd name="connsiteY1-180" fmla="*/ 0 h 694872"/>
                <a:gd name="connsiteX2-181" fmla="*/ 1986417 w 1986417"/>
                <a:gd name="connsiteY2-182" fmla="*/ 323397 h 694872"/>
                <a:gd name="connsiteX3-183" fmla="*/ 177005 w 1986417"/>
                <a:gd name="connsiteY3-184" fmla="*/ 694872 h 694872"/>
                <a:gd name="connsiteX0-185" fmla="*/ 164566 w 1973978"/>
                <a:gd name="connsiteY0-186" fmla="*/ 698950 h 698950"/>
                <a:gd name="connsiteX1-187" fmla="*/ 0 w 1973978"/>
                <a:gd name="connsiteY1-188" fmla="*/ 0 h 698950"/>
                <a:gd name="connsiteX2-189" fmla="*/ 1973978 w 1973978"/>
                <a:gd name="connsiteY2-190" fmla="*/ 327475 h 698950"/>
                <a:gd name="connsiteX3-191" fmla="*/ 164566 w 1973978"/>
                <a:gd name="connsiteY3-192" fmla="*/ 698950 h 698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73978" h="698950">
                  <a:moveTo>
                    <a:pt x="164566" y="698950"/>
                  </a:moveTo>
                  <a:lnTo>
                    <a:pt x="0" y="0"/>
                  </a:lnTo>
                  <a:lnTo>
                    <a:pt x="1973978" y="327475"/>
                  </a:lnTo>
                  <a:lnTo>
                    <a:pt x="164566" y="698950"/>
                  </a:lnTo>
                  <a:close/>
                </a:path>
              </a:pathLst>
            </a:cu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等腰三角形 13"/>
          <p:cNvSpPr/>
          <p:nvPr/>
        </p:nvSpPr>
        <p:spPr>
          <a:xfrm rot="1711284">
            <a:off x="5660020" y="1727906"/>
            <a:ext cx="1041452" cy="593712"/>
          </a:xfrm>
          <a:custGeom>
            <a:avLst/>
            <a:gdLst>
              <a:gd name="connsiteX0" fmla="*/ 0 w 1257300"/>
              <a:gd name="connsiteY0" fmla="*/ 431800 h 431800"/>
              <a:gd name="connsiteX1" fmla="*/ 628650 w 1257300"/>
              <a:gd name="connsiteY1" fmla="*/ 0 h 431800"/>
              <a:gd name="connsiteX2" fmla="*/ 1257300 w 1257300"/>
              <a:gd name="connsiteY2" fmla="*/ 431800 h 431800"/>
              <a:gd name="connsiteX3" fmla="*/ 0 w 1257300"/>
              <a:gd name="connsiteY3" fmla="*/ 431800 h 431800"/>
              <a:gd name="connsiteX0-1" fmla="*/ 0 w 1505370"/>
              <a:gd name="connsiteY0-2" fmla="*/ 593712 h 593712"/>
              <a:gd name="connsiteX1-3" fmla="*/ 876720 w 1505370"/>
              <a:gd name="connsiteY1-4" fmla="*/ 0 h 593712"/>
              <a:gd name="connsiteX2-5" fmla="*/ 1505370 w 1505370"/>
              <a:gd name="connsiteY2-6" fmla="*/ 431800 h 593712"/>
              <a:gd name="connsiteX3-7" fmla="*/ 0 w 1505370"/>
              <a:gd name="connsiteY3-8" fmla="*/ 593712 h 593712"/>
              <a:gd name="connsiteX0-9" fmla="*/ 0 w 1048275"/>
              <a:gd name="connsiteY0-10" fmla="*/ 593712 h 593712"/>
              <a:gd name="connsiteX1-11" fmla="*/ 876720 w 1048275"/>
              <a:gd name="connsiteY1-12" fmla="*/ 0 h 593712"/>
              <a:gd name="connsiteX2-13" fmla="*/ 1048275 w 1048275"/>
              <a:gd name="connsiteY2-14" fmla="*/ 89389 h 593712"/>
              <a:gd name="connsiteX3-15" fmla="*/ 0 w 1048275"/>
              <a:gd name="connsiteY3-16" fmla="*/ 593712 h 593712"/>
              <a:gd name="connsiteX0-17" fmla="*/ 0 w 1041452"/>
              <a:gd name="connsiteY0-18" fmla="*/ 593712 h 593712"/>
              <a:gd name="connsiteX1-19" fmla="*/ 876720 w 1041452"/>
              <a:gd name="connsiteY1-20" fmla="*/ 0 h 593712"/>
              <a:gd name="connsiteX2-21" fmla="*/ 1041452 w 1041452"/>
              <a:gd name="connsiteY2-22" fmla="*/ 76835 h 593712"/>
              <a:gd name="connsiteX3-23" fmla="*/ 0 w 1041452"/>
              <a:gd name="connsiteY3-24" fmla="*/ 593712 h 5937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41452" h="593712">
                <a:moveTo>
                  <a:pt x="0" y="593712"/>
                </a:moveTo>
                <a:lnTo>
                  <a:pt x="876720" y="0"/>
                </a:lnTo>
                <a:lnTo>
                  <a:pt x="1041452" y="76835"/>
                </a:lnTo>
                <a:lnTo>
                  <a:pt x="0" y="593712"/>
                </a:lnTo>
                <a:close/>
              </a:path>
            </a:pathLst>
          </a:custGeom>
          <a:solidFill>
            <a:srgbClr val="FFE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前翅膀"/>
          <p:cNvGrpSpPr/>
          <p:nvPr/>
        </p:nvGrpSpPr>
        <p:grpSpPr>
          <a:xfrm>
            <a:off x="1973660" y="1499241"/>
            <a:ext cx="4680956" cy="2639549"/>
            <a:chOff x="2389243" y="1423041"/>
            <a:chExt cx="4680956" cy="2639549"/>
          </a:xfrm>
        </p:grpSpPr>
        <p:sp>
          <p:nvSpPr>
            <p:cNvPr id="8" name="直角三角形 7"/>
            <p:cNvSpPr/>
            <p:nvPr/>
          </p:nvSpPr>
          <p:spPr>
            <a:xfrm>
              <a:off x="2389243" y="2123614"/>
              <a:ext cx="2510973" cy="1938976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-1" fmla="*/ 0 w 5428343"/>
                <a:gd name="connsiteY0-2" fmla="*/ 2932296 h 2932296"/>
                <a:gd name="connsiteX1-3" fmla="*/ 3497943 w 5428343"/>
                <a:gd name="connsiteY1-4" fmla="*/ 0 h 2932296"/>
                <a:gd name="connsiteX2-5" fmla="*/ 5428343 w 5428343"/>
                <a:gd name="connsiteY2-6" fmla="*/ 2932296 h 2932296"/>
                <a:gd name="connsiteX3-7" fmla="*/ 0 w 5428343"/>
                <a:gd name="connsiteY3-8" fmla="*/ 2932296 h 2932296"/>
                <a:gd name="connsiteX0-9" fmla="*/ 0 w 5428343"/>
                <a:gd name="connsiteY0-10" fmla="*/ 2554925 h 2554925"/>
                <a:gd name="connsiteX1-11" fmla="*/ 1712686 w 5428343"/>
                <a:gd name="connsiteY1-12" fmla="*/ 0 h 2554925"/>
                <a:gd name="connsiteX2-13" fmla="*/ 5428343 w 5428343"/>
                <a:gd name="connsiteY2-14" fmla="*/ 2554925 h 2554925"/>
                <a:gd name="connsiteX3-15" fmla="*/ 0 w 5428343"/>
                <a:gd name="connsiteY3-16" fmla="*/ 2554925 h 2554925"/>
                <a:gd name="connsiteX0-17" fmla="*/ 0 w 7649029"/>
                <a:gd name="connsiteY0-18" fmla="*/ 2554925 h 2554925"/>
                <a:gd name="connsiteX1-19" fmla="*/ 1712686 w 7649029"/>
                <a:gd name="connsiteY1-20" fmla="*/ 0 h 2554925"/>
                <a:gd name="connsiteX2-21" fmla="*/ 7649029 w 7649029"/>
                <a:gd name="connsiteY2-22" fmla="*/ 2075953 h 2554925"/>
                <a:gd name="connsiteX3-23" fmla="*/ 0 w 7649029"/>
                <a:gd name="connsiteY3-24" fmla="*/ 2554925 h 2554925"/>
                <a:gd name="connsiteX0-25" fmla="*/ 0 w 7649029"/>
                <a:gd name="connsiteY0-26" fmla="*/ 2772640 h 2772640"/>
                <a:gd name="connsiteX1-27" fmla="*/ 1611086 w 7649029"/>
                <a:gd name="connsiteY1-28" fmla="*/ 0 h 2772640"/>
                <a:gd name="connsiteX2-29" fmla="*/ 7649029 w 7649029"/>
                <a:gd name="connsiteY2-30" fmla="*/ 2293668 h 2772640"/>
                <a:gd name="connsiteX3-31" fmla="*/ 0 w 7649029"/>
                <a:gd name="connsiteY3-32" fmla="*/ 2772640 h 2772640"/>
                <a:gd name="connsiteX0-33" fmla="*/ 0 w 7881258"/>
                <a:gd name="connsiteY0-34" fmla="*/ 2816183 h 2816183"/>
                <a:gd name="connsiteX1-35" fmla="*/ 1843315 w 7881258"/>
                <a:gd name="connsiteY1-36" fmla="*/ 0 h 2816183"/>
                <a:gd name="connsiteX2-37" fmla="*/ 7881258 w 7881258"/>
                <a:gd name="connsiteY2-38" fmla="*/ 2293668 h 2816183"/>
                <a:gd name="connsiteX3-39" fmla="*/ 0 w 7881258"/>
                <a:gd name="connsiteY3-40" fmla="*/ 2816183 h 2816183"/>
                <a:gd name="connsiteX0-41" fmla="*/ 0 w 7881258"/>
                <a:gd name="connsiteY0-42" fmla="*/ 3120983 h 3120983"/>
                <a:gd name="connsiteX1-43" fmla="*/ 1727200 w 7881258"/>
                <a:gd name="connsiteY1-44" fmla="*/ 0 h 3120983"/>
                <a:gd name="connsiteX2-45" fmla="*/ 7881258 w 7881258"/>
                <a:gd name="connsiteY2-46" fmla="*/ 2598468 h 3120983"/>
                <a:gd name="connsiteX3-47" fmla="*/ 0 w 7881258"/>
                <a:gd name="connsiteY3-48" fmla="*/ 3120983 h 3120983"/>
                <a:gd name="connsiteX0-49" fmla="*/ 0 w 7881258"/>
                <a:gd name="connsiteY0-50" fmla="*/ 3114633 h 3114633"/>
                <a:gd name="connsiteX1-51" fmla="*/ 1724025 w 7881258"/>
                <a:gd name="connsiteY1-52" fmla="*/ 0 h 3114633"/>
                <a:gd name="connsiteX2-53" fmla="*/ 7881258 w 7881258"/>
                <a:gd name="connsiteY2-54" fmla="*/ 2592118 h 3114633"/>
                <a:gd name="connsiteX3-55" fmla="*/ 0 w 7881258"/>
                <a:gd name="connsiteY3-56" fmla="*/ 3114633 h 3114633"/>
                <a:gd name="connsiteX0-57" fmla="*/ 0 w 7881258"/>
                <a:gd name="connsiteY0-58" fmla="*/ 1866404 h 1866404"/>
                <a:gd name="connsiteX1-59" fmla="*/ 1114425 w 7881258"/>
                <a:gd name="connsiteY1-60" fmla="*/ 0 h 1866404"/>
                <a:gd name="connsiteX2-61" fmla="*/ 7881258 w 7881258"/>
                <a:gd name="connsiteY2-62" fmla="*/ 1343889 h 1866404"/>
                <a:gd name="connsiteX3-63" fmla="*/ 0 w 7881258"/>
                <a:gd name="connsiteY3-64" fmla="*/ 1866404 h 1866404"/>
                <a:gd name="connsiteX0-65" fmla="*/ 0 w 2510973"/>
                <a:gd name="connsiteY0-66" fmla="*/ 1866404 h 1866404"/>
                <a:gd name="connsiteX1-67" fmla="*/ 1114425 w 2510973"/>
                <a:gd name="connsiteY1-68" fmla="*/ 0 h 1866404"/>
                <a:gd name="connsiteX2-69" fmla="*/ 2510973 w 2510973"/>
                <a:gd name="connsiteY2-70" fmla="*/ 1648689 h 1866404"/>
                <a:gd name="connsiteX3-71" fmla="*/ 0 w 2510973"/>
                <a:gd name="connsiteY3-72" fmla="*/ 1866404 h 1866404"/>
                <a:gd name="connsiteX0-73" fmla="*/ 0 w 2510973"/>
                <a:gd name="connsiteY0-74" fmla="*/ 1866404 h 1866404"/>
                <a:gd name="connsiteX1-75" fmla="*/ 1114425 w 2510973"/>
                <a:gd name="connsiteY1-76" fmla="*/ 0 h 1866404"/>
                <a:gd name="connsiteX2-77" fmla="*/ 2510973 w 2510973"/>
                <a:gd name="connsiteY2-78" fmla="*/ 1692232 h 1866404"/>
                <a:gd name="connsiteX3-79" fmla="*/ 0 w 2510973"/>
                <a:gd name="connsiteY3-80" fmla="*/ 1866404 h 1866404"/>
                <a:gd name="connsiteX0-81" fmla="*/ 0 w 2510973"/>
                <a:gd name="connsiteY0-82" fmla="*/ 1880919 h 1880919"/>
                <a:gd name="connsiteX1-83" fmla="*/ 1767567 w 2510973"/>
                <a:gd name="connsiteY1-84" fmla="*/ 0 h 1880919"/>
                <a:gd name="connsiteX2-85" fmla="*/ 2510973 w 2510973"/>
                <a:gd name="connsiteY2-86" fmla="*/ 1706747 h 1880919"/>
                <a:gd name="connsiteX3-87" fmla="*/ 0 w 2510973"/>
                <a:gd name="connsiteY3-88" fmla="*/ 1880919 h 1880919"/>
                <a:gd name="connsiteX0-89" fmla="*/ 0 w 2510973"/>
                <a:gd name="connsiteY0-90" fmla="*/ 1895433 h 1895433"/>
                <a:gd name="connsiteX1-91" fmla="*/ 1724024 w 2510973"/>
                <a:gd name="connsiteY1-92" fmla="*/ 0 h 1895433"/>
                <a:gd name="connsiteX2-93" fmla="*/ 2510973 w 2510973"/>
                <a:gd name="connsiteY2-94" fmla="*/ 1721261 h 1895433"/>
                <a:gd name="connsiteX3-95" fmla="*/ 0 w 2510973"/>
                <a:gd name="connsiteY3-96" fmla="*/ 1895433 h 1895433"/>
                <a:gd name="connsiteX0-97" fmla="*/ 0 w 2510973"/>
                <a:gd name="connsiteY0-98" fmla="*/ 1938976 h 1938976"/>
                <a:gd name="connsiteX1-99" fmla="*/ 1840138 w 2510973"/>
                <a:gd name="connsiteY1-100" fmla="*/ 0 h 1938976"/>
                <a:gd name="connsiteX2-101" fmla="*/ 2510973 w 2510973"/>
                <a:gd name="connsiteY2-102" fmla="*/ 1764804 h 1938976"/>
                <a:gd name="connsiteX3-103" fmla="*/ 0 w 2510973"/>
                <a:gd name="connsiteY3-104" fmla="*/ 1938976 h 19389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510973" h="1938976">
                  <a:moveTo>
                    <a:pt x="0" y="1938976"/>
                  </a:moveTo>
                  <a:lnTo>
                    <a:pt x="1840138" y="0"/>
                  </a:lnTo>
                  <a:lnTo>
                    <a:pt x="2510973" y="1764804"/>
                  </a:lnTo>
                  <a:lnTo>
                    <a:pt x="0" y="1938976"/>
                  </a:lnTo>
                  <a:close/>
                </a:path>
              </a:pathLst>
            </a:custGeom>
            <a:solidFill>
              <a:srgbClr val="FFE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7"/>
            <p:cNvSpPr/>
            <p:nvPr/>
          </p:nvSpPr>
          <p:spPr>
            <a:xfrm rot="10800000">
              <a:off x="4225564" y="2127361"/>
              <a:ext cx="2010911" cy="1764804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-1" fmla="*/ 0 w 5428343"/>
                <a:gd name="connsiteY0-2" fmla="*/ 2932296 h 2932296"/>
                <a:gd name="connsiteX1-3" fmla="*/ 3497943 w 5428343"/>
                <a:gd name="connsiteY1-4" fmla="*/ 0 h 2932296"/>
                <a:gd name="connsiteX2-5" fmla="*/ 5428343 w 5428343"/>
                <a:gd name="connsiteY2-6" fmla="*/ 2932296 h 2932296"/>
                <a:gd name="connsiteX3-7" fmla="*/ 0 w 5428343"/>
                <a:gd name="connsiteY3-8" fmla="*/ 2932296 h 2932296"/>
                <a:gd name="connsiteX0-9" fmla="*/ 0 w 5428343"/>
                <a:gd name="connsiteY0-10" fmla="*/ 2554925 h 2554925"/>
                <a:gd name="connsiteX1-11" fmla="*/ 1712686 w 5428343"/>
                <a:gd name="connsiteY1-12" fmla="*/ 0 h 2554925"/>
                <a:gd name="connsiteX2-13" fmla="*/ 5428343 w 5428343"/>
                <a:gd name="connsiteY2-14" fmla="*/ 2554925 h 2554925"/>
                <a:gd name="connsiteX3-15" fmla="*/ 0 w 5428343"/>
                <a:gd name="connsiteY3-16" fmla="*/ 2554925 h 2554925"/>
                <a:gd name="connsiteX0-17" fmla="*/ 0 w 7649029"/>
                <a:gd name="connsiteY0-18" fmla="*/ 2554925 h 2554925"/>
                <a:gd name="connsiteX1-19" fmla="*/ 1712686 w 7649029"/>
                <a:gd name="connsiteY1-20" fmla="*/ 0 h 2554925"/>
                <a:gd name="connsiteX2-21" fmla="*/ 7649029 w 7649029"/>
                <a:gd name="connsiteY2-22" fmla="*/ 2075953 h 2554925"/>
                <a:gd name="connsiteX3-23" fmla="*/ 0 w 7649029"/>
                <a:gd name="connsiteY3-24" fmla="*/ 2554925 h 2554925"/>
                <a:gd name="connsiteX0-25" fmla="*/ 0 w 7649029"/>
                <a:gd name="connsiteY0-26" fmla="*/ 2772640 h 2772640"/>
                <a:gd name="connsiteX1-27" fmla="*/ 1611086 w 7649029"/>
                <a:gd name="connsiteY1-28" fmla="*/ 0 h 2772640"/>
                <a:gd name="connsiteX2-29" fmla="*/ 7649029 w 7649029"/>
                <a:gd name="connsiteY2-30" fmla="*/ 2293668 h 2772640"/>
                <a:gd name="connsiteX3-31" fmla="*/ 0 w 7649029"/>
                <a:gd name="connsiteY3-32" fmla="*/ 2772640 h 2772640"/>
                <a:gd name="connsiteX0-33" fmla="*/ 0 w 7881258"/>
                <a:gd name="connsiteY0-34" fmla="*/ 2816183 h 2816183"/>
                <a:gd name="connsiteX1-35" fmla="*/ 1843315 w 7881258"/>
                <a:gd name="connsiteY1-36" fmla="*/ 0 h 2816183"/>
                <a:gd name="connsiteX2-37" fmla="*/ 7881258 w 7881258"/>
                <a:gd name="connsiteY2-38" fmla="*/ 2293668 h 2816183"/>
                <a:gd name="connsiteX3-39" fmla="*/ 0 w 7881258"/>
                <a:gd name="connsiteY3-40" fmla="*/ 2816183 h 2816183"/>
                <a:gd name="connsiteX0-41" fmla="*/ 0 w 7881258"/>
                <a:gd name="connsiteY0-42" fmla="*/ 3120983 h 3120983"/>
                <a:gd name="connsiteX1-43" fmla="*/ 1727200 w 7881258"/>
                <a:gd name="connsiteY1-44" fmla="*/ 0 h 3120983"/>
                <a:gd name="connsiteX2-45" fmla="*/ 7881258 w 7881258"/>
                <a:gd name="connsiteY2-46" fmla="*/ 2598468 h 3120983"/>
                <a:gd name="connsiteX3-47" fmla="*/ 0 w 7881258"/>
                <a:gd name="connsiteY3-48" fmla="*/ 3120983 h 3120983"/>
                <a:gd name="connsiteX0-49" fmla="*/ 0 w 7881258"/>
                <a:gd name="connsiteY0-50" fmla="*/ 3114633 h 3114633"/>
                <a:gd name="connsiteX1-51" fmla="*/ 1724025 w 7881258"/>
                <a:gd name="connsiteY1-52" fmla="*/ 0 h 3114633"/>
                <a:gd name="connsiteX2-53" fmla="*/ 7881258 w 7881258"/>
                <a:gd name="connsiteY2-54" fmla="*/ 2592118 h 3114633"/>
                <a:gd name="connsiteX3-55" fmla="*/ 0 w 7881258"/>
                <a:gd name="connsiteY3-56" fmla="*/ 3114633 h 3114633"/>
                <a:gd name="connsiteX0-57" fmla="*/ 0 w 7881258"/>
                <a:gd name="connsiteY0-58" fmla="*/ 1866404 h 1866404"/>
                <a:gd name="connsiteX1-59" fmla="*/ 1114425 w 7881258"/>
                <a:gd name="connsiteY1-60" fmla="*/ 0 h 1866404"/>
                <a:gd name="connsiteX2-61" fmla="*/ 7881258 w 7881258"/>
                <a:gd name="connsiteY2-62" fmla="*/ 1343889 h 1866404"/>
                <a:gd name="connsiteX3-63" fmla="*/ 0 w 7881258"/>
                <a:gd name="connsiteY3-64" fmla="*/ 1866404 h 1866404"/>
                <a:gd name="connsiteX0-65" fmla="*/ 0 w 2510973"/>
                <a:gd name="connsiteY0-66" fmla="*/ 1866404 h 1866404"/>
                <a:gd name="connsiteX1-67" fmla="*/ 1114425 w 2510973"/>
                <a:gd name="connsiteY1-68" fmla="*/ 0 h 1866404"/>
                <a:gd name="connsiteX2-69" fmla="*/ 2510973 w 2510973"/>
                <a:gd name="connsiteY2-70" fmla="*/ 1648689 h 1866404"/>
                <a:gd name="connsiteX3-71" fmla="*/ 0 w 2510973"/>
                <a:gd name="connsiteY3-72" fmla="*/ 1866404 h 1866404"/>
                <a:gd name="connsiteX0-73" fmla="*/ 0 w 2510973"/>
                <a:gd name="connsiteY0-74" fmla="*/ 1866404 h 1866404"/>
                <a:gd name="connsiteX1-75" fmla="*/ 1114425 w 2510973"/>
                <a:gd name="connsiteY1-76" fmla="*/ 0 h 1866404"/>
                <a:gd name="connsiteX2-77" fmla="*/ 2510973 w 2510973"/>
                <a:gd name="connsiteY2-78" fmla="*/ 1692232 h 1866404"/>
                <a:gd name="connsiteX3-79" fmla="*/ 0 w 2510973"/>
                <a:gd name="connsiteY3-80" fmla="*/ 1866404 h 1866404"/>
                <a:gd name="connsiteX0-81" fmla="*/ 0 w 2510973"/>
                <a:gd name="connsiteY0-82" fmla="*/ 1880919 h 1880919"/>
                <a:gd name="connsiteX1-83" fmla="*/ 1767567 w 2510973"/>
                <a:gd name="connsiteY1-84" fmla="*/ 0 h 1880919"/>
                <a:gd name="connsiteX2-85" fmla="*/ 2510973 w 2510973"/>
                <a:gd name="connsiteY2-86" fmla="*/ 1706747 h 1880919"/>
                <a:gd name="connsiteX3-87" fmla="*/ 0 w 2510973"/>
                <a:gd name="connsiteY3-88" fmla="*/ 1880919 h 1880919"/>
                <a:gd name="connsiteX0-89" fmla="*/ 0 w 2510973"/>
                <a:gd name="connsiteY0-90" fmla="*/ 1895433 h 1895433"/>
                <a:gd name="connsiteX1-91" fmla="*/ 1724024 w 2510973"/>
                <a:gd name="connsiteY1-92" fmla="*/ 0 h 1895433"/>
                <a:gd name="connsiteX2-93" fmla="*/ 2510973 w 2510973"/>
                <a:gd name="connsiteY2-94" fmla="*/ 1721261 h 1895433"/>
                <a:gd name="connsiteX3-95" fmla="*/ 0 w 2510973"/>
                <a:gd name="connsiteY3-96" fmla="*/ 1895433 h 1895433"/>
                <a:gd name="connsiteX0-97" fmla="*/ 0 w 2510973"/>
                <a:gd name="connsiteY0-98" fmla="*/ 1938976 h 1938976"/>
                <a:gd name="connsiteX1-99" fmla="*/ 1840138 w 2510973"/>
                <a:gd name="connsiteY1-100" fmla="*/ 0 h 1938976"/>
                <a:gd name="connsiteX2-101" fmla="*/ 2510973 w 2510973"/>
                <a:gd name="connsiteY2-102" fmla="*/ 1764804 h 1938976"/>
                <a:gd name="connsiteX3-103" fmla="*/ 0 w 2510973"/>
                <a:gd name="connsiteY3-104" fmla="*/ 1938976 h 1938976"/>
                <a:gd name="connsiteX0-105" fmla="*/ 0 w 1929948"/>
                <a:gd name="connsiteY0-106" fmla="*/ 1324614 h 1764804"/>
                <a:gd name="connsiteX1-107" fmla="*/ 1259113 w 1929948"/>
                <a:gd name="connsiteY1-108" fmla="*/ 0 h 1764804"/>
                <a:gd name="connsiteX2-109" fmla="*/ 1929948 w 1929948"/>
                <a:gd name="connsiteY2-110" fmla="*/ 1764804 h 1764804"/>
                <a:gd name="connsiteX3-111" fmla="*/ 0 w 1929948"/>
                <a:gd name="connsiteY3-112" fmla="*/ 1324614 h 1764804"/>
                <a:gd name="connsiteX0-113" fmla="*/ 0 w 2010911"/>
                <a:gd name="connsiteY0-114" fmla="*/ 1005527 h 1764804"/>
                <a:gd name="connsiteX1-115" fmla="*/ 1340076 w 2010911"/>
                <a:gd name="connsiteY1-116" fmla="*/ 0 h 1764804"/>
                <a:gd name="connsiteX2-117" fmla="*/ 2010911 w 2010911"/>
                <a:gd name="connsiteY2-118" fmla="*/ 1764804 h 1764804"/>
                <a:gd name="connsiteX3-119" fmla="*/ 0 w 2010911"/>
                <a:gd name="connsiteY3-120" fmla="*/ 1005527 h 1764804"/>
                <a:gd name="connsiteX0-121" fmla="*/ 0 w 2010911"/>
                <a:gd name="connsiteY0-122" fmla="*/ 1005527 h 1764804"/>
                <a:gd name="connsiteX1-123" fmla="*/ 1349601 w 2010911"/>
                <a:gd name="connsiteY1-124" fmla="*/ 0 h 1764804"/>
                <a:gd name="connsiteX2-125" fmla="*/ 2010911 w 2010911"/>
                <a:gd name="connsiteY2-126" fmla="*/ 1764804 h 1764804"/>
                <a:gd name="connsiteX3-127" fmla="*/ 0 w 2010911"/>
                <a:gd name="connsiteY3-128" fmla="*/ 1005527 h 17648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10911" h="1764804">
                  <a:moveTo>
                    <a:pt x="0" y="1005527"/>
                  </a:moveTo>
                  <a:lnTo>
                    <a:pt x="1349601" y="0"/>
                  </a:lnTo>
                  <a:lnTo>
                    <a:pt x="2010911" y="1764804"/>
                  </a:lnTo>
                  <a:lnTo>
                    <a:pt x="0" y="1005527"/>
                  </a:ln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7"/>
            <p:cNvSpPr/>
            <p:nvPr/>
          </p:nvSpPr>
          <p:spPr>
            <a:xfrm rot="9126709">
              <a:off x="4436298" y="1423041"/>
              <a:ext cx="2633901" cy="1616128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-1" fmla="*/ 0 w 5428343"/>
                <a:gd name="connsiteY0-2" fmla="*/ 2932296 h 2932296"/>
                <a:gd name="connsiteX1-3" fmla="*/ 3497943 w 5428343"/>
                <a:gd name="connsiteY1-4" fmla="*/ 0 h 2932296"/>
                <a:gd name="connsiteX2-5" fmla="*/ 5428343 w 5428343"/>
                <a:gd name="connsiteY2-6" fmla="*/ 2932296 h 2932296"/>
                <a:gd name="connsiteX3-7" fmla="*/ 0 w 5428343"/>
                <a:gd name="connsiteY3-8" fmla="*/ 2932296 h 2932296"/>
                <a:gd name="connsiteX0-9" fmla="*/ 0 w 5428343"/>
                <a:gd name="connsiteY0-10" fmla="*/ 2554925 h 2554925"/>
                <a:gd name="connsiteX1-11" fmla="*/ 1712686 w 5428343"/>
                <a:gd name="connsiteY1-12" fmla="*/ 0 h 2554925"/>
                <a:gd name="connsiteX2-13" fmla="*/ 5428343 w 5428343"/>
                <a:gd name="connsiteY2-14" fmla="*/ 2554925 h 2554925"/>
                <a:gd name="connsiteX3-15" fmla="*/ 0 w 5428343"/>
                <a:gd name="connsiteY3-16" fmla="*/ 2554925 h 2554925"/>
                <a:gd name="connsiteX0-17" fmla="*/ 0 w 7649029"/>
                <a:gd name="connsiteY0-18" fmla="*/ 2554925 h 2554925"/>
                <a:gd name="connsiteX1-19" fmla="*/ 1712686 w 7649029"/>
                <a:gd name="connsiteY1-20" fmla="*/ 0 h 2554925"/>
                <a:gd name="connsiteX2-21" fmla="*/ 7649029 w 7649029"/>
                <a:gd name="connsiteY2-22" fmla="*/ 2075953 h 2554925"/>
                <a:gd name="connsiteX3-23" fmla="*/ 0 w 7649029"/>
                <a:gd name="connsiteY3-24" fmla="*/ 2554925 h 2554925"/>
                <a:gd name="connsiteX0-25" fmla="*/ 0 w 7649029"/>
                <a:gd name="connsiteY0-26" fmla="*/ 2772640 h 2772640"/>
                <a:gd name="connsiteX1-27" fmla="*/ 1611086 w 7649029"/>
                <a:gd name="connsiteY1-28" fmla="*/ 0 h 2772640"/>
                <a:gd name="connsiteX2-29" fmla="*/ 7649029 w 7649029"/>
                <a:gd name="connsiteY2-30" fmla="*/ 2293668 h 2772640"/>
                <a:gd name="connsiteX3-31" fmla="*/ 0 w 7649029"/>
                <a:gd name="connsiteY3-32" fmla="*/ 2772640 h 2772640"/>
                <a:gd name="connsiteX0-33" fmla="*/ 0 w 7881258"/>
                <a:gd name="connsiteY0-34" fmla="*/ 2816183 h 2816183"/>
                <a:gd name="connsiteX1-35" fmla="*/ 1843315 w 7881258"/>
                <a:gd name="connsiteY1-36" fmla="*/ 0 h 2816183"/>
                <a:gd name="connsiteX2-37" fmla="*/ 7881258 w 7881258"/>
                <a:gd name="connsiteY2-38" fmla="*/ 2293668 h 2816183"/>
                <a:gd name="connsiteX3-39" fmla="*/ 0 w 7881258"/>
                <a:gd name="connsiteY3-40" fmla="*/ 2816183 h 2816183"/>
                <a:gd name="connsiteX0-41" fmla="*/ 0 w 7881258"/>
                <a:gd name="connsiteY0-42" fmla="*/ 3120983 h 3120983"/>
                <a:gd name="connsiteX1-43" fmla="*/ 1727200 w 7881258"/>
                <a:gd name="connsiteY1-44" fmla="*/ 0 h 3120983"/>
                <a:gd name="connsiteX2-45" fmla="*/ 7881258 w 7881258"/>
                <a:gd name="connsiteY2-46" fmla="*/ 2598468 h 3120983"/>
                <a:gd name="connsiteX3-47" fmla="*/ 0 w 7881258"/>
                <a:gd name="connsiteY3-48" fmla="*/ 3120983 h 3120983"/>
                <a:gd name="connsiteX0-49" fmla="*/ 0 w 7881258"/>
                <a:gd name="connsiteY0-50" fmla="*/ 3114633 h 3114633"/>
                <a:gd name="connsiteX1-51" fmla="*/ 1724025 w 7881258"/>
                <a:gd name="connsiteY1-52" fmla="*/ 0 h 3114633"/>
                <a:gd name="connsiteX2-53" fmla="*/ 7881258 w 7881258"/>
                <a:gd name="connsiteY2-54" fmla="*/ 2592118 h 3114633"/>
                <a:gd name="connsiteX3-55" fmla="*/ 0 w 7881258"/>
                <a:gd name="connsiteY3-56" fmla="*/ 3114633 h 3114633"/>
                <a:gd name="connsiteX0-57" fmla="*/ 0 w 7881258"/>
                <a:gd name="connsiteY0-58" fmla="*/ 1866404 h 1866404"/>
                <a:gd name="connsiteX1-59" fmla="*/ 1114425 w 7881258"/>
                <a:gd name="connsiteY1-60" fmla="*/ 0 h 1866404"/>
                <a:gd name="connsiteX2-61" fmla="*/ 7881258 w 7881258"/>
                <a:gd name="connsiteY2-62" fmla="*/ 1343889 h 1866404"/>
                <a:gd name="connsiteX3-63" fmla="*/ 0 w 7881258"/>
                <a:gd name="connsiteY3-64" fmla="*/ 1866404 h 1866404"/>
                <a:gd name="connsiteX0-65" fmla="*/ 0 w 2510973"/>
                <a:gd name="connsiteY0-66" fmla="*/ 1866404 h 1866404"/>
                <a:gd name="connsiteX1-67" fmla="*/ 1114425 w 2510973"/>
                <a:gd name="connsiteY1-68" fmla="*/ 0 h 1866404"/>
                <a:gd name="connsiteX2-69" fmla="*/ 2510973 w 2510973"/>
                <a:gd name="connsiteY2-70" fmla="*/ 1648689 h 1866404"/>
                <a:gd name="connsiteX3-71" fmla="*/ 0 w 2510973"/>
                <a:gd name="connsiteY3-72" fmla="*/ 1866404 h 1866404"/>
                <a:gd name="connsiteX0-73" fmla="*/ 0 w 2510973"/>
                <a:gd name="connsiteY0-74" fmla="*/ 1866404 h 1866404"/>
                <a:gd name="connsiteX1-75" fmla="*/ 1114425 w 2510973"/>
                <a:gd name="connsiteY1-76" fmla="*/ 0 h 1866404"/>
                <a:gd name="connsiteX2-77" fmla="*/ 2510973 w 2510973"/>
                <a:gd name="connsiteY2-78" fmla="*/ 1692232 h 1866404"/>
                <a:gd name="connsiteX3-79" fmla="*/ 0 w 2510973"/>
                <a:gd name="connsiteY3-80" fmla="*/ 1866404 h 1866404"/>
                <a:gd name="connsiteX0-81" fmla="*/ 0 w 2510973"/>
                <a:gd name="connsiteY0-82" fmla="*/ 1880919 h 1880919"/>
                <a:gd name="connsiteX1-83" fmla="*/ 1767567 w 2510973"/>
                <a:gd name="connsiteY1-84" fmla="*/ 0 h 1880919"/>
                <a:gd name="connsiteX2-85" fmla="*/ 2510973 w 2510973"/>
                <a:gd name="connsiteY2-86" fmla="*/ 1706747 h 1880919"/>
                <a:gd name="connsiteX3-87" fmla="*/ 0 w 2510973"/>
                <a:gd name="connsiteY3-88" fmla="*/ 1880919 h 1880919"/>
                <a:gd name="connsiteX0-89" fmla="*/ 0 w 2510973"/>
                <a:gd name="connsiteY0-90" fmla="*/ 1895433 h 1895433"/>
                <a:gd name="connsiteX1-91" fmla="*/ 1724024 w 2510973"/>
                <a:gd name="connsiteY1-92" fmla="*/ 0 h 1895433"/>
                <a:gd name="connsiteX2-93" fmla="*/ 2510973 w 2510973"/>
                <a:gd name="connsiteY2-94" fmla="*/ 1721261 h 1895433"/>
                <a:gd name="connsiteX3-95" fmla="*/ 0 w 2510973"/>
                <a:gd name="connsiteY3-96" fmla="*/ 1895433 h 1895433"/>
                <a:gd name="connsiteX0-97" fmla="*/ 0 w 2510973"/>
                <a:gd name="connsiteY0-98" fmla="*/ 1938976 h 1938976"/>
                <a:gd name="connsiteX1-99" fmla="*/ 1840138 w 2510973"/>
                <a:gd name="connsiteY1-100" fmla="*/ 0 h 1938976"/>
                <a:gd name="connsiteX2-101" fmla="*/ 2510973 w 2510973"/>
                <a:gd name="connsiteY2-102" fmla="*/ 1764804 h 1938976"/>
                <a:gd name="connsiteX3-103" fmla="*/ 0 w 2510973"/>
                <a:gd name="connsiteY3-104" fmla="*/ 1938976 h 1938976"/>
                <a:gd name="connsiteX0-105" fmla="*/ 0 w 1929948"/>
                <a:gd name="connsiteY0-106" fmla="*/ 1324614 h 1764804"/>
                <a:gd name="connsiteX1-107" fmla="*/ 1259113 w 1929948"/>
                <a:gd name="connsiteY1-108" fmla="*/ 0 h 1764804"/>
                <a:gd name="connsiteX2-109" fmla="*/ 1929948 w 1929948"/>
                <a:gd name="connsiteY2-110" fmla="*/ 1764804 h 1764804"/>
                <a:gd name="connsiteX3-111" fmla="*/ 0 w 1929948"/>
                <a:gd name="connsiteY3-112" fmla="*/ 1324614 h 1764804"/>
                <a:gd name="connsiteX0-113" fmla="*/ 0 w 2010911"/>
                <a:gd name="connsiteY0-114" fmla="*/ 1005527 h 1764804"/>
                <a:gd name="connsiteX1-115" fmla="*/ 1340076 w 2010911"/>
                <a:gd name="connsiteY1-116" fmla="*/ 0 h 1764804"/>
                <a:gd name="connsiteX2-117" fmla="*/ 2010911 w 2010911"/>
                <a:gd name="connsiteY2-118" fmla="*/ 1764804 h 1764804"/>
                <a:gd name="connsiteX3-119" fmla="*/ 0 w 2010911"/>
                <a:gd name="connsiteY3-120" fmla="*/ 1005527 h 1764804"/>
                <a:gd name="connsiteX0-121" fmla="*/ 0 w 2010911"/>
                <a:gd name="connsiteY0-122" fmla="*/ 856524 h 1615801"/>
                <a:gd name="connsiteX1-123" fmla="*/ 596668 w 2010911"/>
                <a:gd name="connsiteY1-124" fmla="*/ 0 h 1615801"/>
                <a:gd name="connsiteX2-125" fmla="*/ 2010911 w 2010911"/>
                <a:gd name="connsiteY2-126" fmla="*/ 1615801 h 1615801"/>
                <a:gd name="connsiteX3-127" fmla="*/ 0 w 2010911"/>
                <a:gd name="connsiteY3-128" fmla="*/ 856524 h 1615801"/>
                <a:gd name="connsiteX0-129" fmla="*/ 0 w 2010911"/>
                <a:gd name="connsiteY0-130" fmla="*/ 856524 h 1615801"/>
                <a:gd name="connsiteX1-131" fmla="*/ 596668 w 2010911"/>
                <a:gd name="connsiteY1-132" fmla="*/ 0 h 1615801"/>
                <a:gd name="connsiteX2-133" fmla="*/ 2010911 w 2010911"/>
                <a:gd name="connsiteY2-134" fmla="*/ 1615801 h 1615801"/>
                <a:gd name="connsiteX3-135" fmla="*/ 0 w 2010911"/>
                <a:gd name="connsiteY3-136" fmla="*/ 856524 h 1615801"/>
                <a:gd name="connsiteX0-137" fmla="*/ 0 w 2006947"/>
                <a:gd name="connsiteY0-138" fmla="*/ 856524 h 1602927"/>
                <a:gd name="connsiteX1-139" fmla="*/ 596668 w 2006947"/>
                <a:gd name="connsiteY1-140" fmla="*/ 0 h 1602927"/>
                <a:gd name="connsiteX2-141" fmla="*/ 2006947 w 2006947"/>
                <a:gd name="connsiteY2-142" fmla="*/ 1602927 h 1602927"/>
                <a:gd name="connsiteX3-143" fmla="*/ 0 w 2006947"/>
                <a:gd name="connsiteY3-144" fmla="*/ 856524 h 1602927"/>
                <a:gd name="connsiteX0-145" fmla="*/ 0 w 2014045"/>
                <a:gd name="connsiteY0-146" fmla="*/ 856524 h 1603091"/>
                <a:gd name="connsiteX1-147" fmla="*/ 596668 w 2014045"/>
                <a:gd name="connsiteY1-148" fmla="*/ 0 h 1603091"/>
                <a:gd name="connsiteX2-149" fmla="*/ 2014045 w 2014045"/>
                <a:gd name="connsiteY2-150" fmla="*/ 1603091 h 1603091"/>
                <a:gd name="connsiteX3-151" fmla="*/ 0 w 2014045"/>
                <a:gd name="connsiteY3-152" fmla="*/ 856524 h 1603091"/>
                <a:gd name="connsiteX0-153" fmla="*/ 0 w 2015366"/>
                <a:gd name="connsiteY0-154" fmla="*/ 856524 h 1607382"/>
                <a:gd name="connsiteX1-155" fmla="*/ 596668 w 2015366"/>
                <a:gd name="connsiteY1-156" fmla="*/ 0 h 1607382"/>
                <a:gd name="connsiteX2-157" fmla="*/ 2015366 w 2015366"/>
                <a:gd name="connsiteY2-158" fmla="*/ 1607382 h 1607382"/>
                <a:gd name="connsiteX3-159" fmla="*/ 0 w 2015366"/>
                <a:gd name="connsiteY3-160" fmla="*/ 856524 h 1607382"/>
                <a:gd name="connsiteX0-161" fmla="*/ 0 w 2015366"/>
                <a:gd name="connsiteY0-162" fmla="*/ 858009 h 1608867"/>
                <a:gd name="connsiteX1-163" fmla="*/ 593861 w 2015366"/>
                <a:gd name="connsiteY1-164" fmla="*/ 0 h 1608867"/>
                <a:gd name="connsiteX2-165" fmla="*/ 2015366 w 2015366"/>
                <a:gd name="connsiteY2-166" fmla="*/ 1608867 h 1608867"/>
                <a:gd name="connsiteX3-167" fmla="*/ 0 w 2015366"/>
                <a:gd name="connsiteY3-168" fmla="*/ 858009 h 1608867"/>
                <a:gd name="connsiteX0-169" fmla="*/ 0 w 2372755"/>
                <a:gd name="connsiteY0-170" fmla="*/ 650915 h 1608867"/>
                <a:gd name="connsiteX1-171" fmla="*/ 951250 w 2372755"/>
                <a:gd name="connsiteY1-172" fmla="*/ 0 h 1608867"/>
                <a:gd name="connsiteX2-173" fmla="*/ 2372755 w 2372755"/>
                <a:gd name="connsiteY2-174" fmla="*/ 1608867 h 1608867"/>
                <a:gd name="connsiteX3-175" fmla="*/ 0 w 2372755"/>
                <a:gd name="connsiteY3-176" fmla="*/ 650915 h 1608867"/>
                <a:gd name="connsiteX0-177" fmla="*/ 0 w 2425910"/>
                <a:gd name="connsiteY0-178" fmla="*/ 615600 h 1608867"/>
                <a:gd name="connsiteX1-179" fmla="*/ 1004405 w 2425910"/>
                <a:gd name="connsiteY1-180" fmla="*/ 0 h 1608867"/>
                <a:gd name="connsiteX2-181" fmla="*/ 2425910 w 2425910"/>
                <a:gd name="connsiteY2-182" fmla="*/ 1608867 h 1608867"/>
                <a:gd name="connsiteX3-183" fmla="*/ 0 w 2425910"/>
                <a:gd name="connsiteY3-184" fmla="*/ 615600 h 1608867"/>
                <a:gd name="connsiteX0-185" fmla="*/ 0 w 2633901"/>
                <a:gd name="connsiteY0-186" fmla="*/ 519898 h 1608867"/>
                <a:gd name="connsiteX1-187" fmla="*/ 1212396 w 2633901"/>
                <a:gd name="connsiteY1-188" fmla="*/ 0 h 1608867"/>
                <a:gd name="connsiteX2-189" fmla="*/ 2633901 w 2633901"/>
                <a:gd name="connsiteY2-190" fmla="*/ 1608867 h 1608867"/>
                <a:gd name="connsiteX3-191" fmla="*/ 0 w 2633901"/>
                <a:gd name="connsiteY3-192" fmla="*/ 519898 h 1608867"/>
                <a:gd name="connsiteX0-193" fmla="*/ 0 w 2633901"/>
                <a:gd name="connsiteY0-194" fmla="*/ 527159 h 1616128"/>
                <a:gd name="connsiteX1-195" fmla="*/ 1205463 w 2633901"/>
                <a:gd name="connsiteY1-196" fmla="*/ 0 h 1616128"/>
                <a:gd name="connsiteX2-197" fmla="*/ 2633901 w 2633901"/>
                <a:gd name="connsiteY2-198" fmla="*/ 1616128 h 1616128"/>
                <a:gd name="connsiteX3-199" fmla="*/ 0 w 2633901"/>
                <a:gd name="connsiteY3-200" fmla="*/ 527159 h 16161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633901" h="1616128">
                  <a:moveTo>
                    <a:pt x="0" y="527159"/>
                  </a:moveTo>
                  <a:lnTo>
                    <a:pt x="1205463" y="0"/>
                  </a:lnTo>
                  <a:lnTo>
                    <a:pt x="2633901" y="1616128"/>
                  </a:lnTo>
                  <a:lnTo>
                    <a:pt x="0" y="527159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677734" y="2983290"/>
            <a:ext cx="4732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0953750" y="5581650"/>
            <a:ext cx="1276350" cy="1276350"/>
          </a:xfrm>
          <a:prstGeom prst="rect">
            <a:avLst/>
          </a:prstGeom>
          <a:solidFill>
            <a:srgbClr val="FFFF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0" y="0"/>
            <a:ext cx="1152524" cy="1152524"/>
          </a:xfrm>
          <a:prstGeom prst="rect">
            <a:avLst/>
          </a:prstGeom>
          <a:solidFill>
            <a:srgbClr val="FFFF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10170637" y="6059822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1322351" y="134836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11696490" y="5094438"/>
            <a:ext cx="373655" cy="373655"/>
          </a:xfrm>
          <a:prstGeom prst="rect">
            <a:avLst/>
          </a:prstGeom>
          <a:solidFill>
            <a:srgbClr val="FF9F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108505" y="1275344"/>
            <a:ext cx="373655" cy="373655"/>
          </a:xfrm>
          <a:prstGeom prst="rect">
            <a:avLst/>
          </a:prstGeom>
          <a:solidFill>
            <a:srgbClr val="FF9F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490654" y="1737420"/>
            <a:ext cx="237232" cy="237232"/>
          </a:xfrm>
          <a:prstGeom prst="rect">
            <a:avLst/>
          </a:prstGeom>
          <a:solidFill>
            <a:srgbClr val="9DDFB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2101778" y="134836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1318077" y="915292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9759892" y="6432190"/>
            <a:ext cx="237232" cy="237232"/>
          </a:xfrm>
          <a:prstGeom prst="rect">
            <a:avLst/>
          </a:prstGeom>
          <a:solidFill>
            <a:srgbClr val="9DDF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11386453" y="4776753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DD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896594">
            <a:off x="7916154" y="1609241"/>
            <a:ext cx="1030514" cy="977245"/>
          </a:xfrm>
          <a:prstGeom prst="triangle">
            <a:avLst/>
          </a:prstGeom>
          <a:solidFill>
            <a:srgbClr val="B9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131"/>
          <p:cNvSpPr>
            <a:spLocks noEditPoints="1"/>
          </p:cNvSpPr>
          <p:nvPr/>
        </p:nvSpPr>
        <p:spPr bwMode="auto">
          <a:xfrm>
            <a:off x="8994519" y="1411671"/>
            <a:ext cx="9861422" cy="5903843"/>
          </a:xfrm>
          <a:custGeom>
            <a:avLst/>
            <a:gdLst>
              <a:gd name="T0" fmla="*/ 498 w 912"/>
              <a:gd name="T1" fmla="*/ 321 h 546"/>
              <a:gd name="T2" fmla="*/ 348 w 912"/>
              <a:gd name="T3" fmla="*/ 171 h 546"/>
              <a:gd name="T4" fmla="*/ 770 w 912"/>
              <a:gd name="T5" fmla="*/ 520 h 546"/>
              <a:gd name="T6" fmla="*/ 27 w 912"/>
              <a:gd name="T7" fmla="*/ 503 h 546"/>
              <a:gd name="T8" fmla="*/ 477 w 912"/>
              <a:gd name="T9" fmla="*/ 311 h 546"/>
              <a:gd name="T10" fmla="*/ 447 w 912"/>
              <a:gd name="T11" fmla="*/ 367 h 546"/>
              <a:gd name="T12" fmla="*/ 759 w 912"/>
              <a:gd name="T13" fmla="*/ 394 h 546"/>
              <a:gd name="T14" fmla="*/ 746 w 912"/>
              <a:gd name="T15" fmla="*/ 431 h 546"/>
              <a:gd name="T16" fmla="*/ 812 w 912"/>
              <a:gd name="T17" fmla="*/ 353 h 546"/>
              <a:gd name="T18" fmla="*/ 29 w 912"/>
              <a:gd name="T19" fmla="*/ 311 h 546"/>
              <a:gd name="T20" fmla="*/ 320 w 912"/>
              <a:gd name="T21" fmla="*/ 48 h 546"/>
              <a:gd name="T22" fmla="*/ 445 w 912"/>
              <a:gd name="T23" fmla="*/ 431 h 546"/>
              <a:gd name="T24" fmla="*/ 370 w 912"/>
              <a:gd name="T25" fmla="*/ 208 h 546"/>
              <a:gd name="T26" fmla="*/ 146 w 912"/>
              <a:gd name="T27" fmla="*/ 385 h 546"/>
              <a:gd name="T28" fmla="*/ 220 w 912"/>
              <a:gd name="T29" fmla="*/ 272 h 546"/>
              <a:gd name="T30" fmla="*/ 186 w 912"/>
              <a:gd name="T31" fmla="*/ 359 h 546"/>
              <a:gd name="T32" fmla="*/ 120 w 912"/>
              <a:gd name="T33" fmla="*/ 306 h 546"/>
              <a:gd name="T34" fmla="*/ 225 w 912"/>
              <a:gd name="T35" fmla="*/ 354 h 546"/>
              <a:gd name="T36" fmla="*/ 77 w 912"/>
              <a:gd name="T37" fmla="*/ 378 h 546"/>
              <a:gd name="T38" fmla="*/ 417 w 912"/>
              <a:gd name="T39" fmla="*/ 489 h 546"/>
              <a:gd name="T40" fmla="*/ 393 w 912"/>
              <a:gd name="T41" fmla="*/ 477 h 546"/>
              <a:gd name="T42" fmla="*/ 405 w 912"/>
              <a:gd name="T43" fmla="*/ 457 h 546"/>
              <a:gd name="T44" fmla="*/ 383 w 912"/>
              <a:gd name="T45" fmla="*/ 465 h 546"/>
              <a:gd name="T46" fmla="*/ 430 w 912"/>
              <a:gd name="T47" fmla="*/ 456 h 546"/>
              <a:gd name="T48" fmla="*/ 92 w 912"/>
              <a:gd name="T49" fmla="*/ 428 h 546"/>
              <a:gd name="T50" fmla="*/ 58 w 912"/>
              <a:gd name="T51" fmla="*/ 431 h 546"/>
              <a:gd name="T52" fmla="*/ 119 w 912"/>
              <a:gd name="T53" fmla="*/ 498 h 546"/>
              <a:gd name="T54" fmla="*/ 323 w 912"/>
              <a:gd name="T55" fmla="*/ 475 h 546"/>
              <a:gd name="T56" fmla="*/ 298 w 912"/>
              <a:gd name="T57" fmla="*/ 499 h 546"/>
              <a:gd name="T58" fmla="*/ 298 w 912"/>
              <a:gd name="T59" fmla="*/ 467 h 546"/>
              <a:gd name="T60" fmla="*/ 280 w 912"/>
              <a:gd name="T61" fmla="*/ 522 h 546"/>
              <a:gd name="T62" fmla="*/ 209 w 912"/>
              <a:gd name="T63" fmla="*/ 514 h 546"/>
              <a:gd name="T64" fmla="*/ 239 w 912"/>
              <a:gd name="T65" fmla="*/ 479 h 546"/>
              <a:gd name="T66" fmla="*/ 216 w 912"/>
              <a:gd name="T67" fmla="*/ 425 h 546"/>
              <a:gd name="T68" fmla="*/ 379 w 912"/>
              <a:gd name="T69" fmla="*/ 326 h 546"/>
              <a:gd name="T70" fmla="*/ 377 w 912"/>
              <a:gd name="T71" fmla="*/ 229 h 546"/>
              <a:gd name="T72" fmla="*/ 336 w 912"/>
              <a:gd name="T73" fmla="*/ 215 h 546"/>
              <a:gd name="T74" fmla="*/ 192 w 912"/>
              <a:gd name="T75" fmla="*/ 193 h 546"/>
              <a:gd name="T76" fmla="*/ 150 w 912"/>
              <a:gd name="T77" fmla="*/ 168 h 546"/>
              <a:gd name="T78" fmla="*/ 302 w 912"/>
              <a:gd name="T79" fmla="*/ 50 h 546"/>
              <a:gd name="T80" fmla="*/ 194 w 912"/>
              <a:gd name="T81" fmla="*/ 146 h 546"/>
              <a:gd name="T82" fmla="*/ 167 w 912"/>
              <a:gd name="T83" fmla="*/ 149 h 546"/>
              <a:gd name="T84" fmla="*/ 83 w 912"/>
              <a:gd name="T85" fmla="*/ 234 h 546"/>
              <a:gd name="T86" fmla="*/ 287 w 912"/>
              <a:gd name="T87" fmla="*/ 28 h 546"/>
              <a:gd name="T88" fmla="*/ 86 w 912"/>
              <a:gd name="T89" fmla="*/ 268 h 546"/>
              <a:gd name="T90" fmla="*/ 88 w 912"/>
              <a:gd name="T91" fmla="*/ 310 h 546"/>
              <a:gd name="T92" fmla="*/ 298 w 912"/>
              <a:gd name="T93" fmla="*/ 530 h 546"/>
              <a:gd name="T94" fmla="*/ 471 w 912"/>
              <a:gd name="T95" fmla="*/ 521 h 546"/>
              <a:gd name="T96" fmla="*/ 629 w 912"/>
              <a:gd name="T97" fmla="*/ 513 h 546"/>
              <a:gd name="T98" fmla="*/ 834 w 912"/>
              <a:gd name="T99" fmla="*/ 462 h 546"/>
              <a:gd name="T100" fmla="*/ 826 w 912"/>
              <a:gd name="T101" fmla="*/ 424 h 546"/>
              <a:gd name="T102" fmla="*/ 647 w 912"/>
              <a:gd name="T103" fmla="*/ 426 h 546"/>
              <a:gd name="T104" fmla="*/ 582 w 912"/>
              <a:gd name="T105" fmla="*/ 421 h 546"/>
              <a:gd name="T106" fmla="*/ 377 w 912"/>
              <a:gd name="T107" fmla="*/ 281 h 546"/>
              <a:gd name="T108" fmla="*/ 319 w 912"/>
              <a:gd name="T109" fmla="*/ 71 h 546"/>
              <a:gd name="T110" fmla="*/ 78 w 912"/>
              <a:gd name="T111" fmla="*/ 178 h 546"/>
              <a:gd name="T112" fmla="*/ 57 w 912"/>
              <a:gd name="T113" fmla="*/ 294 h 546"/>
              <a:gd name="T114" fmla="*/ 898 w 912"/>
              <a:gd name="T115" fmla="*/ 497 h 546"/>
              <a:gd name="T116" fmla="*/ 741 w 912"/>
              <a:gd name="T117" fmla="*/ 334 h 546"/>
              <a:gd name="T118" fmla="*/ 552 w 912"/>
              <a:gd name="T119" fmla="*/ 367 h 546"/>
              <a:gd name="T120" fmla="*/ 444 w 912"/>
              <a:gd name="T121" fmla="*/ 247 h 546"/>
              <a:gd name="T122" fmla="*/ 227 w 912"/>
              <a:gd name="T123" fmla="*/ 20 h 546"/>
              <a:gd name="T124" fmla="*/ 41 w 912"/>
              <a:gd name="T125" fmla="*/ 31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2" h="546">
                <a:moveTo>
                  <a:pt x="911" y="491"/>
                </a:moveTo>
                <a:cubicBezTo>
                  <a:pt x="906" y="447"/>
                  <a:pt x="897" y="403"/>
                  <a:pt x="887" y="360"/>
                </a:cubicBezTo>
                <a:cubicBezTo>
                  <a:pt x="887" y="359"/>
                  <a:pt x="887" y="359"/>
                  <a:pt x="887" y="358"/>
                </a:cubicBezTo>
                <a:cubicBezTo>
                  <a:pt x="888" y="358"/>
                  <a:pt x="889" y="358"/>
                  <a:pt x="890" y="358"/>
                </a:cubicBezTo>
                <a:cubicBezTo>
                  <a:pt x="891" y="360"/>
                  <a:pt x="891" y="363"/>
                  <a:pt x="891" y="365"/>
                </a:cubicBezTo>
                <a:cubicBezTo>
                  <a:pt x="892" y="365"/>
                  <a:pt x="892" y="365"/>
                  <a:pt x="892" y="365"/>
                </a:cubicBezTo>
                <a:cubicBezTo>
                  <a:pt x="891" y="363"/>
                  <a:pt x="891" y="360"/>
                  <a:pt x="891" y="358"/>
                </a:cubicBezTo>
                <a:cubicBezTo>
                  <a:pt x="892" y="359"/>
                  <a:pt x="894" y="359"/>
                  <a:pt x="896" y="359"/>
                </a:cubicBezTo>
                <a:cubicBezTo>
                  <a:pt x="896" y="359"/>
                  <a:pt x="896" y="358"/>
                  <a:pt x="896" y="358"/>
                </a:cubicBezTo>
                <a:cubicBezTo>
                  <a:pt x="894" y="358"/>
                  <a:pt x="892" y="358"/>
                  <a:pt x="891" y="358"/>
                </a:cubicBezTo>
                <a:cubicBezTo>
                  <a:pt x="888" y="345"/>
                  <a:pt x="885" y="332"/>
                  <a:pt x="882" y="319"/>
                </a:cubicBezTo>
                <a:cubicBezTo>
                  <a:pt x="881" y="313"/>
                  <a:pt x="880" y="308"/>
                  <a:pt x="879" y="302"/>
                </a:cubicBezTo>
                <a:cubicBezTo>
                  <a:pt x="880" y="300"/>
                  <a:pt x="881" y="298"/>
                  <a:pt x="881" y="296"/>
                </a:cubicBezTo>
                <a:cubicBezTo>
                  <a:pt x="881" y="296"/>
                  <a:pt x="880" y="295"/>
                  <a:pt x="880" y="296"/>
                </a:cubicBezTo>
                <a:cubicBezTo>
                  <a:pt x="880" y="296"/>
                  <a:pt x="880" y="296"/>
                  <a:pt x="880" y="296"/>
                </a:cubicBezTo>
                <a:cubicBezTo>
                  <a:pt x="879" y="293"/>
                  <a:pt x="878" y="291"/>
                  <a:pt x="878" y="289"/>
                </a:cubicBezTo>
                <a:cubicBezTo>
                  <a:pt x="878" y="288"/>
                  <a:pt x="877" y="288"/>
                  <a:pt x="877" y="289"/>
                </a:cubicBezTo>
                <a:cubicBezTo>
                  <a:pt x="877" y="291"/>
                  <a:pt x="878" y="294"/>
                  <a:pt x="878" y="296"/>
                </a:cubicBezTo>
                <a:cubicBezTo>
                  <a:pt x="878" y="296"/>
                  <a:pt x="877" y="296"/>
                  <a:pt x="877" y="296"/>
                </a:cubicBezTo>
                <a:cubicBezTo>
                  <a:pt x="877" y="296"/>
                  <a:pt x="877" y="295"/>
                  <a:pt x="877" y="295"/>
                </a:cubicBezTo>
                <a:cubicBezTo>
                  <a:pt x="877" y="294"/>
                  <a:pt x="876" y="294"/>
                  <a:pt x="876" y="295"/>
                </a:cubicBezTo>
                <a:cubicBezTo>
                  <a:pt x="876" y="295"/>
                  <a:pt x="876" y="296"/>
                  <a:pt x="876" y="296"/>
                </a:cubicBezTo>
                <a:cubicBezTo>
                  <a:pt x="875" y="294"/>
                  <a:pt x="873" y="292"/>
                  <a:pt x="870" y="291"/>
                </a:cubicBezTo>
                <a:cubicBezTo>
                  <a:pt x="869" y="288"/>
                  <a:pt x="867" y="286"/>
                  <a:pt x="864" y="285"/>
                </a:cubicBezTo>
                <a:cubicBezTo>
                  <a:pt x="855" y="278"/>
                  <a:pt x="843" y="274"/>
                  <a:pt x="832" y="271"/>
                </a:cubicBezTo>
                <a:cubicBezTo>
                  <a:pt x="802" y="263"/>
                  <a:pt x="772" y="259"/>
                  <a:pt x="742" y="255"/>
                </a:cubicBezTo>
                <a:cubicBezTo>
                  <a:pt x="712" y="246"/>
                  <a:pt x="682" y="236"/>
                  <a:pt x="651" y="231"/>
                </a:cubicBezTo>
                <a:cubicBezTo>
                  <a:pt x="638" y="229"/>
                  <a:pt x="624" y="228"/>
                  <a:pt x="610" y="228"/>
                </a:cubicBezTo>
                <a:cubicBezTo>
                  <a:pt x="632" y="229"/>
                  <a:pt x="654" y="231"/>
                  <a:pt x="676" y="237"/>
                </a:cubicBezTo>
                <a:cubicBezTo>
                  <a:pt x="697" y="242"/>
                  <a:pt x="718" y="248"/>
                  <a:pt x="738" y="254"/>
                </a:cubicBezTo>
                <a:cubicBezTo>
                  <a:pt x="728" y="253"/>
                  <a:pt x="717" y="252"/>
                  <a:pt x="707" y="250"/>
                </a:cubicBezTo>
                <a:cubicBezTo>
                  <a:pt x="697" y="248"/>
                  <a:pt x="687" y="244"/>
                  <a:pt x="677" y="242"/>
                </a:cubicBezTo>
                <a:cubicBezTo>
                  <a:pt x="664" y="239"/>
                  <a:pt x="650" y="237"/>
                  <a:pt x="636" y="235"/>
                </a:cubicBezTo>
                <a:cubicBezTo>
                  <a:pt x="629" y="235"/>
                  <a:pt x="621" y="234"/>
                  <a:pt x="613" y="234"/>
                </a:cubicBezTo>
                <a:cubicBezTo>
                  <a:pt x="602" y="232"/>
                  <a:pt x="591" y="230"/>
                  <a:pt x="579" y="229"/>
                </a:cubicBezTo>
                <a:cubicBezTo>
                  <a:pt x="589" y="229"/>
                  <a:pt x="600" y="229"/>
                  <a:pt x="610" y="228"/>
                </a:cubicBezTo>
                <a:cubicBezTo>
                  <a:pt x="599" y="228"/>
                  <a:pt x="588" y="229"/>
                  <a:pt x="577" y="229"/>
                </a:cubicBezTo>
                <a:cubicBezTo>
                  <a:pt x="568" y="229"/>
                  <a:pt x="558" y="229"/>
                  <a:pt x="549" y="231"/>
                </a:cubicBezTo>
                <a:cubicBezTo>
                  <a:pt x="549" y="231"/>
                  <a:pt x="549" y="231"/>
                  <a:pt x="549" y="231"/>
                </a:cubicBezTo>
                <a:cubicBezTo>
                  <a:pt x="547" y="231"/>
                  <a:pt x="534" y="231"/>
                  <a:pt x="525" y="233"/>
                </a:cubicBezTo>
                <a:cubicBezTo>
                  <a:pt x="524" y="232"/>
                  <a:pt x="523" y="233"/>
                  <a:pt x="523" y="233"/>
                </a:cubicBezTo>
                <a:cubicBezTo>
                  <a:pt x="523" y="233"/>
                  <a:pt x="523" y="233"/>
                  <a:pt x="522" y="233"/>
                </a:cubicBezTo>
                <a:cubicBezTo>
                  <a:pt x="521" y="234"/>
                  <a:pt x="519" y="234"/>
                  <a:pt x="518" y="235"/>
                </a:cubicBezTo>
                <a:cubicBezTo>
                  <a:pt x="519" y="234"/>
                  <a:pt x="521" y="234"/>
                  <a:pt x="522" y="233"/>
                </a:cubicBezTo>
                <a:cubicBezTo>
                  <a:pt x="519" y="235"/>
                  <a:pt x="523" y="236"/>
                  <a:pt x="524" y="238"/>
                </a:cubicBezTo>
                <a:cubicBezTo>
                  <a:pt x="524" y="238"/>
                  <a:pt x="525" y="237"/>
                  <a:pt x="525" y="237"/>
                </a:cubicBezTo>
                <a:cubicBezTo>
                  <a:pt x="524" y="236"/>
                  <a:pt x="519" y="233"/>
                  <a:pt x="526" y="234"/>
                </a:cubicBezTo>
                <a:cubicBezTo>
                  <a:pt x="528" y="235"/>
                  <a:pt x="529" y="235"/>
                  <a:pt x="531" y="235"/>
                </a:cubicBezTo>
                <a:cubicBezTo>
                  <a:pt x="530" y="236"/>
                  <a:pt x="529" y="236"/>
                  <a:pt x="528" y="236"/>
                </a:cubicBezTo>
                <a:cubicBezTo>
                  <a:pt x="527" y="237"/>
                  <a:pt x="527" y="237"/>
                  <a:pt x="528" y="237"/>
                </a:cubicBezTo>
                <a:cubicBezTo>
                  <a:pt x="529" y="236"/>
                  <a:pt x="531" y="236"/>
                  <a:pt x="532" y="235"/>
                </a:cubicBezTo>
                <a:cubicBezTo>
                  <a:pt x="535" y="236"/>
                  <a:pt x="537" y="236"/>
                  <a:pt x="540" y="236"/>
                </a:cubicBezTo>
                <a:cubicBezTo>
                  <a:pt x="551" y="237"/>
                  <a:pt x="563" y="237"/>
                  <a:pt x="575" y="236"/>
                </a:cubicBezTo>
                <a:cubicBezTo>
                  <a:pt x="589" y="236"/>
                  <a:pt x="604" y="235"/>
                  <a:pt x="618" y="236"/>
                </a:cubicBezTo>
                <a:cubicBezTo>
                  <a:pt x="625" y="237"/>
                  <a:pt x="632" y="239"/>
                  <a:pt x="639" y="240"/>
                </a:cubicBezTo>
                <a:cubicBezTo>
                  <a:pt x="670" y="248"/>
                  <a:pt x="700" y="258"/>
                  <a:pt x="731" y="262"/>
                </a:cubicBezTo>
                <a:cubicBezTo>
                  <a:pt x="758" y="266"/>
                  <a:pt x="786" y="270"/>
                  <a:pt x="813" y="275"/>
                </a:cubicBezTo>
                <a:cubicBezTo>
                  <a:pt x="826" y="277"/>
                  <a:pt x="840" y="280"/>
                  <a:pt x="853" y="284"/>
                </a:cubicBezTo>
                <a:cubicBezTo>
                  <a:pt x="853" y="284"/>
                  <a:pt x="853" y="284"/>
                  <a:pt x="853" y="284"/>
                </a:cubicBezTo>
                <a:cubicBezTo>
                  <a:pt x="859" y="287"/>
                  <a:pt x="864" y="290"/>
                  <a:pt x="870" y="295"/>
                </a:cubicBezTo>
                <a:cubicBezTo>
                  <a:pt x="870" y="295"/>
                  <a:pt x="870" y="295"/>
                  <a:pt x="870" y="295"/>
                </a:cubicBezTo>
                <a:cubicBezTo>
                  <a:pt x="865" y="291"/>
                  <a:pt x="860" y="287"/>
                  <a:pt x="855" y="285"/>
                </a:cubicBezTo>
                <a:cubicBezTo>
                  <a:pt x="858" y="285"/>
                  <a:pt x="861" y="286"/>
                  <a:pt x="864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0" y="286"/>
                  <a:pt x="856" y="284"/>
                  <a:pt x="853" y="283"/>
                </a:cubicBezTo>
                <a:cubicBezTo>
                  <a:pt x="828" y="271"/>
                  <a:pt x="798" y="270"/>
                  <a:pt x="772" y="263"/>
                </a:cubicBezTo>
                <a:cubicBezTo>
                  <a:pt x="764" y="261"/>
                  <a:pt x="756" y="259"/>
                  <a:pt x="749" y="257"/>
                </a:cubicBezTo>
                <a:cubicBezTo>
                  <a:pt x="772" y="260"/>
                  <a:pt x="795" y="264"/>
                  <a:pt x="818" y="269"/>
                </a:cubicBezTo>
                <a:cubicBezTo>
                  <a:pt x="830" y="272"/>
                  <a:pt x="843" y="275"/>
                  <a:pt x="854" y="280"/>
                </a:cubicBezTo>
                <a:cubicBezTo>
                  <a:pt x="859" y="282"/>
                  <a:pt x="865" y="285"/>
                  <a:pt x="868" y="289"/>
                </a:cubicBezTo>
                <a:cubicBezTo>
                  <a:pt x="868" y="289"/>
                  <a:pt x="868" y="289"/>
                  <a:pt x="867" y="289"/>
                </a:cubicBezTo>
                <a:cubicBezTo>
                  <a:pt x="868" y="289"/>
                  <a:pt x="868" y="289"/>
                  <a:pt x="869" y="290"/>
                </a:cubicBezTo>
                <a:cubicBezTo>
                  <a:pt x="870" y="292"/>
                  <a:pt x="872" y="294"/>
                  <a:pt x="872" y="297"/>
                </a:cubicBezTo>
                <a:cubicBezTo>
                  <a:pt x="872" y="298"/>
                  <a:pt x="872" y="298"/>
                  <a:pt x="872" y="298"/>
                </a:cubicBezTo>
                <a:cubicBezTo>
                  <a:pt x="874" y="298"/>
                  <a:pt x="875" y="297"/>
                  <a:pt x="875" y="297"/>
                </a:cubicBezTo>
                <a:cubicBezTo>
                  <a:pt x="875" y="301"/>
                  <a:pt x="875" y="305"/>
                  <a:pt x="876" y="309"/>
                </a:cubicBezTo>
                <a:cubicBezTo>
                  <a:pt x="876" y="310"/>
                  <a:pt x="877" y="310"/>
                  <a:pt x="877" y="309"/>
                </a:cubicBezTo>
                <a:cubicBezTo>
                  <a:pt x="876" y="306"/>
                  <a:pt x="876" y="303"/>
                  <a:pt x="876" y="300"/>
                </a:cubicBezTo>
                <a:cubicBezTo>
                  <a:pt x="876" y="296"/>
                  <a:pt x="877" y="300"/>
                  <a:pt x="878" y="303"/>
                </a:cubicBezTo>
                <a:cubicBezTo>
                  <a:pt x="877" y="303"/>
                  <a:pt x="877" y="303"/>
                  <a:pt x="877" y="304"/>
                </a:cubicBezTo>
                <a:cubicBezTo>
                  <a:pt x="877" y="304"/>
                  <a:pt x="878" y="305"/>
                  <a:pt x="878" y="304"/>
                </a:cubicBezTo>
                <a:cubicBezTo>
                  <a:pt x="878" y="305"/>
                  <a:pt x="878" y="306"/>
                  <a:pt x="878" y="306"/>
                </a:cubicBezTo>
                <a:cubicBezTo>
                  <a:pt x="878" y="307"/>
                  <a:pt x="879" y="308"/>
                  <a:pt x="879" y="309"/>
                </a:cubicBezTo>
                <a:cubicBezTo>
                  <a:pt x="879" y="309"/>
                  <a:pt x="878" y="309"/>
                  <a:pt x="879" y="309"/>
                </a:cubicBezTo>
                <a:cubicBezTo>
                  <a:pt x="880" y="320"/>
                  <a:pt x="882" y="331"/>
                  <a:pt x="884" y="342"/>
                </a:cubicBezTo>
                <a:cubicBezTo>
                  <a:pt x="884" y="343"/>
                  <a:pt x="884" y="345"/>
                  <a:pt x="884" y="347"/>
                </a:cubicBezTo>
                <a:cubicBezTo>
                  <a:pt x="883" y="341"/>
                  <a:pt x="881" y="334"/>
                  <a:pt x="880" y="328"/>
                </a:cubicBezTo>
                <a:cubicBezTo>
                  <a:pt x="880" y="327"/>
                  <a:pt x="879" y="328"/>
                  <a:pt x="879" y="328"/>
                </a:cubicBezTo>
                <a:cubicBezTo>
                  <a:pt x="881" y="335"/>
                  <a:pt x="883" y="343"/>
                  <a:pt x="885" y="351"/>
                </a:cubicBezTo>
                <a:cubicBezTo>
                  <a:pt x="885" y="353"/>
                  <a:pt x="885" y="355"/>
                  <a:pt x="885" y="357"/>
                </a:cubicBezTo>
                <a:cubicBezTo>
                  <a:pt x="885" y="357"/>
                  <a:pt x="884" y="357"/>
                  <a:pt x="883" y="357"/>
                </a:cubicBezTo>
                <a:cubicBezTo>
                  <a:pt x="882" y="355"/>
                  <a:pt x="882" y="353"/>
                  <a:pt x="881" y="351"/>
                </a:cubicBezTo>
                <a:cubicBezTo>
                  <a:pt x="880" y="350"/>
                  <a:pt x="880" y="350"/>
                  <a:pt x="880" y="351"/>
                </a:cubicBezTo>
                <a:cubicBezTo>
                  <a:pt x="879" y="353"/>
                  <a:pt x="879" y="355"/>
                  <a:pt x="879" y="357"/>
                </a:cubicBezTo>
                <a:cubicBezTo>
                  <a:pt x="872" y="356"/>
                  <a:pt x="866" y="355"/>
                  <a:pt x="860" y="353"/>
                </a:cubicBezTo>
                <a:cubicBezTo>
                  <a:pt x="860" y="353"/>
                  <a:pt x="860" y="353"/>
                  <a:pt x="860" y="353"/>
                </a:cubicBezTo>
                <a:cubicBezTo>
                  <a:pt x="859" y="351"/>
                  <a:pt x="858" y="351"/>
                  <a:pt x="857" y="352"/>
                </a:cubicBezTo>
                <a:cubicBezTo>
                  <a:pt x="856" y="352"/>
                  <a:pt x="856" y="352"/>
                  <a:pt x="856" y="352"/>
                </a:cubicBezTo>
                <a:cubicBezTo>
                  <a:pt x="856" y="352"/>
                  <a:pt x="856" y="352"/>
                  <a:pt x="856" y="352"/>
                </a:cubicBezTo>
                <a:cubicBezTo>
                  <a:pt x="856" y="352"/>
                  <a:pt x="856" y="352"/>
                  <a:pt x="856" y="353"/>
                </a:cubicBezTo>
                <a:cubicBezTo>
                  <a:pt x="856" y="353"/>
                  <a:pt x="856" y="353"/>
                  <a:pt x="856" y="353"/>
                </a:cubicBezTo>
                <a:cubicBezTo>
                  <a:pt x="856" y="352"/>
                  <a:pt x="856" y="352"/>
                  <a:pt x="856" y="351"/>
                </a:cubicBezTo>
                <a:cubicBezTo>
                  <a:pt x="856" y="351"/>
                  <a:pt x="855" y="351"/>
                  <a:pt x="855" y="351"/>
                </a:cubicBezTo>
                <a:cubicBezTo>
                  <a:pt x="856" y="351"/>
                  <a:pt x="856" y="351"/>
                  <a:pt x="856" y="352"/>
                </a:cubicBezTo>
                <a:cubicBezTo>
                  <a:pt x="855" y="351"/>
                  <a:pt x="855" y="349"/>
                  <a:pt x="854" y="349"/>
                </a:cubicBezTo>
                <a:cubicBezTo>
                  <a:pt x="854" y="348"/>
                  <a:pt x="854" y="348"/>
                  <a:pt x="854" y="348"/>
                </a:cubicBezTo>
                <a:cubicBezTo>
                  <a:pt x="852" y="349"/>
                  <a:pt x="851" y="350"/>
                  <a:pt x="850" y="352"/>
                </a:cubicBezTo>
                <a:cubicBezTo>
                  <a:pt x="843" y="350"/>
                  <a:pt x="837" y="349"/>
                  <a:pt x="831" y="347"/>
                </a:cubicBezTo>
                <a:cubicBezTo>
                  <a:pt x="830" y="345"/>
                  <a:pt x="829" y="344"/>
                  <a:pt x="827" y="342"/>
                </a:cubicBezTo>
                <a:cubicBezTo>
                  <a:pt x="825" y="340"/>
                  <a:pt x="821" y="342"/>
                  <a:pt x="818" y="344"/>
                </a:cubicBezTo>
                <a:cubicBezTo>
                  <a:pt x="815" y="344"/>
                  <a:pt x="812" y="343"/>
                  <a:pt x="809" y="342"/>
                </a:cubicBezTo>
                <a:cubicBezTo>
                  <a:pt x="804" y="341"/>
                  <a:pt x="799" y="340"/>
                  <a:pt x="794" y="339"/>
                </a:cubicBezTo>
                <a:cubicBezTo>
                  <a:pt x="793" y="336"/>
                  <a:pt x="791" y="334"/>
                  <a:pt x="788" y="333"/>
                </a:cubicBezTo>
                <a:cubicBezTo>
                  <a:pt x="784" y="331"/>
                  <a:pt x="780" y="332"/>
                  <a:pt x="776" y="334"/>
                </a:cubicBezTo>
                <a:cubicBezTo>
                  <a:pt x="765" y="332"/>
                  <a:pt x="754" y="329"/>
                  <a:pt x="743" y="327"/>
                </a:cubicBezTo>
                <a:cubicBezTo>
                  <a:pt x="741" y="326"/>
                  <a:pt x="740" y="326"/>
                  <a:pt x="739" y="325"/>
                </a:cubicBezTo>
                <a:cubicBezTo>
                  <a:pt x="737" y="325"/>
                  <a:pt x="736" y="325"/>
                  <a:pt x="734" y="325"/>
                </a:cubicBezTo>
                <a:cubicBezTo>
                  <a:pt x="734" y="325"/>
                  <a:pt x="733" y="325"/>
                  <a:pt x="732" y="325"/>
                </a:cubicBezTo>
                <a:cubicBezTo>
                  <a:pt x="732" y="325"/>
                  <a:pt x="732" y="325"/>
                  <a:pt x="732" y="325"/>
                </a:cubicBezTo>
                <a:cubicBezTo>
                  <a:pt x="730" y="325"/>
                  <a:pt x="728" y="324"/>
                  <a:pt x="725" y="324"/>
                </a:cubicBezTo>
                <a:cubicBezTo>
                  <a:pt x="718" y="322"/>
                  <a:pt x="711" y="321"/>
                  <a:pt x="704" y="319"/>
                </a:cubicBezTo>
                <a:cubicBezTo>
                  <a:pt x="702" y="312"/>
                  <a:pt x="697" y="308"/>
                  <a:pt x="690" y="307"/>
                </a:cubicBezTo>
                <a:cubicBezTo>
                  <a:pt x="683" y="306"/>
                  <a:pt x="677" y="309"/>
                  <a:pt x="674" y="313"/>
                </a:cubicBezTo>
                <a:cubicBezTo>
                  <a:pt x="668" y="312"/>
                  <a:pt x="662" y="311"/>
                  <a:pt x="657" y="310"/>
                </a:cubicBezTo>
                <a:cubicBezTo>
                  <a:pt x="653" y="309"/>
                  <a:pt x="649" y="309"/>
                  <a:pt x="645" y="308"/>
                </a:cubicBezTo>
                <a:cubicBezTo>
                  <a:pt x="644" y="306"/>
                  <a:pt x="642" y="304"/>
                  <a:pt x="640" y="303"/>
                </a:cubicBezTo>
                <a:cubicBezTo>
                  <a:pt x="639" y="302"/>
                  <a:pt x="637" y="302"/>
                  <a:pt x="636" y="302"/>
                </a:cubicBezTo>
                <a:cubicBezTo>
                  <a:pt x="635" y="302"/>
                  <a:pt x="634" y="302"/>
                  <a:pt x="632" y="302"/>
                </a:cubicBezTo>
                <a:cubicBezTo>
                  <a:pt x="633" y="302"/>
                  <a:pt x="635" y="303"/>
                  <a:pt x="636" y="303"/>
                </a:cubicBezTo>
                <a:cubicBezTo>
                  <a:pt x="636" y="304"/>
                  <a:pt x="635" y="304"/>
                  <a:pt x="635" y="305"/>
                </a:cubicBezTo>
                <a:cubicBezTo>
                  <a:pt x="633" y="305"/>
                  <a:pt x="631" y="305"/>
                  <a:pt x="629" y="306"/>
                </a:cubicBezTo>
                <a:cubicBezTo>
                  <a:pt x="628" y="306"/>
                  <a:pt x="628" y="306"/>
                  <a:pt x="627" y="306"/>
                </a:cubicBezTo>
                <a:cubicBezTo>
                  <a:pt x="627" y="306"/>
                  <a:pt x="626" y="306"/>
                  <a:pt x="626" y="306"/>
                </a:cubicBezTo>
                <a:cubicBezTo>
                  <a:pt x="625" y="306"/>
                  <a:pt x="625" y="306"/>
                  <a:pt x="624" y="306"/>
                </a:cubicBezTo>
                <a:cubicBezTo>
                  <a:pt x="625" y="305"/>
                  <a:pt x="626" y="305"/>
                  <a:pt x="627" y="304"/>
                </a:cubicBezTo>
                <a:cubicBezTo>
                  <a:pt x="626" y="305"/>
                  <a:pt x="625" y="305"/>
                  <a:pt x="624" y="306"/>
                </a:cubicBezTo>
                <a:cubicBezTo>
                  <a:pt x="615" y="306"/>
                  <a:pt x="607" y="306"/>
                  <a:pt x="598" y="308"/>
                </a:cubicBezTo>
                <a:cubicBezTo>
                  <a:pt x="595" y="304"/>
                  <a:pt x="590" y="301"/>
                  <a:pt x="582" y="303"/>
                </a:cubicBezTo>
                <a:cubicBezTo>
                  <a:pt x="577" y="304"/>
                  <a:pt x="573" y="310"/>
                  <a:pt x="571" y="316"/>
                </a:cubicBezTo>
                <a:cubicBezTo>
                  <a:pt x="571" y="314"/>
                  <a:pt x="570" y="311"/>
                  <a:pt x="570" y="309"/>
                </a:cubicBezTo>
                <a:cubicBezTo>
                  <a:pt x="570" y="308"/>
                  <a:pt x="569" y="308"/>
                  <a:pt x="569" y="309"/>
                </a:cubicBezTo>
                <a:cubicBezTo>
                  <a:pt x="569" y="312"/>
                  <a:pt x="569" y="315"/>
                  <a:pt x="569" y="319"/>
                </a:cubicBezTo>
                <a:cubicBezTo>
                  <a:pt x="569" y="319"/>
                  <a:pt x="570" y="319"/>
                  <a:pt x="570" y="319"/>
                </a:cubicBezTo>
                <a:cubicBezTo>
                  <a:pt x="570" y="317"/>
                  <a:pt x="570" y="313"/>
                  <a:pt x="570" y="311"/>
                </a:cubicBezTo>
                <a:cubicBezTo>
                  <a:pt x="570" y="313"/>
                  <a:pt x="571" y="315"/>
                  <a:pt x="571" y="317"/>
                </a:cubicBezTo>
                <a:cubicBezTo>
                  <a:pt x="569" y="323"/>
                  <a:pt x="569" y="328"/>
                  <a:pt x="568" y="333"/>
                </a:cubicBezTo>
                <a:cubicBezTo>
                  <a:pt x="567" y="346"/>
                  <a:pt x="567" y="360"/>
                  <a:pt x="569" y="373"/>
                </a:cubicBezTo>
                <a:cubicBezTo>
                  <a:pt x="570" y="373"/>
                  <a:pt x="570" y="373"/>
                  <a:pt x="570" y="373"/>
                </a:cubicBezTo>
                <a:cubicBezTo>
                  <a:pt x="570" y="370"/>
                  <a:pt x="571" y="368"/>
                  <a:pt x="571" y="366"/>
                </a:cubicBezTo>
                <a:cubicBezTo>
                  <a:pt x="571" y="370"/>
                  <a:pt x="571" y="373"/>
                  <a:pt x="571" y="377"/>
                </a:cubicBezTo>
                <a:cubicBezTo>
                  <a:pt x="567" y="377"/>
                  <a:pt x="563" y="376"/>
                  <a:pt x="559" y="376"/>
                </a:cubicBezTo>
                <a:cubicBezTo>
                  <a:pt x="557" y="376"/>
                  <a:pt x="555" y="376"/>
                  <a:pt x="553" y="376"/>
                </a:cubicBezTo>
                <a:cubicBezTo>
                  <a:pt x="553" y="373"/>
                  <a:pt x="553" y="370"/>
                  <a:pt x="553" y="367"/>
                </a:cubicBezTo>
                <a:cubicBezTo>
                  <a:pt x="554" y="367"/>
                  <a:pt x="555" y="368"/>
                  <a:pt x="557" y="368"/>
                </a:cubicBezTo>
                <a:cubicBezTo>
                  <a:pt x="557" y="368"/>
                  <a:pt x="558" y="367"/>
                  <a:pt x="557" y="367"/>
                </a:cubicBezTo>
                <a:cubicBezTo>
                  <a:pt x="556" y="367"/>
                  <a:pt x="554" y="366"/>
                  <a:pt x="553" y="366"/>
                </a:cubicBezTo>
                <a:cubicBezTo>
                  <a:pt x="552" y="357"/>
                  <a:pt x="552" y="348"/>
                  <a:pt x="551" y="338"/>
                </a:cubicBezTo>
                <a:cubicBezTo>
                  <a:pt x="551" y="332"/>
                  <a:pt x="551" y="326"/>
                  <a:pt x="551" y="320"/>
                </a:cubicBezTo>
                <a:cubicBezTo>
                  <a:pt x="551" y="324"/>
                  <a:pt x="552" y="329"/>
                  <a:pt x="552" y="333"/>
                </a:cubicBezTo>
                <a:cubicBezTo>
                  <a:pt x="552" y="334"/>
                  <a:pt x="553" y="334"/>
                  <a:pt x="553" y="333"/>
                </a:cubicBezTo>
                <a:cubicBezTo>
                  <a:pt x="553" y="327"/>
                  <a:pt x="553" y="322"/>
                  <a:pt x="551" y="316"/>
                </a:cubicBezTo>
                <a:cubicBezTo>
                  <a:pt x="551" y="315"/>
                  <a:pt x="551" y="315"/>
                  <a:pt x="550" y="316"/>
                </a:cubicBezTo>
                <a:cubicBezTo>
                  <a:pt x="550" y="333"/>
                  <a:pt x="551" y="349"/>
                  <a:pt x="552" y="366"/>
                </a:cubicBezTo>
                <a:cubicBezTo>
                  <a:pt x="544" y="365"/>
                  <a:pt x="536" y="364"/>
                  <a:pt x="529" y="365"/>
                </a:cubicBezTo>
                <a:cubicBezTo>
                  <a:pt x="528" y="352"/>
                  <a:pt x="527" y="338"/>
                  <a:pt x="526" y="325"/>
                </a:cubicBezTo>
                <a:cubicBezTo>
                  <a:pt x="525" y="316"/>
                  <a:pt x="525" y="307"/>
                  <a:pt x="525" y="298"/>
                </a:cubicBezTo>
                <a:cubicBezTo>
                  <a:pt x="525" y="294"/>
                  <a:pt x="526" y="290"/>
                  <a:pt x="526" y="285"/>
                </a:cubicBezTo>
                <a:cubicBezTo>
                  <a:pt x="527" y="282"/>
                  <a:pt x="527" y="279"/>
                  <a:pt x="528" y="276"/>
                </a:cubicBezTo>
                <a:cubicBezTo>
                  <a:pt x="529" y="270"/>
                  <a:pt x="529" y="277"/>
                  <a:pt x="529" y="279"/>
                </a:cubicBezTo>
                <a:cubicBezTo>
                  <a:pt x="529" y="279"/>
                  <a:pt x="530" y="279"/>
                  <a:pt x="530" y="279"/>
                </a:cubicBezTo>
                <a:cubicBezTo>
                  <a:pt x="530" y="276"/>
                  <a:pt x="530" y="274"/>
                  <a:pt x="529" y="271"/>
                </a:cubicBezTo>
                <a:cubicBezTo>
                  <a:pt x="530" y="271"/>
                  <a:pt x="531" y="271"/>
                  <a:pt x="532" y="271"/>
                </a:cubicBezTo>
                <a:cubicBezTo>
                  <a:pt x="536" y="271"/>
                  <a:pt x="540" y="271"/>
                  <a:pt x="544" y="271"/>
                </a:cubicBezTo>
                <a:cubicBezTo>
                  <a:pt x="545" y="271"/>
                  <a:pt x="545" y="270"/>
                  <a:pt x="544" y="270"/>
                </a:cubicBezTo>
                <a:cubicBezTo>
                  <a:pt x="537" y="270"/>
                  <a:pt x="529" y="270"/>
                  <a:pt x="521" y="270"/>
                </a:cubicBezTo>
                <a:cubicBezTo>
                  <a:pt x="521" y="270"/>
                  <a:pt x="520" y="271"/>
                  <a:pt x="521" y="271"/>
                </a:cubicBezTo>
                <a:cubicBezTo>
                  <a:pt x="521" y="272"/>
                  <a:pt x="522" y="272"/>
                  <a:pt x="523" y="273"/>
                </a:cubicBezTo>
                <a:cubicBezTo>
                  <a:pt x="523" y="299"/>
                  <a:pt x="523" y="326"/>
                  <a:pt x="523" y="352"/>
                </a:cubicBezTo>
                <a:cubicBezTo>
                  <a:pt x="523" y="352"/>
                  <a:pt x="523" y="352"/>
                  <a:pt x="523" y="352"/>
                </a:cubicBezTo>
                <a:cubicBezTo>
                  <a:pt x="523" y="338"/>
                  <a:pt x="523" y="324"/>
                  <a:pt x="523" y="310"/>
                </a:cubicBezTo>
                <a:cubicBezTo>
                  <a:pt x="523" y="302"/>
                  <a:pt x="523" y="295"/>
                  <a:pt x="523" y="287"/>
                </a:cubicBezTo>
                <a:cubicBezTo>
                  <a:pt x="523" y="283"/>
                  <a:pt x="523" y="280"/>
                  <a:pt x="523" y="276"/>
                </a:cubicBezTo>
                <a:cubicBezTo>
                  <a:pt x="523" y="278"/>
                  <a:pt x="524" y="281"/>
                  <a:pt x="524" y="284"/>
                </a:cubicBezTo>
                <a:cubicBezTo>
                  <a:pt x="524" y="284"/>
                  <a:pt x="525" y="284"/>
                  <a:pt x="525" y="284"/>
                </a:cubicBezTo>
                <a:cubicBezTo>
                  <a:pt x="525" y="280"/>
                  <a:pt x="524" y="277"/>
                  <a:pt x="523" y="273"/>
                </a:cubicBezTo>
                <a:cubicBezTo>
                  <a:pt x="524" y="273"/>
                  <a:pt x="524" y="273"/>
                  <a:pt x="524" y="272"/>
                </a:cubicBezTo>
                <a:cubicBezTo>
                  <a:pt x="520" y="270"/>
                  <a:pt x="523" y="271"/>
                  <a:pt x="525" y="271"/>
                </a:cubicBezTo>
                <a:cubicBezTo>
                  <a:pt x="526" y="271"/>
                  <a:pt x="527" y="271"/>
                  <a:pt x="528" y="271"/>
                </a:cubicBezTo>
                <a:cubicBezTo>
                  <a:pt x="520" y="302"/>
                  <a:pt x="526" y="334"/>
                  <a:pt x="528" y="366"/>
                </a:cubicBezTo>
                <a:cubicBezTo>
                  <a:pt x="526" y="366"/>
                  <a:pt x="525" y="366"/>
                  <a:pt x="524" y="366"/>
                </a:cubicBezTo>
                <a:cubicBezTo>
                  <a:pt x="524" y="366"/>
                  <a:pt x="524" y="367"/>
                  <a:pt x="524" y="367"/>
                </a:cubicBezTo>
                <a:cubicBezTo>
                  <a:pt x="524" y="369"/>
                  <a:pt x="525" y="370"/>
                  <a:pt x="527" y="371"/>
                </a:cubicBezTo>
                <a:cubicBezTo>
                  <a:pt x="528" y="371"/>
                  <a:pt x="528" y="371"/>
                  <a:pt x="528" y="371"/>
                </a:cubicBezTo>
                <a:cubicBezTo>
                  <a:pt x="528" y="372"/>
                  <a:pt x="528" y="373"/>
                  <a:pt x="528" y="374"/>
                </a:cubicBezTo>
                <a:cubicBezTo>
                  <a:pt x="518" y="373"/>
                  <a:pt x="509" y="373"/>
                  <a:pt x="500" y="372"/>
                </a:cubicBezTo>
                <a:cubicBezTo>
                  <a:pt x="500" y="372"/>
                  <a:pt x="500" y="372"/>
                  <a:pt x="499" y="371"/>
                </a:cubicBezTo>
                <a:cubicBezTo>
                  <a:pt x="501" y="371"/>
                  <a:pt x="503" y="371"/>
                  <a:pt x="504" y="371"/>
                </a:cubicBezTo>
                <a:cubicBezTo>
                  <a:pt x="505" y="371"/>
                  <a:pt x="505" y="370"/>
                  <a:pt x="504" y="370"/>
                </a:cubicBezTo>
                <a:cubicBezTo>
                  <a:pt x="503" y="370"/>
                  <a:pt x="501" y="370"/>
                  <a:pt x="499" y="370"/>
                </a:cubicBezTo>
                <a:cubicBezTo>
                  <a:pt x="499" y="369"/>
                  <a:pt x="498" y="367"/>
                  <a:pt x="498" y="365"/>
                </a:cubicBezTo>
                <a:cubicBezTo>
                  <a:pt x="499" y="365"/>
                  <a:pt x="500" y="365"/>
                  <a:pt x="501" y="365"/>
                </a:cubicBezTo>
                <a:cubicBezTo>
                  <a:pt x="507" y="366"/>
                  <a:pt x="521" y="365"/>
                  <a:pt x="525" y="371"/>
                </a:cubicBezTo>
                <a:cubicBezTo>
                  <a:pt x="526" y="371"/>
                  <a:pt x="526" y="371"/>
                  <a:pt x="526" y="371"/>
                </a:cubicBezTo>
                <a:cubicBezTo>
                  <a:pt x="521" y="364"/>
                  <a:pt x="505" y="365"/>
                  <a:pt x="498" y="365"/>
                </a:cubicBezTo>
                <a:cubicBezTo>
                  <a:pt x="497" y="361"/>
                  <a:pt x="497" y="357"/>
                  <a:pt x="497" y="353"/>
                </a:cubicBezTo>
                <a:cubicBezTo>
                  <a:pt x="497" y="352"/>
                  <a:pt x="497" y="351"/>
                  <a:pt x="498" y="350"/>
                </a:cubicBezTo>
                <a:cubicBezTo>
                  <a:pt x="498" y="354"/>
                  <a:pt x="498" y="357"/>
                  <a:pt x="497" y="361"/>
                </a:cubicBezTo>
                <a:cubicBezTo>
                  <a:pt x="497" y="361"/>
                  <a:pt x="498" y="361"/>
                  <a:pt x="498" y="361"/>
                </a:cubicBezTo>
                <a:cubicBezTo>
                  <a:pt x="498" y="358"/>
                  <a:pt x="498" y="353"/>
                  <a:pt x="498" y="349"/>
                </a:cubicBezTo>
                <a:cubicBezTo>
                  <a:pt x="500" y="340"/>
                  <a:pt x="499" y="330"/>
                  <a:pt x="499" y="321"/>
                </a:cubicBezTo>
                <a:cubicBezTo>
                  <a:pt x="500" y="320"/>
                  <a:pt x="499" y="320"/>
                  <a:pt x="498" y="321"/>
                </a:cubicBezTo>
                <a:cubicBezTo>
                  <a:pt x="498" y="324"/>
                  <a:pt x="498" y="328"/>
                  <a:pt x="498" y="332"/>
                </a:cubicBezTo>
                <a:cubicBezTo>
                  <a:pt x="498" y="332"/>
                  <a:pt x="498" y="331"/>
                  <a:pt x="498" y="330"/>
                </a:cubicBezTo>
                <a:cubicBezTo>
                  <a:pt x="498" y="329"/>
                  <a:pt x="498" y="327"/>
                  <a:pt x="498" y="326"/>
                </a:cubicBezTo>
                <a:cubicBezTo>
                  <a:pt x="498" y="315"/>
                  <a:pt x="498" y="299"/>
                  <a:pt x="488" y="293"/>
                </a:cubicBezTo>
                <a:cubicBezTo>
                  <a:pt x="484" y="290"/>
                  <a:pt x="479" y="290"/>
                  <a:pt x="474" y="291"/>
                </a:cubicBezTo>
                <a:cubicBezTo>
                  <a:pt x="474" y="291"/>
                  <a:pt x="474" y="291"/>
                  <a:pt x="474" y="291"/>
                </a:cubicBezTo>
                <a:cubicBezTo>
                  <a:pt x="473" y="289"/>
                  <a:pt x="470" y="289"/>
                  <a:pt x="470" y="291"/>
                </a:cubicBezTo>
                <a:cubicBezTo>
                  <a:pt x="470" y="291"/>
                  <a:pt x="470" y="291"/>
                  <a:pt x="470" y="291"/>
                </a:cubicBezTo>
                <a:cubicBezTo>
                  <a:pt x="470" y="291"/>
                  <a:pt x="470" y="291"/>
                  <a:pt x="470" y="291"/>
                </a:cubicBezTo>
                <a:cubicBezTo>
                  <a:pt x="470" y="289"/>
                  <a:pt x="467" y="288"/>
                  <a:pt x="466" y="290"/>
                </a:cubicBezTo>
                <a:cubicBezTo>
                  <a:pt x="465" y="291"/>
                  <a:pt x="464" y="293"/>
                  <a:pt x="464" y="294"/>
                </a:cubicBezTo>
                <a:cubicBezTo>
                  <a:pt x="464" y="294"/>
                  <a:pt x="464" y="293"/>
                  <a:pt x="464" y="293"/>
                </a:cubicBezTo>
                <a:cubicBezTo>
                  <a:pt x="463" y="292"/>
                  <a:pt x="461" y="291"/>
                  <a:pt x="460" y="293"/>
                </a:cubicBezTo>
                <a:cubicBezTo>
                  <a:pt x="459" y="295"/>
                  <a:pt x="458" y="297"/>
                  <a:pt x="457" y="299"/>
                </a:cubicBezTo>
                <a:cubicBezTo>
                  <a:pt x="457" y="299"/>
                  <a:pt x="457" y="299"/>
                  <a:pt x="457" y="299"/>
                </a:cubicBezTo>
                <a:cubicBezTo>
                  <a:pt x="456" y="297"/>
                  <a:pt x="453" y="297"/>
                  <a:pt x="453" y="299"/>
                </a:cubicBezTo>
                <a:cubicBezTo>
                  <a:pt x="451" y="303"/>
                  <a:pt x="451" y="307"/>
                  <a:pt x="450" y="310"/>
                </a:cubicBezTo>
                <a:cubicBezTo>
                  <a:pt x="450" y="310"/>
                  <a:pt x="450" y="309"/>
                  <a:pt x="450" y="309"/>
                </a:cubicBezTo>
                <a:cubicBezTo>
                  <a:pt x="450" y="308"/>
                  <a:pt x="450" y="307"/>
                  <a:pt x="450" y="307"/>
                </a:cubicBezTo>
                <a:cubicBezTo>
                  <a:pt x="450" y="306"/>
                  <a:pt x="449" y="306"/>
                  <a:pt x="449" y="307"/>
                </a:cubicBezTo>
                <a:cubicBezTo>
                  <a:pt x="449" y="307"/>
                  <a:pt x="449" y="308"/>
                  <a:pt x="449" y="309"/>
                </a:cubicBezTo>
                <a:cubicBezTo>
                  <a:pt x="449" y="310"/>
                  <a:pt x="449" y="310"/>
                  <a:pt x="449" y="311"/>
                </a:cubicBezTo>
                <a:cubicBezTo>
                  <a:pt x="449" y="310"/>
                  <a:pt x="449" y="308"/>
                  <a:pt x="449" y="306"/>
                </a:cubicBezTo>
                <a:cubicBezTo>
                  <a:pt x="451" y="301"/>
                  <a:pt x="454" y="296"/>
                  <a:pt x="459" y="292"/>
                </a:cubicBezTo>
                <a:cubicBezTo>
                  <a:pt x="476" y="276"/>
                  <a:pt x="496" y="294"/>
                  <a:pt x="503" y="311"/>
                </a:cubicBezTo>
                <a:cubicBezTo>
                  <a:pt x="502" y="308"/>
                  <a:pt x="500" y="304"/>
                  <a:pt x="498" y="301"/>
                </a:cubicBezTo>
                <a:cubicBezTo>
                  <a:pt x="491" y="292"/>
                  <a:pt x="478" y="281"/>
                  <a:pt x="466" y="287"/>
                </a:cubicBezTo>
                <a:cubicBezTo>
                  <a:pt x="457" y="291"/>
                  <a:pt x="452" y="298"/>
                  <a:pt x="449" y="305"/>
                </a:cubicBezTo>
                <a:cubicBezTo>
                  <a:pt x="449" y="301"/>
                  <a:pt x="448" y="297"/>
                  <a:pt x="448" y="293"/>
                </a:cubicBezTo>
                <a:cubicBezTo>
                  <a:pt x="448" y="284"/>
                  <a:pt x="449" y="275"/>
                  <a:pt x="449" y="267"/>
                </a:cubicBezTo>
                <a:cubicBezTo>
                  <a:pt x="449" y="267"/>
                  <a:pt x="449" y="268"/>
                  <a:pt x="449" y="268"/>
                </a:cubicBezTo>
                <a:cubicBezTo>
                  <a:pt x="449" y="268"/>
                  <a:pt x="450" y="268"/>
                  <a:pt x="450" y="268"/>
                </a:cubicBezTo>
                <a:cubicBezTo>
                  <a:pt x="450" y="265"/>
                  <a:pt x="450" y="262"/>
                  <a:pt x="450" y="260"/>
                </a:cubicBezTo>
                <a:cubicBezTo>
                  <a:pt x="456" y="268"/>
                  <a:pt x="463" y="276"/>
                  <a:pt x="474" y="279"/>
                </a:cubicBezTo>
                <a:cubicBezTo>
                  <a:pt x="474" y="279"/>
                  <a:pt x="474" y="279"/>
                  <a:pt x="474" y="278"/>
                </a:cubicBezTo>
                <a:cubicBezTo>
                  <a:pt x="463" y="275"/>
                  <a:pt x="456" y="268"/>
                  <a:pt x="450" y="259"/>
                </a:cubicBezTo>
                <a:cubicBezTo>
                  <a:pt x="450" y="259"/>
                  <a:pt x="450" y="259"/>
                  <a:pt x="450" y="259"/>
                </a:cubicBezTo>
                <a:cubicBezTo>
                  <a:pt x="450" y="258"/>
                  <a:pt x="450" y="258"/>
                  <a:pt x="450" y="258"/>
                </a:cubicBezTo>
                <a:cubicBezTo>
                  <a:pt x="450" y="257"/>
                  <a:pt x="449" y="257"/>
                  <a:pt x="449" y="258"/>
                </a:cubicBezTo>
                <a:cubicBezTo>
                  <a:pt x="449" y="258"/>
                  <a:pt x="449" y="258"/>
                  <a:pt x="449" y="258"/>
                </a:cubicBezTo>
                <a:cubicBezTo>
                  <a:pt x="448" y="256"/>
                  <a:pt x="447" y="255"/>
                  <a:pt x="446" y="253"/>
                </a:cubicBezTo>
                <a:cubicBezTo>
                  <a:pt x="446" y="253"/>
                  <a:pt x="446" y="252"/>
                  <a:pt x="446" y="252"/>
                </a:cubicBezTo>
                <a:cubicBezTo>
                  <a:pt x="446" y="252"/>
                  <a:pt x="446" y="252"/>
                  <a:pt x="446" y="252"/>
                </a:cubicBezTo>
                <a:cubicBezTo>
                  <a:pt x="445" y="252"/>
                  <a:pt x="445" y="251"/>
                  <a:pt x="445" y="251"/>
                </a:cubicBezTo>
                <a:cubicBezTo>
                  <a:pt x="445" y="251"/>
                  <a:pt x="446" y="251"/>
                  <a:pt x="446" y="251"/>
                </a:cubicBezTo>
                <a:cubicBezTo>
                  <a:pt x="446" y="251"/>
                  <a:pt x="447" y="251"/>
                  <a:pt x="447" y="251"/>
                </a:cubicBezTo>
                <a:cubicBezTo>
                  <a:pt x="447" y="252"/>
                  <a:pt x="448" y="253"/>
                  <a:pt x="449" y="253"/>
                </a:cubicBezTo>
                <a:cubicBezTo>
                  <a:pt x="449" y="253"/>
                  <a:pt x="449" y="253"/>
                  <a:pt x="449" y="253"/>
                </a:cubicBezTo>
                <a:cubicBezTo>
                  <a:pt x="449" y="253"/>
                  <a:pt x="449" y="253"/>
                  <a:pt x="450" y="253"/>
                </a:cubicBezTo>
                <a:cubicBezTo>
                  <a:pt x="450" y="253"/>
                  <a:pt x="450" y="253"/>
                  <a:pt x="450" y="253"/>
                </a:cubicBezTo>
                <a:cubicBezTo>
                  <a:pt x="452" y="252"/>
                  <a:pt x="454" y="252"/>
                  <a:pt x="456" y="251"/>
                </a:cubicBezTo>
                <a:cubicBezTo>
                  <a:pt x="458" y="251"/>
                  <a:pt x="461" y="251"/>
                  <a:pt x="464" y="252"/>
                </a:cubicBezTo>
                <a:cubicBezTo>
                  <a:pt x="463" y="252"/>
                  <a:pt x="461" y="252"/>
                  <a:pt x="460" y="253"/>
                </a:cubicBezTo>
                <a:cubicBezTo>
                  <a:pt x="460" y="253"/>
                  <a:pt x="460" y="254"/>
                  <a:pt x="460" y="254"/>
                </a:cubicBezTo>
                <a:cubicBezTo>
                  <a:pt x="461" y="254"/>
                  <a:pt x="463" y="254"/>
                  <a:pt x="464" y="254"/>
                </a:cubicBezTo>
                <a:cubicBezTo>
                  <a:pt x="464" y="255"/>
                  <a:pt x="464" y="255"/>
                  <a:pt x="464" y="256"/>
                </a:cubicBezTo>
                <a:cubicBezTo>
                  <a:pt x="462" y="257"/>
                  <a:pt x="459" y="258"/>
                  <a:pt x="458" y="258"/>
                </a:cubicBezTo>
                <a:cubicBezTo>
                  <a:pt x="457" y="258"/>
                  <a:pt x="457" y="259"/>
                  <a:pt x="458" y="259"/>
                </a:cubicBezTo>
                <a:cubicBezTo>
                  <a:pt x="460" y="259"/>
                  <a:pt x="462" y="259"/>
                  <a:pt x="465" y="260"/>
                </a:cubicBezTo>
                <a:cubicBezTo>
                  <a:pt x="467" y="269"/>
                  <a:pt x="474" y="276"/>
                  <a:pt x="484" y="279"/>
                </a:cubicBezTo>
                <a:cubicBezTo>
                  <a:pt x="484" y="279"/>
                  <a:pt x="484" y="279"/>
                  <a:pt x="484" y="278"/>
                </a:cubicBezTo>
                <a:cubicBezTo>
                  <a:pt x="475" y="275"/>
                  <a:pt x="468" y="269"/>
                  <a:pt x="465" y="260"/>
                </a:cubicBezTo>
                <a:cubicBezTo>
                  <a:pt x="466" y="260"/>
                  <a:pt x="467" y="260"/>
                  <a:pt x="469" y="260"/>
                </a:cubicBezTo>
                <a:cubicBezTo>
                  <a:pt x="469" y="261"/>
                  <a:pt x="469" y="261"/>
                  <a:pt x="469" y="262"/>
                </a:cubicBezTo>
                <a:cubicBezTo>
                  <a:pt x="468" y="262"/>
                  <a:pt x="467" y="262"/>
                  <a:pt x="467" y="262"/>
                </a:cubicBezTo>
                <a:cubicBezTo>
                  <a:pt x="466" y="262"/>
                  <a:pt x="466" y="263"/>
                  <a:pt x="467" y="263"/>
                </a:cubicBezTo>
                <a:cubicBezTo>
                  <a:pt x="468" y="263"/>
                  <a:pt x="469" y="263"/>
                  <a:pt x="470" y="264"/>
                </a:cubicBezTo>
                <a:cubicBezTo>
                  <a:pt x="471" y="265"/>
                  <a:pt x="472" y="266"/>
                  <a:pt x="473" y="268"/>
                </a:cubicBezTo>
                <a:cubicBezTo>
                  <a:pt x="472" y="268"/>
                  <a:pt x="471" y="268"/>
                  <a:pt x="471" y="269"/>
                </a:cubicBezTo>
                <a:cubicBezTo>
                  <a:pt x="470" y="269"/>
                  <a:pt x="471" y="270"/>
                  <a:pt x="471" y="270"/>
                </a:cubicBezTo>
                <a:cubicBezTo>
                  <a:pt x="473" y="270"/>
                  <a:pt x="475" y="271"/>
                  <a:pt x="477" y="272"/>
                </a:cubicBezTo>
                <a:cubicBezTo>
                  <a:pt x="478" y="273"/>
                  <a:pt x="480" y="273"/>
                  <a:pt x="481" y="274"/>
                </a:cubicBezTo>
                <a:cubicBezTo>
                  <a:pt x="484" y="275"/>
                  <a:pt x="487" y="277"/>
                  <a:pt x="490" y="279"/>
                </a:cubicBezTo>
                <a:cubicBezTo>
                  <a:pt x="489" y="279"/>
                  <a:pt x="488" y="279"/>
                  <a:pt x="488" y="278"/>
                </a:cubicBezTo>
                <a:cubicBezTo>
                  <a:pt x="487" y="278"/>
                  <a:pt x="487" y="279"/>
                  <a:pt x="488" y="279"/>
                </a:cubicBezTo>
                <a:cubicBezTo>
                  <a:pt x="489" y="279"/>
                  <a:pt x="490" y="279"/>
                  <a:pt x="491" y="280"/>
                </a:cubicBezTo>
                <a:cubicBezTo>
                  <a:pt x="491" y="280"/>
                  <a:pt x="492" y="280"/>
                  <a:pt x="492" y="280"/>
                </a:cubicBezTo>
                <a:cubicBezTo>
                  <a:pt x="492" y="281"/>
                  <a:pt x="493" y="280"/>
                  <a:pt x="493" y="280"/>
                </a:cubicBezTo>
                <a:cubicBezTo>
                  <a:pt x="493" y="280"/>
                  <a:pt x="493" y="280"/>
                  <a:pt x="493" y="280"/>
                </a:cubicBezTo>
                <a:cubicBezTo>
                  <a:pt x="496" y="280"/>
                  <a:pt x="499" y="279"/>
                  <a:pt x="502" y="278"/>
                </a:cubicBezTo>
                <a:cubicBezTo>
                  <a:pt x="502" y="278"/>
                  <a:pt x="502" y="278"/>
                  <a:pt x="502" y="278"/>
                </a:cubicBezTo>
                <a:cubicBezTo>
                  <a:pt x="502" y="277"/>
                  <a:pt x="503" y="277"/>
                  <a:pt x="503" y="277"/>
                </a:cubicBezTo>
                <a:cubicBezTo>
                  <a:pt x="505" y="276"/>
                  <a:pt x="505" y="274"/>
                  <a:pt x="505" y="272"/>
                </a:cubicBezTo>
                <a:cubicBezTo>
                  <a:pt x="507" y="270"/>
                  <a:pt x="508" y="267"/>
                  <a:pt x="508" y="265"/>
                </a:cubicBezTo>
                <a:cubicBezTo>
                  <a:pt x="508" y="264"/>
                  <a:pt x="507" y="264"/>
                  <a:pt x="507" y="265"/>
                </a:cubicBezTo>
                <a:cubicBezTo>
                  <a:pt x="507" y="269"/>
                  <a:pt x="504" y="272"/>
                  <a:pt x="504" y="276"/>
                </a:cubicBezTo>
                <a:cubicBezTo>
                  <a:pt x="503" y="277"/>
                  <a:pt x="503" y="277"/>
                  <a:pt x="502" y="277"/>
                </a:cubicBezTo>
                <a:cubicBezTo>
                  <a:pt x="502" y="277"/>
                  <a:pt x="502" y="277"/>
                  <a:pt x="502" y="277"/>
                </a:cubicBezTo>
                <a:cubicBezTo>
                  <a:pt x="498" y="276"/>
                  <a:pt x="494" y="275"/>
                  <a:pt x="490" y="273"/>
                </a:cubicBezTo>
                <a:cubicBezTo>
                  <a:pt x="495" y="270"/>
                  <a:pt x="499" y="263"/>
                  <a:pt x="503" y="257"/>
                </a:cubicBezTo>
                <a:cubicBezTo>
                  <a:pt x="503" y="257"/>
                  <a:pt x="503" y="257"/>
                  <a:pt x="503" y="257"/>
                </a:cubicBezTo>
                <a:cubicBezTo>
                  <a:pt x="503" y="258"/>
                  <a:pt x="502" y="260"/>
                  <a:pt x="501" y="261"/>
                </a:cubicBezTo>
                <a:cubicBezTo>
                  <a:pt x="501" y="262"/>
                  <a:pt x="502" y="262"/>
                  <a:pt x="502" y="262"/>
                </a:cubicBezTo>
                <a:cubicBezTo>
                  <a:pt x="501" y="266"/>
                  <a:pt x="500" y="270"/>
                  <a:pt x="500" y="275"/>
                </a:cubicBezTo>
                <a:cubicBezTo>
                  <a:pt x="500" y="275"/>
                  <a:pt x="501" y="275"/>
                  <a:pt x="501" y="275"/>
                </a:cubicBezTo>
                <a:cubicBezTo>
                  <a:pt x="501" y="269"/>
                  <a:pt x="502" y="264"/>
                  <a:pt x="504" y="259"/>
                </a:cubicBezTo>
                <a:cubicBezTo>
                  <a:pt x="504" y="260"/>
                  <a:pt x="505" y="261"/>
                  <a:pt x="505" y="262"/>
                </a:cubicBezTo>
                <a:cubicBezTo>
                  <a:pt x="506" y="262"/>
                  <a:pt x="506" y="262"/>
                  <a:pt x="506" y="261"/>
                </a:cubicBezTo>
                <a:cubicBezTo>
                  <a:pt x="505" y="260"/>
                  <a:pt x="505" y="259"/>
                  <a:pt x="505" y="257"/>
                </a:cubicBezTo>
                <a:cubicBezTo>
                  <a:pt x="505" y="257"/>
                  <a:pt x="505" y="256"/>
                  <a:pt x="505" y="255"/>
                </a:cubicBezTo>
                <a:cubicBezTo>
                  <a:pt x="507" y="252"/>
                  <a:pt x="509" y="249"/>
                  <a:pt x="511" y="245"/>
                </a:cubicBezTo>
                <a:cubicBezTo>
                  <a:pt x="514" y="242"/>
                  <a:pt x="517" y="240"/>
                  <a:pt x="520" y="239"/>
                </a:cubicBezTo>
                <a:cubicBezTo>
                  <a:pt x="520" y="239"/>
                  <a:pt x="520" y="238"/>
                  <a:pt x="520" y="238"/>
                </a:cubicBezTo>
                <a:cubicBezTo>
                  <a:pt x="517" y="239"/>
                  <a:pt x="515" y="241"/>
                  <a:pt x="512" y="243"/>
                </a:cubicBezTo>
                <a:cubicBezTo>
                  <a:pt x="512" y="243"/>
                  <a:pt x="513" y="243"/>
                  <a:pt x="513" y="243"/>
                </a:cubicBezTo>
                <a:cubicBezTo>
                  <a:pt x="514" y="241"/>
                  <a:pt x="515" y="240"/>
                  <a:pt x="515" y="239"/>
                </a:cubicBezTo>
                <a:cubicBezTo>
                  <a:pt x="516" y="239"/>
                  <a:pt x="515" y="238"/>
                  <a:pt x="515" y="238"/>
                </a:cubicBezTo>
                <a:cubicBezTo>
                  <a:pt x="515" y="238"/>
                  <a:pt x="515" y="238"/>
                  <a:pt x="515" y="238"/>
                </a:cubicBezTo>
                <a:cubicBezTo>
                  <a:pt x="516" y="237"/>
                  <a:pt x="515" y="237"/>
                  <a:pt x="515" y="237"/>
                </a:cubicBezTo>
                <a:cubicBezTo>
                  <a:pt x="514" y="238"/>
                  <a:pt x="513" y="239"/>
                  <a:pt x="512" y="240"/>
                </a:cubicBezTo>
                <a:cubicBezTo>
                  <a:pt x="511" y="241"/>
                  <a:pt x="509" y="242"/>
                  <a:pt x="508" y="244"/>
                </a:cubicBezTo>
                <a:cubicBezTo>
                  <a:pt x="510" y="240"/>
                  <a:pt x="512" y="237"/>
                  <a:pt x="514" y="234"/>
                </a:cubicBezTo>
                <a:cubicBezTo>
                  <a:pt x="514" y="233"/>
                  <a:pt x="514" y="233"/>
                  <a:pt x="513" y="233"/>
                </a:cubicBezTo>
                <a:cubicBezTo>
                  <a:pt x="512" y="234"/>
                  <a:pt x="510" y="235"/>
                  <a:pt x="508" y="236"/>
                </a:cubicBezTo>
                <a:cubicBezTo>
                  <a:pt x="508" y="236"/>
                  <a:pt x="508" y="237"/>
                  <a:pt x="508" y="236"/>
                </a:cubicBezTo>
                <a:cubicBezTo>
                  <a:pt x="509" y="236"/>
                  <a:pt x="510" y="236"/>
                  <a:pt x="511" y="236"/>
                </a:cubicBezTo>
                <a:cubicBezTo>
                  <a:pt x="511" y="236"/>
                  <a:pt x="512" y="235"/>
                  <a:pt x="512" y="235"/>
                </a:cubicBezTo>
                <a:cubicBezTo>
                  <a:pt x="510" y="239"/>
                  <a:pt x="508" y="243"/>
                  <a:pt x="505" y="246"/>
                </a:cubicBezTo>
                <a:cubicBezTo>
                  <a:pt x="505" y="247"/>
                  <a:pt x="505" y="247"/>
                  <a:pt x="505" y="247"/>
                </a:cubicBezTo>
                <a:cubicBezTo>
                  <a:pt x="504" y="249"/>
                  <a:pt x="504" y="251"/>
                  <a:pt x="503" y="253"/>
                </a:cubicBezTo>
                <a:cubicBezTo>
                  <a:pt x="502" y="254"/>
                  <a:pt x="501" y="255"/>
                  <a:pt x="500" y="256"/>
                </a:cubicBezTo>
                <a:cubicBezTo>
                  <a:pt x="500" y="257"/>
                  <a:pt x="499" y="257"/>
                  <a:pt x="498" y="258"/>
                </a:cubicBezTo>
                <a:cubicBezTo>
                  <a:pt x="499" y="256"/>
                  <a:pt x="500" y="254"/>
                  <a:pt x="501" y="253"/>
                </a:cubicBezTo>
                <a:cubicBezTo>
                  <a:pt x="502" y="249"/>
                  <a:pt x="504" y="246"/>
                  <a:pt x="506" y="243"/>
                </a:cubicBezTo>
                <a:cubicBezTo>
                  <a:pt x="506" y="242"/>
                  <a:pt x="506" y="242"/>
                  <a:pt x="505" y="242"/>
                </a:cubicBezTo>
                <a:cubicBezTo>
                  <a:pt x="505" y="243"/>
                  <a:pt x="505" y="243"/>
                  <a:pt x="505" y="243"/>
                </a:cubicBezTo>
                <a:cubicBezTo>
                  <a:pt x="505" y="243"/>
                  <a:pt x="505" y="243"/>
                  <a:pt x="505" y="243"/>
                </a:cubicBezTo>
                <a:cubicBezTo>
                  <a:pt x="505" y="242"/>
                  <a:pt x="504" y="242"/>
                  <a:pt x="504" y="243"/>
                </a:cubicBezTo>
                <a:cubicBezTo>
                  <a:pt x="503" y="246"/>
                  <a:pt x="501" y="249"/>
                  <a:pt x="500" y="252"/>
                </a:cubicBezTo>
                <a:cubicBezTo>
                  <a:pt x="500" y="252"/>
                  <a:pt x="500" y="252"/>
                  <a:pt x="500" y="252"/>
                </a:cubicBezTo>
                <a:cubicBezTo>
                  <a:pt x="496" y="259"/>
                  <a:pt x="493" y="266"/>
                  <a:pt x="487" y="271"/>
                </a:cubicBezTo>
                <a:cubicBezTo>
                  <a:pt x="485" y="269"/>
                  <a:pt x="482" y="267"/>
                  <a:pt x="479" y="266"/>
                </a:cubicBezTo>
                <a:cubicBezTo>
                  <a:pt x="481" y="265"/>
                  <a:pt x="482" y="264"/>
                  <a:pt x="482" y="264"/>
                </a:cubicBezTo>
                <a:cubicBezTo>
                  <a:pt x="482" y="264"/>
                  <a:pt x="482" y="264"/>
                  <a:pt x="482" y="263"/>
                </a:cubicBezTo>
                <a:cubicBezTo>
                  <a:pt x="479" y="263"/>
                  <a:pt x="477" y="263"/>
                  <a:pt x="475" y="263"/>
                </a:cubicBezTo>
                <a:cubicBezTo>
                  <a:pt x="475" y="263"/>
                  <a:pt x="474" y="262"/>
                  <a:pt x="474" y="262"/>
                </a:cubicBezTo>
                <a:cubicBezTo>
                  <a:pt x="474" y="262"/>
                  <a:pt x="473" y="262"/>
                  <a:pt x="473" y="263"/>
                </a:cubicBezTo>
                <a:cubicBezTo>
                  <a:pt x="473" y="263"/>
                  <a:pt x="472" y="263"/>
                  <a:pt x="471" y="263"/>
                </a:cubicBezTo>
                <a:cubicBezTo>
                  <a:pt x="471" y="262"/>
                  <a:pt x="470" y="262"/>
                  <a:pt x="470" y="262"/>
                </a:cubicBezTo>
                <a:cubicBezTo>
                  <a:pt x="470" y="262"/>
                  <a:pt x="470" y="262"/>
                  <a:pt x="470" y="262"/>
                </a:cubicBezTo>
                <a:cubicBezTo>
                  <a:pt x="470" y="261"/>
                  <a:pt x="474" y="261"/>
                  <a:pt x="475" y="260"/>
                </a:cubicBezTo>
                <a:cubicBezTo>
                  <a:pt x="476" y="260"/>
                  <a:pt x="476" y="260"/>
                  <a:pt x="475" y="259"/>
                </a:cubicBezTo>
                <a:cubicBezTo>
                  <a:pt x="473" y="259"/>
                  <a:pt x="471" y="259"/>
                  <a:pt x="469" y="259"/>
                </a:cubicBezTo>
                <a:cubicBezTo>
                  <a:pt x="468" y="258"/>
                  <a:pt x="468" y="257"/>
                  <a:pt x="468" y="256"/>
                </a:cubicBezTo>
                <a:cubicBezTo>
                  <a:pt x="469" y="256"/>
                  <a:pt x="470" y="255"/>
                  <a:pt x="471" y="255"/>
                </a:cubicBezTo>
                <a:cubicBezTo>
                  <a:pt x="472" y="255"/>
                  <a:pt x="472" y="254"/>
                  <a:pt x="471" y="254"/>
                </a:cubicBezTo>
                <a:cubicBezTo>
                  <a:pt x="470" y="254"/>
                  <a:pt x="469" y="254"/>
                  <a:pt x="468" y="254"/>
                </a:cubicBezTo>
                <a:cubicBezTo>
                  <a:pt x="468" y="253"/>
                  <a:pt x="468" y="252"/>
                  <a:pt x="468" y="252"/>
                </a:cubicBezTo>
                <a:cubicBezTo>
                  <a:pt x="468" y="252"/>
                  <a:pt x="468" y="252"/>
                  <a:pt x="468" y="252"/>
                </a:cubicBezTo>
                <a:cubicBezTo>
                  <a:pt x="468" y="252"/>
                  <a:pt x="468" y="251"/>
                  <a:pt x="468" y="251"/>
                </a:cubicBezTo>
                <a:cubicBezTo>
                  <a:pt x="468" y="251"/>
                  <a:pt x="468" y="251"/>
                  <a:pt x="468" y="251"/>
                </a:cubicBezTo>
                <a:cubicBezTo>
                  <a:pt x="468" y="251"/>
                  <a:pt x="468" y="251"/>
                  <a:pt x="468" y="251"/>
                </a:cubicBezTo>
                <a:cubicBezTo>
                  <a:pt x="468" y="251"/>
                  <a:pt x="468" y="251"/>
                  <a:pt x="468" y="251"/>
                </a:cubicBezTo>
                <a:cubicBezTo>
                  <a:pt x="469" y="251"/>
                  <a:pt x="469" y="250"/>
                  <a:pt x="469" y="250"/>
                </a:cubicBezTo>
                <a:cubicBezTo>
                  <a:pt x="468" y="250"/>
                  <a:pt x="468" y="250"/>
                  <a:pt x="468" y="250"/>
                </a:cubicBezTo>
                <a:cubicBezTo>
                  <a:pt x="468" y="249"/>
                  <a:pt x="468" y="248"/>
                  <a:pt x="468" y="247"/>
                </a:cubicBezTo>
                <a:cubicBezTo>
                  <a:pt x="468" y="246"/>
                  <a:pt x="467" y="246"/>
                  <a:pt x="467" y="247"/>
                </a:cubicBezTo>
                <a:cubicBezTo>
                  <a:pt x="467" y="248"/>
                  <a:pt x="467" y="249"/>
                  <a:pt x="467" y="249"/>
                </a:cubicBezTo>
                <a:cubicBezTo>
                  <a:pt x="463" y="247"/>
                  <a:pt x="459" y="245"/>
                  <a:pt x="455" y="244"/>
                </a:cubicBezTo>
                <a:cubicBezTo>
                  <a:pt x="455" y="243"/>
                  <a:pt x="454" y="244"/>
                  <a:pt x="455" y="244"/>
                </a:cubicBezTo>
                <a:cubicBezTo>
                  <a:pt x="457" y="246"/>
                  <a:pt x="460" y="247"/>
                  <a:pt x="463" y="248"/>
                </a:cubicBezTo>
                <a:cubicBezTo>
                  <a:pt x="463" y="249"/>
                  <a:pt x="463" y="248"/>
                  <a:pt x="463" y="248"/>
                </a:cubicBezTo>
                <a:cubicBezTo>
                  <a:pt x="463" y="248"/>
                  <a:pt x="464" y="248"/>
                  <a:pt x="464" y="248"/>
                </a:cubicBezTo>
                <a:cubicBezTo>
                  <a:pt x="466" y="250"/>
                  <a:pt x="466" y="251"/>
                  <a:pt x="464" y="251"/>
                </a:cubicBezTo>
                <a:cubicBezTo>
                  <a:pt x="462" y="251"/>
                  <a:pt x="459" y="251"/>
                  <a:pt x="457" y="251"/>
                </a:cubicBezTo>
                <a:cubicBezTo>
                  <a:pt x="457" y="251"/>
                  <a:pt x="457" y="251"/>
                  <a:pt x="457" y="251"/>
                </a:cubicBezTo>
                <a:cubicBezTo>
                  <a:pt x="459" y="250"/>
                  <a:pt x="459" y="248"/>
                  <a:pt x="458" y="247"/>
                </a:cubicBezTo>
                <a:cubicBezTo>
                  <a:pt x="445" y="241"/>
                  <a:pt x="431" y="241"/>
                  <a:pt x="416" y="242"/>
                </a:cubicBezTo>
                <a:cubicBezTo>
                  <a:pt x="414" y="238"/>
                  <a:pt x="411" y="235"/>
                  <a:pt x="412" y="230"/>
                </a:cubicBezTo>
                <a:cubicBezTo>
                  <a:pt x="414" y="230"/>
                  <a:pt x="416" y="229"/>
                  <a:pt x="418" y="229"/>
                </a:cubicBezTo>
                <a:cubicBezTo>
                  <a:pt x="418" y="229"/>
                  <a:pt x="418" y="228"/>
                  <a:pt x="418" y="228"/>
                </a:cubicBezTo>
                <a:cubicBezTo>
                  <a:pt x="414" y="228"/>
                  <a:pt x="410" y="228"/>
                  <a:pt x="406" y="228"/>
                </a:cubicBezTo>
                <a:cubicBezTo>
                  <a:pt x="406" y="228"/>
                  <a:pt x="406" y="228"/>
                  <a:pt x="406" y="228"/>
                </a:cubicBezTo>
                <a:cubicBezTo>
                  <a:pt x="406" y="228"/>
                  <a:pt x="406" y="227"/>
                  <a:pt x="406" y="227"/>
                </a:cubicBezTo>
                <a:cubicBezTo>
                  <a:pt x="404" y="228"/>
                  <a:pt x="402" y="228"/>
                  <a:pt x="400" y="228"/>
                </a:cubicBezTo>
                <a:cubicBezTo>
                  <a:pt x="399" y="228"/>
                  <a:pt x="399" y="228"/>
                  <a:pt x="398" y="228"/>
                </a:cubicBezTo>
                <a:cubicBezTo>
                  <a:pt x="399" y="227"/>
                  <a:pt x="401" y="226"/>
                  <a:pt x="402" y="225"/>
                </a:cubicBezTo>
                <a:cubicBezTo>
                  <a:pt x="402" y="225"/>
                  <a:pt x="402" y="224"/>
                  <a:pt x="402" y="224"/>
                </a:cubicBezTo>
                <a:cubicBezTo>
                  <a:pt x="394" y="225"/>
                  <a:pt x="387" y="225"/>
                  <a:pt x="380" y="226"/>
                </a:cubicBezTo>
                <a:cubicBezTo>
                  <a:pt x="377" y="220"/>
                  <a:pt x="374" y="213"/>
                  <a:pt x="371" y="207"/>
                </a:cubicBezTo>
                <a:cubicBezTo>
                  <a:pt x="369" y="195"/>
                  <a:pt x="369" y="181"/>
                  <a:pt x="366" y="169"/>
                </a:cubicBezTo>
                <a:cubicBezTo>
                  <a:pt x="366" y="166"/>
                  <a:pt x="366" y="164"/>
                  <a:pt x="366" y="161"/>
                </a:cubicBezTo>
                <a:cubicBezTo>
                  <a:pt x="366" y="160"/>
                  <a:pt x="366" y="149"/>
                  <a:pt x="367" y="146"/>
                </a:cubicBezTo>
                <a:cubicBezTo>
                  <a:pt x="367" y="153"/>
                  <a:pt x="367" y="161"/>
                  <a:pt x="367" y="169"/>
                </a:cubicBezTo>
                <a:cubicBezTo>
                  <a:pt x="367" y="169"/>
                  <a:pt x="368" y="169"/>
                  <a:pt x="368" y="169"/>
                </a:cubicBezTo>
                <a:cubicBezTo>
                  <a:pt x="368" y="161"/>
                  <a:pt x="368" y="153"/>
                  <a:pt x="368" y="145"/>
                </a:cubicBezTo>
                <a:cubicBezTo>
                  <a:pt x="368" y="144"/>
                  <a:pt x="369" y="144"/>
                  <a:pt x="370" y="145"/>
                </a:cubicBezTo>
                <a:cubicBezTo>
                  <a:pt x="370" y="145"/>
                  <a:pt x="370" y="145"/>
                  <a:pt x="370" y="145"/>
                </a:cubicBezTo>
                <a:cubicBezTo>
                  <a:pt x="369" y="144"/>
                  <a:pt x="368" y="144"/>
                  <a:pt x="368" y="144"/>
                </a:cubicBezTo>
                <a:cubicBezTo>
                  <a:pt x="368" y="142"/>
                  <a:pt x="368" y="140"/>
                  <a:pt x="368" y="139"/>
                </a:cubicBezTo>
                <a:cubicBezTo>
                  <a:pt x="368" y="138"/>
                  <a:pt x="368" y="137"/>
                  <a:pt x="368" y="136"/>
                </a:cubicBezTo>
                <a:cubicBezTo>
                  <a:pt x="368" y="136"/>
                  <a:pt x="367" y="136"/>
                  <a:pt x="367" y="136"/>
                </a:cubicBezTo>
                <a:cubicBezTo>
                  <a:pt x="367" y="137"/>
                  <a:pt x="367" y="138"/>
                  <a:pt x="367" y="139"/>
                </a:cubicBezTo>
                <a:cubicBezTo>
                  <a:pt x="367" y="140"/>
                  <a:pt x="367" y="142"/>
                  <a:pt x="367" y="144"/>
                </a:cubicBezTo>
                <a:cubicBezTo>
                  <a:pt x="366" y="145"/>
                  <a:pt x="366" y="150"/>
                  <a:pt x="366" y="151"/>
                </a:cubicBezTo>
                <a:cubicBezTo>
                  <a:pt x="365" y="156"/>
                  <a:pt x="365" y="160"/>
                  <a:pt x="366" y="165"/>
                </a:cubicBezTo>
                <a:cubicBezTo>
                  <a:pt x="364" y="159"/>
                  <a:pt x="362" y="154"/>
                  <a:pt x="359" y="149"/>
                </a:cubicBezTo>
                <a:cubicBezTo>
                  <a:pt x="359" y="149"/>
                  <a:pt x="358" y="149"/>
                  <a:pt x="358" y="149"/>
                </a:cubicBezTo>
                <a:cubicBezTo>
                  <a:pt x="359" y="155"/>
                  <a:pt x="359" y="161"/>
                  <a:pt x="360" y="166"/>
                </a:cubicBezTo>
                <a:cubicBezTo>
                  <a:pt x="359" y="170"/>
                  <a:pt x="360" y="174"/>
                  <a:pt x="361" y="178"/>
                </a:cubicBezTo>
                <a:cubicBezTo>
                  <a:pt x="361" y="178"/>
                  <a:pt x="360" y="178"/>
                  <a:pt x="360" y="178"/>
                </a:cubicBezTo>
                <a:cubicBezTo>
                  <a:pt x="358" y="173"/>
                  <a:pt x="356" y="168"/>
                  <a:pt x="353" y="164"/>
                </a:cubicBezTo>
                <a:cubicBezTo>
                  <a:pt x="353" y="164"/>
                  <a:pt x="353" y="164"/>
                  <a:pt x="353" y="164"/>
                </a:cubicBezTo>
                <a:cubicBezTo>
                  <a:pt x="353" y="161"/>
                  <a:pt x="353" y="159"/>
                  <a:pt x="353" y="156"/>
                </a:cubicBezTo>
                <a:cubicBezTo>
                  <a:pt x="353" y="155"/>
                  <a:pt x="352" y="155"/>
                  <a:pt x="352" y="156"/>
                </a:cubicBezTo>
                <a:cubicBezTo>
                  <a:pt x="352" y="159"/>
                  <a:pt x="352" y="162"/>
                  <a:pt x="352" y="165"/>
                </a:cubicBezTo>
                <a:cubicBezTo>
                  <a:pt x="351" y="167"/>
                  <a:pt x="350" y="170"/>
                  <a:pt x="350" y="172"/>
                </a:cubicBezTo>
                <a:cubicBezTo>
                  <a:pt x="349" y="172"/>
                  <a:pt x="349" y="172"/>
                  <a:pt x="348" y="172"/>
                </a:cubicBezTo>
                <a:cubicBezTo>
                  <a:pt x="348" y="171"/>
                  <a:pt x="348" y="171"/>
                  <a:pt x="348" y="171"/>
                </a:cubicBezTo>
                <a:cubicBezTo>
                  <a:pt x="348" y="171"/>
                  <a:pt x="348" y="171"/>
                  <a:pt x="348" y="171"/>
                </a:cubicBezTo>
                <a:cubicBezTo>
                  <a:pt x="348" y="171"/>
                  <a:pt x="348" y="171"/>
                  <a:pt x="348" y="171"/>
                </a:cubicBezTo>
                <a:cubicBezTo>
                  <a:pt x="348" y="164"/>
                  <a:pt x="348" y="158"/>
                  <a:pt x="348" y="152"/>
                </a:cubicBezTo>
                <a:cubicBezTo>
                  <a:pt x="349" y="153"/>
                  <a:pt x="350" y="154"/>
                  <a:pt x="352" y="155"/>
                </a:cubicBezTo>
                <a:cubicBezTo>
                  <a:pt x="352" y="155"/>
                  <a:pt x="352" y="155"/>
                  <a:pt x="352" y="155"/>
                </a:cubicBezTo>
                <a:cubicBezTo>
                  <a:pt x="351" y="153"/>
                  <a:pt x="350" y="152"/>
                  <a:pt x="349" y="151"/>
                </a:cubicBezTo>
                <a:cubicBezTo>
                  <a:pt x="349" y="148"/>
                  <a:pt x="349" y="146"/>
                  <a:pt x="350" y="143"/>
                </a:cubicBezTo>
                <a:cubicBezTo>
                  <a:pt x="352" y="143"/>
                  <a:pt x="353" y="144"/>
                  <a:pt x="354" y="145"/>
                </a:cubicBezTo>
                <a:cubicBezTo>
                  <a:pt x="355" y="146"/>
                  <a:pt x="355" y="146"/>
                  <a:pt x="355" y="147"/>
                </a:cubicBezTo>
                <a:cubicBezTo>
                  <a:pt x="356" y="147"/>
                  <a:pt x="356" y="147"/>
                  <a:pt x="356" y="147"/>
                </a:cubicBezTo>
                <a:cubicBezTo>
                  <a:pt x="355" y="144"/>
                  <a:pt x="353" y="143"/>
                  <a:pt x="350" y="142"/>
                </a:cubicBezTo>
                <a:cubicBezTo>
                  <a:pt x="351" y="140"/>
                  <a:pt x="352" y="138"/>
                  <a:pt x="353" y="135"/>
                </a:cubicBezTo>
                <a:cubicBezTo>
                  <a:pt x="354" y="135"/>
                  <a:pt x="355" y="135"/>
                  <a:pt x="356" y="135"/>
                </a:cubicBezTo>
                <a:cubicBezTo>
                  <a:pt x="358" y="137"/>
                  <a:pt x="360" y="140"/>
                  <a:pt x="363" y="142"/>
                </a:cubicBezTo>
                <a:cubicBezTo>
                  <a:pt x="363" y="142"/>
                  <a:pt x="364" y="141"/>
                  <a:pt x="363" y="141"/>
                </a:cubicBezTo>
                <a:cubicBezTo>
                  <a:pt x="361" y="139"/>
                  <a:pt x="359" y="137"/>
                  <a:pt x="358" y="135"/>
                </a:cubicBezTo>
                <a:cubicBezTo>
                  <a:pt x="359" y="135"/>
                  <a:pt x="360" y="136"/>
                  <a:pt x="359" y="137"/>
                </a:cubicBezTo>
                <a:cubicBezTo>
                  <a:pt x="359" y="137"/>
                  <a:pt x="360" y="137"/>
                  <a:pt x="360" y="137"/>
                </a:cubicBezTo>
                <a:cubicBezTo>
                  <a:pt x="360" y="136"/>
                  <a:pt x="360" y="135"/>
                  <a:pt x="360" y="135"/>
                </a:cubicBezTo>
                <a:cubicBezTo>
                  <a:pt x="361" y="135"/>
                  <a:pt x="363" y="135"/>
                  <a:pt x="364" y="135"/>
                </a:cubicBezTo>
                <a:cubicBezTo>
                  <a:pt x="365" y="135"/>
                  <a:pt x="365" y="135"/>
                  <a:pt x="365" y="134"/>
                </a:cubicBezTo>
                <a:cubicBezTo>
                  <a:pt x="365" y="134"/>
                  <a:pt x="364" y="134"/>
                  <a:pt x="364" y="134"/>
                </a:cubicBezTo>
                <a:cubicBezTo>
                  <a:pt x="366" y="134"/>
                  <a:pt x="367" y="133"/>
                  <a:pt x="368" y="133"/>
                </a:cubicBezTo>
                <a:cubicBezTo>
                  <a:pt x="369" y="133"/>
                  <a:pt x="369" y="133"/>
                  <a:pt x="368" y="133"/>
                </a:cubicBezTo>
                <a:cubicBezTo>
                  <a:pt x="367" y="133"/>
                  <a:pt x="365" y="133"/>
                  <a:pt x="364" y="133"/>
                </a:cubicBezTo>
                <a:cubicBezTo>
                  <a:pt x="360" y="126"/>
                  <a:pt x="352" y="130"/>
                  <a:pt x="347" y="135"/>
                </a:cubicBezTo>
                <a:cubicBezTo>
                  <a:pt x="346" y="135"/>
                  <a:pt x="344" y="135"/>
                  <a:pt x="343" y="135"/>
                </a:cubicBezTo>
                <a:cubicBezTo>
                  <a:pt x="342" y="131"/>
                  <a:pt x="342" y="127"/>
                  <a:pt x="341" y="124"/>
                </a:cubicBezTo>
                <a:cubicBezTo>
                  <a:pt x="343" y="123"/>
                  <a:pt x="344" y="123"/>
                  <a:pt x="345" y="123"/>
                </a:cubicBezTo>
                <a:cubicBezTo>
                  <a:pt x="353" y="123"/>
                  <a:pt x="352" y="122"/>
                  <a:pt x="348" y="127"/>
                </a:cubicBezTo>
                <a:cubicBezTo>
                  <a:pt x="347" y="127"/>
                  <a:pt x="348" y="127"/>
                  <a:pt x="348" y="127"/>
                </a:cubicBezTo>
                <a:cubicBezTo>
                  <a:pt x="350" y="125"/>
                  <a:pt x="352" y="124"/>
                  <a:pt x="354" y="123"/>
                </a:cubicBezTo>
                <a:cubicBezTo>
                  <a:pt x="354" y="123"/>
                  <a:pt x="354" y="122"/>
                  <a:pt x="354" y="122"/>
                </a:cubicBezTo>
                <a:cubicBezTo>
                  <a:pt x="349" y="123"/>
                  <a:pt x="345" y="123"/>
                  <a:pt x="341" y="123"/>
                </a:cubicBezTo>
                <a:cubicBezTo>
                  <a:pt x="340" y="117"/>
                  <a:pt x="339" y="111"/>
                  <a:pt x="337" y="105"/>
                </a:cubicBezTo>
                <a:cubicBezTo>
                  <a:pt x="337" y="106"/>
                  <a:pt x="338" y="106"/>
                  <a:pt x="338" y="105"/>
                </a:cubicBezTo>
                <a:cubicBezTo>
                  <a:pt x="336" y="94"/>
                  <a:pt x="334" y="83"/>
                  <a:pt x="332" y="72"/>
                </a:cubicBezTo>
                <a:cubicBezTo>
                  <a:pt x="331" y="57"/>
                  <a:pt x="331" y="42"/>
                  <a:pt x="326" y="28"/>
                </a:cubicBezTo>
                <a:cubicBezTo>
                  <a:pt x="326" y="27"/>
                  <a:pt x="325" y="27"/>
                  <a:pt x="325" y="28"/>
                </a:cubicBezTo>
                <a:cubicBezTo>
                  <a:pt x="325" y="43"/>
                  <a:pt x="328" y="58"/>
                  <a:pt x="331" y="73"/>
                </a:cubicBezTo>
                <a:cubicBezTo>
                  <a:pt x="331" y="74"/>
                  <a:pt x="331" y="76"/>
                  <a:pt x="331" y="78"/>
                </a:cubicBezTo>
                <a:cubicBezTo>
                  <a:pt x="330" y="71"/>
                  <a:pt x="329" y="64"/>
                  <a:pt x="326" y="57"/>
                </a:cubicBezTo>
                <a:cubicBezTo>
                  <a:pt x="326" y="55"/>
                  <a:pt x="324" y="49"/>
                  <a:pt x="322" y="46"/>
                </a:cubicBezTo>
                <a:cubicBezTo>
                  <a:pt x="322" y="44"/>
                  <a:pt x="322" y="42"/>
                  <a:pt x="322" y="40"/>
                </a:cubicBezTo>
                <a:cubicBezTo>
                  <a:pt x="323" y="34"/>
                  <a:pt x="324" y="28"/>
                  <a:pt x="326" y="22"/>
                </a:cubicBezTo>
                <a:cubicBezTo>
                  <a:pt x="328" y="25"/>
                  <a:pt x="330" y="29"/>
                  <a:pt x="331" y="33"/>
                </a:cubicBezTo>
                <a:cubicBezTo>
                  <a:pt x="332" y="33"/>
                  <a:pt x="332" y="33"/>
                  <a:pt x="332" y="33"/>
                </a:cubicBezTo>
                <a:cubicBezTo>
                  <a:pt x="330" y="29"/>
                  <a:pt x="328" y="25"/>
                  <a:pt x="326" y="22"/>
                </a:cubicBezTo>
                <a:cubicBezTo>
                  <a:pt x="327" y="20"/>
                  <a:pt x="327" y="18"/>
                  <a:pt x="328" y="17"/>
                </a:cubicBezTo>
                <a:cubicBezTo>
                  <a:pt x="328" y="16"/>
                  <a:pt x="328" y="16"/>
                  <a:pt x="327" y="17"/>
                </a:cubicBezTo>
                <a:cubicBezTo>
                  <a:pt x="327" y="18"/>
                  <a:pt x="326" y="20"/>
                  <a:pt x="326" y="21"/>
                </a:cubicBezTo>
                <a:cubicBezTo>
                  <a:pt x="324" y="18"/>
                  <a:pt x="322" y="15"/>
                  <a:pt x="320" y="13"/>
                </a:cubicBezTo>
                <a:cubicBezTo>
                  <a:pt x="320" y="11"/>
                  <a:pt x="321" y="10"/>
                  <a:pt x="322" y="9"/>
                </a:cubicBezTo>
                <a:cubicBezTo>
                  <a:pt x="322" y="9"/>
                  <a:pt x="322" y="9"/>
                  <a:pt x="322" y="9"/>
                </a:cubicBezTo>
                <a:cubicBezTo>
                  <a:pt x="324" y="9"/>
                  <a:pt x="326" y="10"/>
                  <a:pt x="328" y="11"/>
                </a:cubicBezTo>
                <a:cubicBezTo>
                  <a:pt x="328" y="11"/>
                  <a:pt x="328" y="11"/>
                  <a:pt x="328" y="10"/>
                </a:cubicBezTo>
                <a:cubicBezTo>
                  <a:pt x="322" y="9"/>
                  <a:pt x="317" y="6"/>
                  <a:pt x="312" y="4"/>
                </a:cubicBezTo>
                <a:cubicBezTo>
                  <a:pt x="310" y="4"/>
                  <a:pt x="308" y="3"/>
                  <a:pt x="306" y="2"/>
                </a:cubicBezTo>
                <a:cubicBezTo>
                  <a:pt x="307" y="2"/>
                  <a:pt x="308" y="1"/>
                  <a:pt x="310" y="1"/>
                </a:cubicBezTo>
                <a:cubicBezTo>
                  <a:pt x="310" y="1"/>
                  <a:pt x="310" y="0"/>
                  <a:pt x="310" y="0"/>
                </a:cubicBezTo>
                <a:cubicBezTo>
                  <a:pt x="308" y="1"/>
                  <a:pt x="305" y="1"/>
                  <a:pt x="303" y="1"/>
                </a:cubicBezTo>
                <a:cubicBezTo>
                  <a:pt x="303" y="1"/>
                  <a:pt x="302" y="1"/>
                  <a:pt x="302" y="0"/>
                </a:cubicBezTo>
                <a:cubicBezTo>
                  <a:pt x="302" y="0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1" y="1"/>
                  <a:pt x="300" y="1"/>
                  <a:pt x="300" y="0"/>
                </a:cubicBezTo>
                <a:cubicBezTo>
                  <a:pt x="299" y="0"/>
                  <a:pt x="299" y="1"/>
                  <a:pt x="300" y="1"/>
                </a:cubicBezTo>
                <a:cubicBezTo>
                  <a:pt x="300" y="1"/>
                  <a:pt x="301" y="1"/>
                  <a:pt x="302" y="1"/>
                </a:cubicBezTo>
                <a:cubicBezTo>
                  <a:pt x="281" y="4"/>
                  <a:pt x="261" y="8"/>
                  <a:pt x="241" y="14"/>
                </a:cubicBezTo>
                <a:cubicBezTo>
                  <a:pt x="245" y="12"/>
                  <a:pt x="249" y="10"/>
                  <a:pt x="253" y="9"/>
                </a:cubicBezTo>
                <a:cubicBezTo>
                  <a:pt x="248" y="11"/>
                  <a:pt x="243" y="13"/>
                  <a:pt x="238" y="15"/>
                </a:cubicBezTo>
                <a:cubicBezTo>
                  <a:pt x="186" y="31"/>
                  <a:pt x="137" y="57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82" y="95"/>
                  <a:pt x="70" y="102"/>
                  <a:pt x="62" y="112"/>
                </a:cubicBezTo>
                <a:cubicBezTo>
                  <a:pt x="59" y="114"/>
                  <a:pt x="55" y="117"/>
                  <a:pt x="52" y="120"/>
                </a:cubicBezTo>
                <a:cubicBezTo>
                  <a:pt x="51" y="119"/>
                  <a:pt x="50" y="118"/>
                  <a:pt x="49" y="121"/>
                </a:cubicBezTo>
                <a:cubicBezTo>
                  <a:pt x="49" y="121"/>
                  <a:pt x="49" y="121"/>
                  <a:pt x="49" y="122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0" y="124"/>
                  <a:pt x="50" y="125"/>
                  <a:pt x="51" y="126"/>
                </a:cubicBezTo>
                <a:cubicBezTo>
                  <a:pt x="51" y="126"/>
                  <a:pt x="51" y="127"/>
                  <a:pt x="51" y="127"/>
                </a:cubicBezTo>
                <a:cubicBezTo>
                  <a:pt x="50" y="127"/>
                  <a:pt x="51" y="127"/>
                  <a:pt x="51" y="127"/>
                </a:cubicBezTo>
                <a:cubicBezTo>
                  <a:pt x="51" y="127"/>
                  <a:pt x="51" y="127"/>
                  <a:pt x="51" y="128"/>
                </a:cubicBezTo>
                <a:cubicBezTo>
                  <a:pt x="53" y="131"/>
                  <a:pt x="55" y="135"/>
                  <a:pt x="57" y="138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5" y="137"/>
                  <a:pt x="52" y="135"/>
                  <a:pt x="53" y="132"/>
                </a:cubicBezTo>
                <a:cubicBezTo>
                  <a:pt x="53" y="132"/>
                  <a:pt x="52" y="132"/>
                  <a:pt x="52" y="132"/>
                </a:cubicBezTo>
                <a:cubicBezTo>
                  <a:pt x="52" y="135"/>
                  <a:pt x="54" y="138"/>
                  <a:pt x="57" y="140"/>
                </a:cubicBezTo>
                <a:cubicBezTo>
                  <a:pt x="55" y="161"/>
                  <a:pt x="52" y="182"/>
                  <a:pt x="50" y="203"/>
                </a:cubicBezTo>
                <a:cubicBezTo>
                  <a:pt x="49" y="203"/>
                  <a:pt x="48" y="203"/>
                  <a:pt x="48" y="204"/>
                </a:cubicBezTo>
                <a:cubicBezTo>
                  <a:pt x="49" y="203"/>
                  <a:pt x="50" y="203"/>
                  <a:pt x="50" y="203"/>
                </a:cubicBezTo>
                <a:cubicBezTo>
                  <a:pt x="50" y="203"/>
                  <a:pt x="50" y="203"/>
                  <a:pt x="50" y="203"/>
                </a:cubicBezTo>
                <a:cubicBezTo>
                  <a:pt x="50" y="203"/>
                  <a:pt x="49" y="204"/>
                  <a:pt x="49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47" y="204"/>
                  <a:pt x="46" y="205"/>
                  <a:pt x="45" y="205"/>
                </a:cubicBezTo>
                <a:cubicBezTo>
                  <a:pt x="45" y="205"/>
                  <a:pt x="45" y="206"/>
                  <a:pt x="45" y="206"/>
                </a:cubicBezTo>
                <a:cubicBezTo>
                  <a:pt x="46" y="206"/>
                  <a:pt x="46" y="205"/>
                  <a:pt x="46" y="205"/>
                </a:cubicBezTo>
                <a:cubicBezTo>
                  <a:pt x="45" y="206"/>
                  <a:pt x="43" y="207"/>
                  <a:pt x="42" y="208"/>
                </a:cubicBezTo>
                <a:cubicBezTo>
                  <a:pt x="42" y="209"/>
                  <a:pt x="41" y="209"/>
                  <a:pt x="41" y="209"/>
                </a:cubicBezTo>
                <a:cubicBezTo>
                  <a:pt x="42" y="210"/>
                  <a:pt x="42" y="210"/>
                  <a:pt x="42" y="211"/>
                </a:cubicBezTo>
                <a:cubicBezTo>
                  <a:pt x="42" y="211"/>
                  <a:pt x="42" y="211"/>
                  <a:pt x="41" y="211"/>
                </a:cubicBezTo>
                <a:cubicBezTo>
                  <a:pt x="41" y="209"/>
                  <a:pt x="41" y="207"/>
                  <a:pt x="40" y="206"/>
                </a:cubicBezTo>
                <a:cubicBezTo>
                  <a:pt x="40" y="206"/>
                  <a:pt x="40" y="206"/>
                  <a:pt x="40" y="206"/>
                </a:cubicBezTo>
                <a:cubicBezTo>
                  <a:pt x="39" y="206"/>
                  <a:pt x="39" y="207"/>
                  <a:pt x="39" y="207"/>
                </a:cubicBezTo>
                <a:cubicBezTo>
                  <a:pt x="39" y="207"/>
                  <a:pt x="40" y="207"/>
                  <a:pt x="40" y="207"/>
                </a:cubicBezTo>
                <a:cubicBezTo>
                  <a:pt x="40" y="208"/>
                  <a:pt x="40" y="209"/>
                  <a:pt x="41" y="211"/>
                </a:cubicBezTo>
                <a:cubicBezTo>
                  <a:pt x="40" y="211"/>
                  <a:pt x="40" y="212"/>
                  <a:pt x="40" y="213"/>
                </a:cubicBezTo>
                <a:cubicBezTo>
                  <a:pt x="40" y="215"/>
                  <a:pt x="40" y="216"/>
                  <a:pt x="41" y="218"/>
                </a:cubicBezTo>
                <a:cubicBezTo>
                  <a:pt x="41" y="218"/>
                  <a:pt x="41" y="219"/>
                  <a:pt x="41" y="219"/>
                </a:cubicBezTo>
                <a:cubicBezTo>
                  <a:pt x="41" y="220"/>
                  <a:pt x="41" y="220"/>
                  <a:pt x="41" y="221"/>
                </a:cubicBezTo>
                <a:cubicBezTo>
                  <a:pt x="41" y="221"/>
                  <a:pt x="42" y="222"/>
                  <a:pt x="42" y="222"/>
                </a:cubicBezTo>
                <a:cubicBezTo>
                  <a:pt x="42" y="222"/>
                  <a:pt x="42" y="222"/>
                  <a:pt x="42" y="222"/>
                </a:cubicBezTo>
                <a:cubicBezTo>
                  <a:pt x="41" y="223"/>
                  <a:pt x="41" y="223"/>
                  <a:pt x="42" y="223"/>
                </a:cubicBezTo>
                <a:cubicBezTo>
                  <a:pt x="42" y="223"/>
                  <a:pt x="42" y="223"/>
                  <a:pt x="42" y="222"/>
                </a:cubicBezTo>
                <a:cubicBezTo>
                  <a:pt x="43" y="222"/>
                  <a:pt x="43" y="222"/>
                  <a:pt x="43" y="222"/>
                </a:cubicBezTo>
                <a:cubicBezTo>
                  <a:pt x="44" y="222"/>
                  <a:pt x="44" y="222"/>
                  <a:pt x="44" y="222"/>
                </a:cubicBezTo>
                <a:cubicBezTo>
                  <a:pt x="45" y="224"/>
                  <a:pt x="47" y="225"/>
                  <a:pt x="49" y="226"/>
                </a:cubicBezTo>
                <a:cubicBezTo>
                  <a:pt x="49" y="227"/>
                  <a:pt x="49" y="227"/>
                  <a:pt x="49" y="227"/>
                </a:cubicBezTo>
                <a:cubicBezTo>
                  <a:pt x="49" y="228"/>
                  <a:pt x="49" y="228"/>
                  <a:pt x="49" y="229"/>
                </a:cubicBezTo>
                <a:cubicBezTo>
                  <a:pt x="49" y="229"/>
                  <a:pt x="49" y="229"/>
                  <a:pt x="49" y="229"/>
                </a:cubicBezTo>
                <a:cubicBezTo>
                  <a:pt x="49" y="230"/>
                  <a:pt x="49" y="231"/>
                  <a:pt x="49" y="232"/>
                </a:cubicBezTo>
                <a:cubicBezTo>
                  <a:pt x="47" y="232"/>
                  <a:pt x="46" y="232"/>
                  <a:pt x="46" y="234"/>
                </a:cubicBezTo>
                <a:cubicBezTo>
                  <a:pt x="46" y="235"/>
                  <a:pt x="46" y="235"/>
                  <a:pt x="46" y="236"/>
                </a:cubicBezTo>
                <a:cubicBezTo>
                  <a:pt x="45" y="237"/>
                  <a:pt x="46" y="238"/>
                  <a:pt x="47" y="238"/>
                </a:cubicBezTo>
                <a:cubicBezTo>
                  <a:pt x="47" y="239"/>
                  <a:pt x="47" y="240"/>
                  <a:pt x="47" y="240"/>
                </a:cubicBezTo>
                <a:cubicBezTo>
                  <a:pt x="46" y="240"/>
                  <a:pt x="46" y="241"/>
                  <a:pt x="45" y="241"/>
                </a:cubicBezTo>
                <a:cubicBezTo>
                  <a:pt x="45" y="241"/>
                  <a:pt x="45" y="242"/>
                  <a:pt x="46" y="242"/>
                </a:cubicBezTo>
                <a:cubicBezTo>
                  <a:pt x="46" y="242"/>
                  <a:pt x="46" y="242"/>
                  <a:pt x="47" y="242"/>
                </a:cubicBezTo>
                <a:cubicBezTo>
                  <a:pt x="46" y="243"/>
                  <a:pt x="46" y="245"/>
                  <a:pt x="46" y="245"/>
                </a:cubicBezTo>
                <a:cubicBezTo>
                  <a:pt x="46" y="246"/>
                  <a:pt x="46" y="247"/>
                  <a:pt x="46" y="248"/>
                </a:cubicBezTo>
                <a:cubicBezTo>
                  <a:pt x="44" y="256"/>
                  <a:pt x="43" y="264"/>
                  <a:pt x="41" y="272"/>
                </a:cubicBezTo>
                <a:cubicBezTo>
                  <a:pt x="39" y="279"/>
                  <a:pt x="38" y="285"/>
                  <a:pt x="37" y="292"/>
                </a:cubicBezTo>
                <a:cubicBezTo>
                  <a:pt x="30" y="295"/>
                  <a:pt x="24" y="297"/>
                  <a:pt x="18" y="302"/>
                </a:cubicBezTo>
                <a:cubicBezTo>
                  <a:pt x="14" y="306"/>
                  <a:pt x="15" y="313"/>
                  <a:pt x="16" y="319"/>
                </a:cubicBezTo>
                <a:cubicBezTo>
                  <a:pt x="16" y="319"/>
                  <a:pt x="17" y="319"/>
                  <a:pt x="17" y="319"/>
                </a:cubicBezTo>
                <a:cubicBezTo>
                  <a:pt x="17" y="318"/>
                  <a:pt x="17" y="318"/>
                  <a:pt x="17" y="317"/>
                </a:cubicBezTo>
                <a:cubicBezTo>
                  <a:pt x="17" y="317"/>
                  <a:pt x="16" y="317"/>
                  <a:pt x="16" y="317"/>
                </a:cubicBezTo>
                <a:cubicBezTo>
                  <a:pt x="16" y="316"/>
                  <a:pt x="16" y="311"/>
                  <a:pt x="16" y="308"/>
                </a:cubicBezTo>
                <a:cubicBezTo>
                  <a:pt x="16" y="302"/>
                  <a:pt x="25" y="298"/>
                  <a:pt x="30" y="296"/>
                </a:cubicBezTo>
                <a:cubicBezTo>
                  <a:pt x="32" y="295"/>
                  <a:pt x="35" y="294"/>
                  <a:pt x="37" y="293"/>
                </a:cubicBezTo>
                <a:cubicBezTo>
                  <a:pt x="36" y="295"/>
                  <a:pt x="36" y="297"/>
                  <a:pt x="35" y="300"/>
                </a:cubicBezTo>
                <a:cubicBezTo>
                  <a:pt x="35" y="300"/>
                  <a:pt x="34" y="300"/>
                  <a:pt x="34" y="300"/>
                </a:cubicBezTo>
                <a:cubicBezTo>
                  <a:pt x="33" y="301"/>
                  <a:pt x="34" y="301"/>
                  <a:pt x="34" y="301"/>
                </a:cubicBezTo>
                <a:cubicBezTo>
                  <a:pt x="34" y="301"/>
                  <a:pt x="35" y="300"/>
                  <a:pt x="35" y="300"/>
                </a:cubicBezTo>
                <a:cubicBezTo>
                  <a:pt x="35" y="301"/>
                  <a:pt x="35" y="302"/>
                  <a:pt x="35" y="302"/>
                </a:cubicBezTo>
                <a:cubicBezTo>
                  <a:pt x="35" y="302"/>
                  <a:pt x="35" y="302"/>
                  <a:pt x="34" y="302"/>
                </a:cubicBezTo>
                <a:cubicBezTo>
                  <a:pt x="30" y="304"/>
                  <a:pt x="26" y="306"/>
                  <a:pt x="22" y="308"/>
                </a:cubicBezTo>
                <a:cubicBezTo>
                  <a:pt x="21" y="308"/>
                  <a:pt x="21" y="308"/>
                  <a:pt x="22" y="308"/>
                </a:cubicBezTo>
                <a:cubicBezTo>
                  <a:pt x="22" y="309"/>
                  <a:pt x="22" y="309"/>
                  <a:pt x="23" y="309"/>
                </a:cubicBezTo>
                <a:cubicBezTo>
                  <a:pt x="21" y="310"/>
                  <a:pt x="20" y="311"/>
                  <a:pt x="18" y="312"/>
                </a:cubicBezTo>
                <a:cubicBezTo>
                  <a:pt x="17" y="313"/>
                  <a:pt x="18" y="315"/>
                  <a:pt x="19" y="316"/>
                </a:cubicBezTo>
                <a:cubicBezTo>
                  <a:pt x="19" y="316"/>
                  <a:pt x="20" y="316"/>
                  <a:pt x="20" y="316"/>
                </a:cubicBezTo>
                <a:cubicBezTo>
                  <a:pt x="18" y="318"/>
                  <a:pt x="16" y="319"/>
                  <a:pt x="15" y="321"/>
                </a:cubicBezTo>
                <a:cubicBezTo>
                  <a:pt x="15" y="324"/>
                  <a:pt x="18" y="327"/>
                  <a:pt x="19" y="329"/>
                </a:cubicBezTo>
                <a:cubicBezTo>
                  <a:pt x="19" y="330"/>
                  <a:pt x="20" y="332"/>
                  <a:pt x="21" y="333"/>
                </a:cubicBezTo>
                <a:cubicBezTo>
                  <a:pt x="21" y="334"/>
                  <a:pt x="21" y="335"/>
                  <a:pt x="21" y="337"/>
                </a:cubicBezTo>
                <a:cubicBezTo>
                  <a:pt x="21" y="337"/>
                  <a:pt x="22" y="337"/>
                  <a:pt x="22" y="337"/>
                </a:cubicBezTo>
                <a:cubicBezTo>
                  <a:pt x="22" y="337"/>
                  <a:pt x="23" y="337"/>
                  <a:pt x="24" y="337"/>
                </a:cubicBezTo>
                <a:cubicBezTo>
                  <a:pt x="24" y="337"/>
                  <a:pt x="24" y="337"/>
                  <a:pt x="24" y="337"/>
                </a:cubicBezTo>
                <a:cubicBezTo>
                  <a:pt x="23" y="335"/>
                  <a:pt x="22" y="334"/>
                  <a:pt x="21" y="333"/>
                </a:cubicBezTo>
                <a:cubicBezTo>
                  <a:pt x="21" y="332"/>
                  <a:pt x="21" y="332"/>
                  <a:pt x="21" y="332"/>
                </a:cubicBezTo>
                <a:cubicBezTo>
                  <a:pt x="21" y="328"/>
                  <a:pt x="21" y="330"/>
                  <a:pt x="20" y="327"/>
                </a:cubicBezTo>
                <a:cubicBezTo>
                  <a:pt x="20" y="326"/>
                  <a:pt x="19" y="326"/>
                  <a:pt x="19" y="327"/>
                </a:cubicBezTo>
                <a:cubicBezTo>
                  <a:pt x="20" y="328"/>
                  <a:pt x="20" y="330"/>
                  <a:pt x="20" y="331"/>
                </a:cubicBezTo>
                <a:cubicBezTo>
                  <a:pt x="20" y="331"/>
                  <a:pt x="20" y="330"/>
                  <a:pt x="19" y="329"/>
                </a:cubicBezTo>
                <a:cubicBezTo>
                  <a:pt x="16" y="323"/>
                  <a:pt x="14" y="322"/>
                  <a:pt x="20" y="318"/>
                </a:cubicBezTo>
                <a:cubicBezTo>
                  <a:pt x="20" y="322"/>
                  <a:pt x="21" y="327"/>
                  <a:pt x="24" y="331"/>
                </a:cubicBezTo>
                <a:cubicBezTo>
                  <a:pt x="25" y="333"/>
                  <a:pt x="28" y="331"/>
                  <a:pt x="28" y="329"/>
                </a:cubicBezTo>
                <a:cubicBezTo>
                  <a:pt x="28" y="329"/>
                  <a:pt x="27" y="328"/>
                  <a:pt x="27" y="328"/>
                </a:cubicBezTo>
                <a:cubicBezTo>
                  <a:pt x="28" y="329"/>
                  <a:pt x="29" y="329"/>
                  <a:pt x="29" y="329"/>
                </a:cubicBezTo>
                <a:cubicBezTo>
                  <a:pt x="29" y="330"/>
                  <a:pt x="29" y="331"/>
                  <a:pt x="29" y="333"/>
                </a:cubicBezTo>
                <a:cubicBezTo>
                  <a:pt x="25" y="353"/>
                  <a:pt x="21" y="373"/>
                  <a:pt x="18" y="394"/>
                </a:cubicBezTo>
                <a:cubicBezTo>
                  <a:pt x="16" y="395"/>
                  <a:pt x="14" y="395"/>
                  <a:pt x="12" y="396"/>
                </a:cubicBezTo>
                <a:cubicBezTo>
                  <a:pt x="11" y="396"/>
                  <a:pt x="8" y="398"/>
                  <a:pt x="7" y="399"/>
                </a:cubicBezTo>
                <a:cubicBezTo>
                  <a:pt x="3" y="403"/>
                  <a:pt x="6" y="395"/>
                  <a:pt x="7" y="394"/>
                </a:cubicBezTo>
                <a:cubicBezTo>
                  <a:pt x="8" y="393"/>
                  <a:pt x="7" y="393"/>
                  <a:pt x="7" y="393"/>
                </a:cubicBezTo>
                <a:cubicBezTo>
                  <a:pt x="1" y="399"/>
                  <a:pt x="0" y="407"/>
                  <a:pt x="3" y="413"/>
                </a:cubicBezTo>
                <a:cubicBezTo>
                  <a:pt x="2" y="414"/>
                  <a:pt x="2" y="415"/>
                  <a:pt x="1" y="417"/>
                </a:cubicBezTo>
                <a:cubicBezTo>
                  <a:pt x="1" y="417"/>
                  <a:pt x="1" y="417"/>
                  <a:pt x="2" y="417"/>
                </a:cubicBezTo>
                <a:cubicBezTo>
                  <a:pt x="4" y="418"/>
                  <a:pt x="6" y="419"/>
                  <a:pt x="8" y="420"/>
                </a:cubicBezTo>
                <a:cubicBezTo>
                  <a:pt x="9" y="422"/>
                  <a:pt x="10" y="424"/>
                  <a:pt x="11" y="425"/>
                </a:cubicBezTo>
                <a:cubicBezTo>
                  <a:pt x="12" y="426"/>
                  <a:pt x="13" y="426"/>
                  <a:pt x="13" y="425"/>
                </a:cubicBezTo>
                <a:cubicBezTo>
                  <a:pt x="11" y="448"/>
                  <a:pt x="9" y="470"/>
                  <a:pt x="9" y="493"/>
                </a:cubicBezTo>
                <a:cubicBezTo>
                  <a:pt x="8" y="498"/>
                  <a:pt x="8" y="503"/>
                  <a:pt x="7" y="508"/>
                </a:cubicBezTo>
                <a:cubicBezTo>
                  <a:pt x="7" y="510"/>
                  <a:pt x="10" y="511"/>
                  <a:pt x="11" y="509"/>
                </a:cubicBezTo>
                <a:cubicBezTo>
                  <a:pt x="15" y="509"/>
                  <a:pt x="18" y="509"/>
                  <a:pt x="22" y="509"/>
                </a:cubicBezTo>
                <a:cubicBezTo>
                  <a:pt x="20" y="509"/>
                  <a:pt x="19" y="509"/>
                  <a:pt x="18" y="509"/>
                </a:cubicBezTo>
                <a:cubicBezTo>
                  <a:pt x="17" y="509"/>
                  <a:pt x="17" y="510"/>
                  <a:pt x="18" y="510"/>
                </a:cubicBezTo>
                <a:cubicBezTo>
                  <a:pt x="21" y="511"/>
                  <a:pt x="25" y="511"/>
                  <a:pt x="28" y="511"/>
                </a:cubicBezTo>
                <a:cubicBezTo>
                  <a:pt x="29" y="511"/>
                  <a:pt x="29" y="511"/>
                  <a:pt x="29" y="511"/>
                </a:cubicBezTo>
                <a:cubicBezTo>
                  <a:pt x="29" y="512"/>
                  <a:pt x="30" y="512"/>
                  <a:pt x="31" y="512"/>
                </a:cubicBezTo>
                <a:cubicBezTo>
                  <a:pt x="31" y="512"/>
                  <a:pt x="31" y="513"/>
                  <a:pt x="32" y="513"/>
                </a:cubicBezTo>
                <a:cubicBezTo>
                  <a:pt x="32" y="513"/>
                  <a:pt x="32" y="513"/>
                  <a:pt x="32" y="513"/>
                </a:cubicBezTo>
                <a:cubicBezTo>
                  <a:pt x="32" y="513"/>
                  <a:pt x="32" y="513"/>
                  <a:pt x="32" y="513"/>
                </a:cubicBezTo>
                <a:cubicBezTo>
                  <a:pt x="32" y="513"/>
                  <a:pt x="32" y="513"/>
                  <a:pt x="32" y="513"/>
                </a:cubicBezTo>
                <a:cubicBezTo>
                  <a:pt x="33" y="513"/>
                  <a:pt x="33" y="513"/>
                  <a:pt x="34" y="513"/>
                </a:cubicBezTo>
                <a:cubicBezTo>
                  <a:pt x="34" y="513"/>
                  <a:pt x="35" y="513"/>
                  <a:pt x="36" y="513"/>
                </a:cubicBezTo>
                <a:cubicBezTo>
                  <a:pt x="53" y="517"/>
                  <a:pt x="70" y="519"/>
                  <a:pt x="87" y="521"/>
                </a:cubicBezTo>
                <a:cubicBezTo>
                  <a:pt x="87" y="523"/>
                  <a:pt x="87" y="524"/>
                  <a:pt x="87" y="526"/>
                </a:cubicBezTo>
                <a:cubicBezTo>
                  <a:pt x="86" y="526"/>
                  <a:pt x="86" y="526"/>
                  <a:pt x="87" y="526"/>
                </a:cubicBezTo>
                <a:cubicBezTo>
                  <a:pt x="100" y="526"/>
                  <a:pt x="114" y="526"/>
                  <a:pt x="127" y="525"/>
                </a:cubicBezTo>
                <a:cubicBezTo>
                  <a:pt x="127" y="525"/>
                  <a:pt x="128" y="525"/>
                  <a:pt x="128" y="525"/>
                </a:cubicBezTo>
                <a:cubicBezTo>
                  <a:pt x="164" y="532"/>
                  <a:pt x="199" y="536"/>
                  <a:pt x="235" y="539"/>
                </a:cubicBezTo>
                <a:cubicBezTo>
                  <a:pt x="272" y="541"/>
                  <a:pt x="308" y="542"/>
                  <a:pt x="345" y="543"/>
                </a:cubicBezTo>
                <a:cubicBezTo>
                  <a:pt x="359" y="544"/>
                  <a:pt x="372" y="544"/>
                  <a:pt x="386" y="544"/>
                </a:cubicBezTo>
                <a:cubicBezTo>
                  <a:pt x="388" y="544"/>
                  <a:pt x="391" y="544"/>
                  <a:pt x="393" y="545"/>
                </a:cubicBezTo>
                <a:cubicBezTo>
                  <a:pt x="389" y="545"/>
                  <a:pt x="385" y="545"/>
                  <a:pt x="380" y="545"/>
                </a:cubicBezTo>
                <a:cubicBezTo>
                  <a:pt x="380" y="545"/>
                  <a:pt x="380" y="546"/>
                  <a:pt x="380" y="546"/>
                </a:cubicBezTo>
                <a:cubicBezTo>
                  <a:pt x="466" y="546"/>
                  <a:pt x="552" y="539"/>
                  <a:pt x="638" y="533"/>
                </a:cubicBezTo>
                <a:cubicBezTo>
                  <a:pt x="667" y="531"/>
                  <a:pt x="696" y="528"/>
                  <a:pt x="725" y="525"/>
                </a:cubicBezTo>
                <a:cubicBezTo>
                  <a:pt x="733" y="525"/>
                  <a:pt x="741" y="524"/>
                  <a:pt x="749" y="523"/>
                </a:cubicBezTo>
                <a:cubicBezTo>
                  <a:pt x="742" y="524"/>
                  <a:pt x="734" y="525"/>
                  <a:pt x="727" y="525"/>
                </a:cubicBezTo>
                <a:cubicBezTo>
                  <a:pt x="727" y="525"/>
                  <a:pt x="727" y="525"/>
                  <a:pt x="727" y="525"/>
                </a:cubicBezTo>
                <a:cubicBezTo>
                  <a:pt x="741" y="524"/>
                  <a:pt x="756" y="522"/>
                  <a:pt x="770" y="520"/>
                </a:cubicBezTo>
                <a:cubicBezTo>
                  <a:pt x="773" y="520"/>
                  <a:pt x="776" y="520"/>
                  <a:pt x="778" y="519"/>
                </a:cubicBezTo>
                <a:cubicBezTo>
                  <a:pt x="778" y="520"/>
                  <a:pt x="778" y="520"/>
                  <a:pt x="778" y="520"/>
                </a:cubicBezTo>
                <a:cubicBezTo>
                  <a:pt x="775" y="520"/>
                  <a:pt x="773" y="521"/>
                  <a:pt x="770" y="521"/>
                </a:cubicBezTo>
                <a:cubicBezTo>
                  <a:pt x="773" y="521"/>
                  <a:pt x="775" y="520"/>
                  <a:pt x="778" y="520"/>
                </a:cubicBezTo>
                <a:cubicBezTo>
                  <a:pt x="779" y="520"/>
                  <a:pt x="779" y="521"/>
                  <a:pt x="779" y="521"/>
                </a:cubicBezTo>
                <a:cubicBezTo>
                  <a:pt x="779" y="522"/>
                  <a:pt x="779" y="522"/>
                  <a:pt x="779" y="521"/>
                </a:cubicBezTo>
                <a:cubicBezTo>
                  <a:pt x="779" y="521"/>
                  <a:pt x="779" y="520"/>
                  <a:pt x="779" y="520"/>
                </a:cubicBezTo>
                <a:cubicBezTo>
                  <a:pt x="784" y="519"/>
                  <a:pt x="789" y="518"/>
                  <a:pt x="794" y="518"/>
                </a:cubicBezTo>
                <a:cubicBezTo>
                  <a:pt x="804" y="518"/>
                  <a:pt x="814" y="517"/>
                  <a:pt x="824" y="517"/>
                </a:cubicBezTo>
                <a:cubicBezTo>
                  <a:pt x="838" y="516"/>
                  <a:pt x="852" y="516"/>
                  <a:pt x="866" y="516"/>
                </a:cubicBezTo>
                <a:cubicBezTo>
                  <a:pt x="866" y="517"/>
                  <a:pt x="866" y="516"/>
                  <a:pt x="866" y="515"/>
                </a:cubicBezTo>
                <a:cubicBezTo>
                  <a:pt x="856" y="515"/>
                  <a:pt x="847" y="515"/>
                  <a:pt x="837" y="515"/>
                </a:cubicBezTo>
                <a:cubicBezTo>
                  <a:pt x="843" y="515"/>
                  <a:pt x="848" y="514"/>
                  <a:pt x="854" y="513"/>
                </a:cubicBezTo>
                <a:cubicBezTo>
                  <a:pt x="866" y="511"/>
                  <a:pt x="880" y="509"/>
                  <a:pt x="892" y="504"/>
                </a:cubicBezTo>
                <a:cubicBezTo>
                  <a:pt x="892" y="504"/>
                  <a:pt x="892" y="504"/>
                  <a:pt x="892" y="504"/>
                </a:cubicBezTo>
                <a:cubicBezTo>
                  <a:pt x="892" y="504"/>
                  <a:pt x="892" y="503"/>
                  <a:pt x="893" y="503"/>
                </a:cubicBezTo>
                <a:cubicBezTo>
                  <a:pt x="893" y="503"/>
                  <a:pt x="893" y="503"/>
                  <a:pt x="893" y="503"/>
                </a:cubicBezTo>
                <a:cubicBezTo>
                  <a:pt x="893" y="504"/>
                  <a:pt x="893" y="504"/>
                  <a:pt x="893" y="505"/>
                </a:cubicBezTo>
                <a:cubicBezTo>
                  <a:pt x="893" y="505"/>
                  <a:pt x="894" y="505"/>
                  <a:pt x="894" y="505"/>
                </a:cubicBezTo>
                <a:cubicBezTo>
                  <a:pt x="894" y="504"/>
                  <a:pt x="894" y="503"/>
                  <a:pt x="894" y="503"/>
                </a:cubicBezTo>
                <a:cubicBezTo>
                  <a:pt x="900" y="500"/>
                  <a:pt x="906" y="496"/>
                  <a:pt x="912" y="492"/>
                </a:cubicBezTo>
                <a:cubicBezTo>
                  <a:pt x="912" y="492"/>
                  <a:pt x="912" y="491"/>
                  <a:pt x="911" y="491"/>
                </a:cubicBezTo>
                <a:close/>
                <a:moveTo>
                  <a:pt x="525" y="233"/>
                </a:moveTo>
                <a:cubicBezTo>
                  <a:pt x="527" y="232"/>
                  <a:pt x="528" y="232"/>
                  <a:pt x="528" y="232"/>
                </a:cubicBezTo>
                <a:cubicBezTo>
                  <a:pt x="533" y="232"/>
                  <a:pt x="537" y="231"/>
                  <a:pt x="542" y="231"/>
                </a:cubicBezTo>
                <a:cubicBezTo>
                  <a:pt x="543" y="231"/>
                  <a:pt x="545" y="231"/>
                  <a:pt x="546" y="231"/>
                </a:cubicBezTo>
                <a:cubicBezTo>
                  <a:pt x="542" y="232"/>
                  <a:pt x="538" y="233"/>
                  <a:pt x="534" y="234"/>
                </a:cubicBezTo>
                <a:cubicBezTo>
                  <a:pt x="531" y="234"/>
                  <a:pt x="528" y="233"/>
                  <a:pt x="525" y="233"/>
                </a:cubicBezTo>
                <a:close/>
                <a:moveTo>
                  <a:pt x="553" y="236"/>
                </a:moveTo>
                <a:cubicBezTo>
                  <a:pt x="548" y="236"/>
                  <a:pt x="542" y="235"/>
                  <a:pt x="536" y="235"/>
                </a:cubicBezTo>
                <a:cubicBezTo>
                  <a:pt x="536" y="235"/>
                  <a:pt x="535" y="235"/>
                  <a:pt x="534" y="234"/>
                </a:cubicBezTo>
                <a:cubicBezTo>
                  <a:pt x="539" y="233"/>
                  <a:pt x="544" y="232"/>
                  <a:pt x="550" y="231"/>
                </a:cubicBezTo>
                <a:cubicBezTo>
                  <a:pt x="556" y="231"/>
                  <a:pt x="562" y="230"/>
                  <a:pt x="569" y="230"/>
                </a:cubicBezTo>
                <a:cubicBezTo>
                  <a:pt x="569" y="230"/>
                  <a:pt x="569" y="230"/>
                  <a:pt x="569" y="230"/>
                </a:cubicBezTo>
                <a:cubicBezTo>
                  <a:pt x="564" y="230"/>
                  <a:pt x="558" y="230"/>
                  <a:pt x="552" y="230"/>
                </a:cubicBezTo>
                <a:cubicBezTo>
                  <a:pt x="559" y="230"/>
                  <a:pt x="567" y="229"/>
                  <a:pt x="574" y="230"/>
                </a:cubicBezTo>
                <a:cubicBezTo>
                  <a:pt x="572" y="230"/>
                  <a:pt x="571" y="230"/>
                  <a:pt x="569" y="230"/>
                </a:cubicBezTo>
                <a:cubicBezTo>
                  <a:pt x="571" y="230"/>
                  <a:pt x="573" y="230"/>
                  <a:pt x="575" y="230"/>
                </a:cubicBezTo>
                <a:cubicBezTo>
                  <a:pt x="587" y="230"/>
                  <a:pt x="600" y="232"/>
                  <a:pt x="611" y="234"/>
                </a:cubicBezTo>
                <a:cubicBezTo>
                  <a:pt x="592" y="234"/>
                  <a:pt x="573" y="236"/>
                  <a:pt x="553" y="236"/>
                </a:cubicBezTo>
                <a:close/>
                <a:moveTo>
                  <a:pt x="776" y="265"/>
                </a:moveTo>
                <a:cubicBezTo>
                  <a:pt x="800" y="271"/>
                  <a:pt x="827" y="272"/>
                  <a:pt x="850" y="283"/>
                </a:cubicBezTo>
                <a:cubicBezTo>
                  <a:pt x="842" y="280"/>
                  <a:pt x="833" y="278"/>
                  <a:pt x="824" y="276"/>
                </a:cubicBezTo>
                <a:cubicBezTo>
                  <a:pt x="795" y="270"/>
                  <a:pt x="766" y="266"/>
                  <a:pt x="737" y="262"/>
                </a:cubicBezTo>
                <a:cubicBezTo>
                  <a:pt x="703" y="258"/>
                  <a:pt x="670" y="247"/>
                  <a:pt x="636" y="239"/>
                </a:cubicBezTo>
                <a:cubicBezTo>
                  <a:pt x="631" y="238"/>
                  <a:pt x="626" y="237"/>
                  <a:pt x="620" y="236"/>
                </a:cubicBezTo>
                <a:cubicBezTo>
                  <a:pt x="630" y="236"/>
                  <a:pt x="641" y="237"/>
                  <a:pt x="651" y="238"/>
                </a:cubicBezTo>
                <a:cubicBezTo>
                  <a:pt x="670" y="241"/>
                  <a:pt x="688" y="247"/>
                  <a:pt x="707" y="251"/>
                </a:cubicBezTo>
                <a:cubicBezTo>
                  <a:pt x="717" y="253"/>
                  <a:pt x="727" y="254"/>
                  <a:pt x="737" y="255"/>
                </a:cubicBezTo>
                <a:cubicBezTo>
                  <a:pt x="740" y="256"/>
                  <a:pt x="743" y="256"/>
                  <a:pt x="745" y="256"/>
                </a:cubicBezTo>
                <a:cubicBezTo>
                  <a:pt x="755" y="259"/>
                  <a:pt x="765" y="262"/>
                  <a:pt x="776" y="265"/>
                </a:cubicBezTo>
                <a:close/>
                <a:moveTo>
                  <a:pt x="464" y="254"/>
                </a:moveTo>
                <a:cubicBezTo>
                  <a:pt x="465" y="254"/>
                  <a:pt x="466" y="255"/>
                  <a:pt x="467" y="255"/>
                </a:cubicBezTo>
                <a:cubicBezTo>
                  <a:pt x="467" y="255"/>
                  <a:pt x="467" y="255"/>
                  <a:pt x="467" y="255"/>
                </a:cubicBezTo>
                <a:cubicBezTo>
                  <a:pt x="466" y="255"/>
                  <a:pt x="465" y="256"/>
                  <a:pt x="464" y="256"/>
                </a:cubicBezTo>
                <a:cubicBezTo>
                  <a:pt x="464" y="255"/>
                  <a:pt x="464" y="255"/>
                  <a:pt x="464" y="254"/>
                </a:cubicBezTo>
                <a:close/>
                <a:moveTo>
                  <a:pt x="460" y="258"/>
                </a:moveTo>
                <a:cubicBezTo>
                  <a:pt x="461" y="258"/>
                  <a:pt x="463" y="258"/>
                  <a:pt x="464" y="258"/>
                </a:cubicBezTo>
                <a:cubicBezTo>
                  <a:pt x="464" y="258"/>
                  <a:pt x="464" y="258"/>
                  <a:pt x="464" y="259"/>
                </a:cubicBezTo>
                <a:cubicBezTo>
                  <a:pt x="463" y="258"/>
                  <a:pt x="462" y="258"/>
                  <a:pt x="460" y="258"/>
                </a:cubicBezTo>
                <a:close/>
                <a:moveTo>
                  <a:pt x="474" y="268"/>
                </a:moveTo>
                <a:cubicBezTo>
                  <a:pt x="475" y="269"/>
                  <a:pt x="475" y="270"/>
                  <a:pt x="476" y="270"/>
                </a:cubicBezTo>
                <a:cubicBezTo>
                  <a:pt x="475" y="270"/>
                  <a:pt x="474" y="270"/>
                  <a:pt x="473" y="269"/>
                </a:cubicBezTo>
                <a:cubicBezTo>
                  <a:pt x="473" y="269"/>
                  <a:pt x="473" y="269"/>
                  <a:pt x="474" y="268"/>
                </a:cubicBezTo>
                <a:close/>
                <a:moveTo>
                  <a:pt x="486" y="274"/>
                </a:moveTo>
                <a:cubicBezTo>
                  <a:pt x="487" y="273"/>
                  <a:pt x="487" y="273"/>
                  <a:pt x="488" y="272"/>
                </a:cubicBezTo>
                <a:cubicBezTo>
                  <a:pt x="488" y="273"/>
                  <a:pt x="489" y="273"/>
                  <a:pt x="489" y="273"/>
                </a:cubicBezTo>
                <a:cubicBezTo>
                  <a:pt x="487" y="274"/>
                  <a:pt x="485" y="274"/>
                  <a:pt x="483" y="274"/>
                </a:cubicBezTo>
                <a:cubicBezTo>
                  <a:pt x="482" y="273"/>
                  <a:pt x="481" y="273"/>
                  <a:pt x="480" y="272"/>
                </a:cubicBezTo>
                <a:cubicBezTo>
                  <a:pt x="480" y="272"/>
                  <a:pt x="480" y="272"/>
                  <a:pt x="480" y="272"/>
                </a:cubicBezTo>
                <a:cubicBezTo>
                  <a:pt x="482" y="272"/>
                  <a:pt x="483" y="273"/>
                  <a:pt x="485" y="273"/>
                </a:cubicBezTo>
                <a:cubicBezTo>
                  <a:pt x="485" y="273"/>
                  <a:pt x="485" y="273"/>
                  <a:pt x="485" y="273"/>
                </a:cubicBezTo>
                <a:cubicBezTo>
                  <a:pt x="485" y="273"/>
                  <a:pt x="486" y="274"/>
                  <a:pt x="486" y="274"/>
                </a:cubicBezTo>
                <a:close/>
                <a:moveTo>
                  <a:pt x="501" y="278"/>
                </a:moveTo>
                <a:cubicBezTo>
                  <a:pt x="499" y="278"/>
                  <a:pt x="497" y="279"/>
                  <a:pt x="497" y="279"/>
                </a:cubicBezTo>
                <a:cubicBezTo>
                  <a:pt x="495" y="279"/>
                  <a:pt x="494" y="279"/>
                  <a:pt x="493" y="279"/>
                </a:cubicBezTo>
                <a:cubicBezTo>
                  <a:pt x="492" y="277"/>
                  <a:pt x="491" y="277"/>
                  <a:pt x="489" y="276"/>
                </a:cubicBezTo>
                <a:cubicBezTo>
                  <a:pt x="488" y="275"/>
                  <a:pt x="488" y="276"/>
                  <a:pt x="488" y="276"/>
                </a:cubicBezTo>
                <a:cubicBezTo>
                  <a:pt x="489" y="277"/>
                  <a:pt x="493" y="280"/>
                  <a:pt x="489" y="277"/>
                </a:cubicBezTo>
                <a:cubicBezTo>
                  <a:pt x="487" y="276"/>
                  <a:pt x="485" y="275"/>
                  <a:pt x="484" y="274"/>
                </a:cubicBezTo>
                <a:cubicBezTo>
                  <a:pt x="486" y="274"/>
                  <a:pt x="488" y="274"/>
                  <a:pt x="489" y="273"/>
                </a:cubicBezTo>
                <a:cubicBezTo>
                  <a:pt x="493" y="275"/>
                  <a:pt x="497" y="277"/>
                  <a:pt x="501" y="278"/>
                </a:cubicBezTo>
                <a:close/>
                <a:moveTo>
                  <a:pt x="504" y="253"/>
                </a:moveTo>
                <a:cubicBezTo>
                  <a:pt x="505" y="252"/>
                  <a:pt x="507" y="250"/>
                  <a:pt x="508" y="249"/>
                </a:cubicBezTo>
                <a:cubicBezTo>
                  <a:pt x="507" y="250"/>
                  <a:pt x="506" y="251"/>
                  <a:pt x="506" y="253"/>
                </a:cubicBezTo>
                <a:cubicBezTo>
                  <a:pt x="505" y="253"/>
                  <a:pt x="505" y="254"/>
                  <a:pt x="504" y="255"/>
                </a:cubicBezTo>
                <a:cubicBezTo>
                  <a:pt x="504" y="254"/>
                  <a:pt x="504" y="254"/>
                  <a:pt x="504" y="253"/>
                </a:cubicBezTo>
                <a:close/>
                <a:moveTo>
                  <a:pt x="514" y="240"/>
                </a:moveTo>
                <a:cubicBezTo>
                  <a:pt x="514" y="240"/>
                  <a:pt x="514" y="240"/>
                  <a:pt x="514" y="240"/>
                </a:cubicBezTo>
                <a:cubicBezTo>
                  <a:pt x="514" y="240"/>
                  <a:pt x="514" y="240"/>
                  <a:pt x="514" y="240"/>
                </a:cubicBezTo>
                <a:close/>
                <a:moveTo>
                  <a:pt x="508" y="246"/>
                </a:moveTo>
                <a:cubicBezTo>
                  <a:pt x="509" y="244"/>
                  <a:pt x="510" y="243"/>
                  <a:pt x="512" y="242"/>
                </a:cubicBezTo>
                <a:cubicBezTo>
                  <a:pt x="512" y="242"/>
                  <a:pt x="512" y="241"/>
                  <a:pt x="512" y="241"/>
                </a:cubicBezTo>
                <a:cubicBezTo>
                  <a:pt x="512" y="242"/>
                  <a:pt x="512" y="243"/>
                  <a:pt x="511" y="243"/>
                </a:cubicBezTo>
                <a:cubicBezTo>
                  <a:pt x="509" y="246"/>
                  <a:pt x="507" y="249"/>
                  <a:pt x="505" y="251"/>
                </a:cubicBezTo>
                <a:cubicBezTo>
                  <a:pt x="505" y="249"/>
                  <a:pt x="506" y="247"/>
                  <a:pt x="508" y="246"/>
                </a:cubicBezTo>
                <a:close/>
                <a:moveTo>
                  <a:pt x="490" y="269"/>
                </a:moveTo>
                <a:cubicBezTo>
                  <a:pt x="490" y="270"/>
                  <a:pt x="490" y="271"/>
                  <a:pt x="491" y="271"/>
                </a:cubicBezTo>
                <a:cubicBezTo>
                  <a:pt x="491" y="271"/>
                  <a:pt x="492" y="271"/>
                  <a:pt x="491" y="270"/>
                </a:cubicBezTo>
                <a:cubicBezTo>
                  <a:pt x="491" y="270"/>
                  <a:pt x="497" y="262"/>
                  <a:pt x="503" y="254"/>
                </a:cubicBezTo>
                <a:cubicBezTo>
                  <a:pt x="503" y="255"/>
                  <a:pt x="503" y="256"/>
                  <a:pt x="503" y="256"/>
                </a:cubicBezTo>
                <a:cubicBezTo>
                  <a:pt x="499" y="263"/>
                  <a:pt x="495" y="270"/>
                  <a:pt x="490" y="273"/>
                </a:cubicBezTo>
                <a:cubicBezTo>
                  <a:pt x="489" y="272"/>
                  <a:pt x="489" y="272"/>
                  <a:pt x="488" y="272"/>
                </a:cubicBezTo>
                <a:cubicBezTo>
                  <a:pt x="489" y="271"/>
                  <a:pt x="490" y="270"/>
                  <a:pt x="490" y="269"/>
                </a:cubicBezTo>
                <a:close/>
                <a:moveTo>
                  <a:pt x="487" y="272"/>
                </a:moveTo>
                <a:cubicBezTo>
                  <a:pt x="486" y="272"/>
                  <a:pt x="486" y="272"/>
                  <a:pt x="486" y="273"/>
                </a:cubicBezTo>
                <a:cubicBezTo>
                  <a:pt x="486" y="273"/>
                  <a:pt x="486" y="272"/>
                  <a:pt x="486" y="272"/>
                </a:cubicBezTo>
                <a:cubicBezTo>
                  <a:pt x="481" y="272"/>
                  <a:pt x="477" y="271"/>
                  <a:pt x="474" y="268"/>
                </a:cubicBezTo>
                <a:cubicBezTo>
                  <a:pt x="475" y="268"/>
                  <a:pt x="477" y="267"/>
                  <a:pt x="478" y="266"/>
                </a:cubicBezTo>
                <a:cubicBezTo>
                  <a:pt x="481" y="268"/>
                  <a:pt x="484" y="270"/>
                  <a:pt x="487" y="272"/>
                </a:cubicBezTo>
                <a:close/>
                <a:moveTo>
                  <a:pt x="479" y="264"/>
                </a:moveTo>
                <a:cubicBezTo>
                  <a:pt x="479" y="264"/>
                  <a:pt x="479" y="265"/>
                  <a:pt x="478" y="265"/>
                </a:cubicBezTo>
                <a:cubicBezTo>
                  <a:pt x="478" y="265"/>
                  <a:pt x="478" y="265"/>
                  <a:pt x="478" y="265"/>
                </a:cubicBezTo>
                <a:cubicBezTo>
                  <a:pt x="478" y="265"/>
                  <a:pt x="479" y="264"/>
                  <a:pt x="479" y="264"/>
                </a:cubicBezTo>
                <a:close/>
                <a:moveTo>
                  <a:pt x="476" y="265"/>
                </a:moveTo>
                <a:cubicBezTo>
                  <a:pt x="476" y="265"/>
                  <a:pt x="477" y="265"/>
                  <a:pt x="477" y="265"/>
                </a:cubicBezTo>
                <a:cubicBezTo>
                  <a:pt x="476" y="266"/>
                  <a:pt x="474" y="267"/>
                  <a:pt x="473" y="267"/>
                </a:cubicBezTo>
                <a:cubicBezTo>
                  <a:pt x="472" y="266"/>
                  <a:pt x="471" y="265"/>
                  <a:pt x="471" y="264"/>
                </a:cubicBezTo>
                <a:cubicBezTo>
                  <a:pt x="472" y="264"/>
                  <a:pt x="474" y="264"/>
                  <a:pt x="476" y="265"/>
                </a:cubicBezTo>
                <a:close/>
                <a:moveTo>
                  <a:pt x="470" y="260"/>
                </a:moveTo>
                <a:cubicBezTo>
                  <a:pt x="474" y="261"/>
                  <a:pt x="472" y="261"/>
                  <a:pt x="470" y="262"/>
                </a:cubicBezTo>
                <a:cubicBezTo>
                  <a:pt x="469" y="261"/>
                  <a:pt x="469" y="261"/>
                  <a:pt x="469" y="260"/>
                </a:cubicBezTo>
                <a:cubicBezTo>
                  <a:pt x="469" y="260"/>
                  <a:pt x="470" y="260"/>
                  <a:pt x="470" y="260"/>
                </a:cubicBezTo>
                <a:close/>
                <a:moveTo>
                  <a:pt x="468" y="259"/>
                </a:moveTo>
                <a:cubicBezTo>
                  <a:pt x="467" y="259"/>
                  <a:pt x="466" y="259"/>
                  <a:pt x="465" y="259"/>
                </a:cubicBezTo>
                <a:cubicBezTo>
                  <a:pt x="465" y="258"/>
                  <a:pt x="465" y="258"/>
                  <a:pt x="464" y="258"/>
                </a:cubicBezTo>
                <a:cubicBezTo>
                  <a:pt x="465" y="257"/>
                  <a:pt x="467" y="257"/>
                  <a:pt x="468" y="256"/>
                </a:cubicBezTo>
                <a:cubicBezTo>
                  <a:pt x="468" y="257"/>
                  <a:pt x="468" y="258"/>
                  <a:pt x="468" y="259"/>
                </a:cubicBezTo>
                <a:close/>
                <a:moveTo>
                  <a:pt x="469" y="255"/>
                </a:moveTo>
                <a:cubicBezTo>
                  <a:pt x="469" y="255"/>
                  <a:pt x="468" y="255"/>
                  <a:pt x="468" y="255"/>
                </a:cubicBezTo>
                <a:cubicBezTo>
                  <a:pt x="468" y="255"/>
                  <a:pt x="468" y="255"/>
                  <a:pt x="468" y="255"/>
                </a:cubicBezTo>
                <a:cubicBezTo>
                  <a:pt x="468" y="255"/>
                  <a:pt x="469" y="255"/>
                  <a:pt x="469" y="255"/>
                </a:cubicBezTo>
                <a:close/>
                <a:moveTo>
                  <a:pt x="467" y="254"/>
                </a:moveTo>
                <a:cubicBezTo>
                  <a:pt x="466" y="254"/>
                  <a:pt x="465" y="253"/>
                  <a:pt x="464" y="253"/>
                </a:cubicBezTo>
                <a:cubicBezTo>
                  <a:pt x="464" y="253"/>
                  <a:pt x="464" y="253"/>
                  <a:pt x="464" y="253"/>
                </a:cubicBezTo>
                <a:cubicBezTo>
                  <a:pt x="464" y="252"/>
                  <a:pt x="463" y="252"/>
                  <a:pt x="463" y="253"/>
                </a:cubicBezTo>
                <a:cubicBezTo>
                  <a:pt x="463" y="253"/>
                  <a:pt x="464" y="253"/>
                  <a:pt x="464" y="253"/>
                </a:cubicBezTo>
                <a:cubicBezTo>
                  <a:pt x="461" y="253"/>
                  <a:pt x="463" y="252"/>
                  <a:pt x="465" y="252"/>
                </a:cubicBezTo>
                <a:cubicBezTo>
                  <a:pt x="466" y="252"/>
                  <a:pt x="466" y="252"/>
                  <a:pt x="467" y="252"/>
                </a:cubicBezTo>
                <a:cubicBezTo>
                  <a:pt x="467" y="252"/>
                  <a:pt x="467" y="253"/>
                  <a:pt x="467" y="254"/>
                </a:cubicBezTo>
                <a:close/>
                <a:moveTo>
                  <a:pt x="467" y="251"/>
                </a:moveTo>
                <a:cubicBezTo>
                  <a:pt x="467" y="251"/>
                  <a:pt x="467" y="251"/>
                  <a:pt x="467" y="251"/>
                </a:cubicBezTo>
                <a:cubicBezTo>
                  <a:pt x="467" y="251"/>
                  <a:pt x="467" y="251"/>
                  <a:pt x="467" y="251"/>
                </a:cubicBezTo>
                <a:cubicBezTo>
                  <a:pt x="467" y="251"/>
                  <a:pt x="467" y="251"/>
                  <a:pt x="467" y="251"/>
                </a:cubicBezTo>
                <a:close/>
                <a:moveTo>
                  <a:pt x="23" y="336"/>
                </a:moveTo>
                <a:cubicBezTo>
                  <a:pt x="23" y="338"/>
                  <a:pt x="23" y="337"/>
                  <a:pt x="22" y="334"/>
                </a:cubicBezTo>
                <a:cubicBezTo>
                  <a:pt x="22" y="335"/>
                  <a:pt x="22" y="335"/>
                  <a:pt x="23" y="336"/>
                </a:cubicBezTo>
                <a:close/>
                <a:moveTo>
                  <a:pt x="771" y="511"/>
                </a:moveTo>
                <a:cubicBezTo>
                  <a:pt x="748" y="513"/>
                  <a:pt x="725" y="517"/>
                  <a:pt x="702" y="520"/>
                </a:cubicBezTo>
                <a:cubicBezTo>
                  <a:pt x="694" y="521"/>
                  <a:pt x="686" y="521"/>
                  <a:pt x="679" y="521"/>
                </a:cubicBezTo>
                <a:cubicBezTo>
                  <a:pt x="621" y="524"/>
                  <a:pt x="561" y="536"/>
                  <a:pt x="504" y="524"/>
                </a:cubicBezTo>
                <a:cubicBezTo>
                  <a:pt x="504" y="524"/>
                  <a:pt x="504" y="524"/>
                  <a:pt x="504" y="524"/>
                </a:cubicBezTo>
                <a:cubicBezTo>
                  <a:pt x="505" y="524"/>
                  <a:pt x="507" y="524"/>
                  <a:pt x="509" y="524"/>
                </a:cubicBezTo>
                <a:cubicBezTo>
                  <a:pt x="539" y="522"/>
                  <a:pt x="569" y="520"/>
                  <a:pt x="599" y="518"/>
                </a:cubicBezTo>
                <a:cubicBezTo>
                  <a:pt x="599" y="519"/>
                  <a:pt x="600" y="520"/>
                  <a:pt x="600" y="521"/>
                </a:cubicBezTo>
                <a:cubicBezTo>
                  <a:pt x="574" y="522"/>
                  <a:pt x="549" y="523"/>
                  <a:pt x="523" y="523"/>
                </a:cubicBezTo>
                <a:cubicBezTo>
                  <a:pt x="522" y="523"/>
                  <a:pt x="522" y="524"/>
                  <a:pt x="523" y="524"/>
                </a:cubicBezTo>
                <a:cubicBezTo>
                  <a:pt x="586" y="524"/>
                  <a:pt x="648" y="518"/>
                  <a:pt x="711" y="512"/>
                </a:cubicBezTo>
                <a:cubicBezTo>
                  <a:pt x="711" y="513"/>
                  <a:pt x="714" y="513"/>
                  <a:pt x="714" y="511"/>
                </a:cubicBezTo>
                <a:cubicBezTo>
                  <a:pt x="724" y="510"/>
                  <a:pt x="734" y="509"/>
                  <a:pt x="744" y="508"/>
                </a:cubicBezTo>
                <a:cubicBezTo>
                  <a:pt x="744" y="509"/>
                  <a:pt x="745" y="509"/>
                  <a:pt x="745" y="508"/>
                </a:cubicBezTo>
                <a:cubicBezTo>
                  <a:pt x="747" y="508"/>
                  <a:pt x="748" y="508"/>
                  <a:pt x="750" y="508"/>
                </a:cubicBezTo>
                <a:cubicBezTo>
                  <a:pt x="759" y="508"/>
                  <a:pt x="767" y="508"/>
                  <a:pt x="776" y="508"/>
                </a:cubicBezTo>
                <a:cubicBezTo>
                  <a:pt x="776" y="511"/>
                  <a:pt x="777" y="514"/>
                  <a:pt x="778" y="517"/>
                </a:cubicBezTo>
                <a:cubicBezTo>
                  <a:pt x="756" y="518"/>
                  <a:pt x="733" y="519"/>
                  <a:pt x="711" y="520"/>
                </a:cubicBezTo>
                <a:cubicBezTo>
                  <a:pt x="731" y="517"/>
                  <a:pt x="751" y="514"/>
                  <a:pt x="771" y="512"/>
                </a:cubicBezTo>
                <a:cubicBezTo>
                  <a:pt x="772" y="512"/>
                  <a:pt x="772" y="511"/>
                  <a:pt x="771" y="511"/>
                </a:cubicBezTo>
                <a:close/>
                <a:moveTo>
                  <a:pt x="371" y="535"/>
                </a:moveTo>
                <a:cubicBezTo>
                  <a:pt x="371" y="535"/>
                  <a:pt x="372" y="534"/>
                  <a:pt x="371" y="534"/>
                </a:cubicBezTo>
                <a:cubicBezTo>
                  <a:pt x="369" y="534"/>
                  <a:pt x="367" y="533"/>
                  <a:pt x="364" y="533"/>
                </a:cubicBezTo>
                <a:cubicBezTo>
                  <a:pt x="364" y="533"/>
                  <a:pt x="364" y="533"/>
                  <a:pt x="364" y="534"/>
                </a:cubicBezTo>
                <a:cubicBezTo>
                  <a:pt x="365" y="534"/>
                  <a:pt x="365" y="535"/>
                  <a:pt x="366" y="535"/>
                </a:cubicBezTo>
                <a:cubicBezTo>
                  <a:pt x="327" y="536"/>
                  <a:pt x="288" y="535"/>
                  <a:pt x="249" y="534"/>
                </a:cubicBezTo>
                <a:cubicBezTo>
                  <a:pt x="245" y="533"/>
                  <a:pt x="242" y="533"/>
                  <a:pt x="238" y="532"/>
                </a:cubicBezTo>
                <a:cubicBezTo>
                  <a:pt x="216" y="530"/>
                  <a:pt x="193" y="526"/>
                  <a:pt x="171" y="524"/>
                </a:cubicBezTo>
                <a:cubicBezTo>
                  <a:pt x="173" y="523"/>
                  <a:pt x="175" y="523"/>
                  <a:pt x="177" y="523"/>
                </a:cubicBezTo>
                <a:cubicBezTo>
                  <a:pt x="178" y="523"/>
                  <a:pt x="179" y="523"/>
                  <a:pt x="179" y="523"/>
                </a:cubicBezTo>
                <a:cubicBezTo>
                  <a:pt x="206" y="526"/>
                  <a:pt x="233" y="528"/>
                  <a:pt x="260" y="530"/>
                </a:cubicBezTo>
                <a:cubicBezTo>
                  <a:pt x="260" y="530"/>
                  <a:pt x="260" y="530"/>
                  <a:pt x="260" y="531"/>
                </a:cubicBezTo>
                <a:cubicBezTo>
                  <a:pt x="260" y="531"/>
                  <a:pt x="261" y="531"/>
                  <a:pt x="261" y="531"/>
                </a:cubicBezTo>
                <a:cubicBezTo>
                  <a:pt x="261" y="530"/>
                  <a:pt x="261" y="530"/>
                  <a:pt x="261" y="530"/>
                </a:cubicBezTo>
                <a:cubicBezTo>
                  <a:pt x="290" y="531"/>
                  <a:pt x="320" y="532"/>
                  <a:pt x="349" y="532"/>
                </a:cubicBezTo>
                <a:cubicBezTo>
                  <a:pt x="349" y="533"/>
                  <a:pt x="349" y="534"/>
                  <a:pt x="349" y="535"/>
                </a:cubicBezTo>
                <a:cubicBezTo>
                  <a:pt x="349" y="535"/>
                  <a:pt x="350" y="535"/>
                  <a:pt x="350" y="535"/>
                </a:cubicBezTo>
                <a:cubicBezTo>
                  <a:pt x="350" y="534"/>
                  <a:pt x="350" y="533"/>
                  <a:pt x="350" y="532"/>
                </a:cubicBezTo>
                <a:cubicBezTo>
                  <a:pt x="363" y="532"/>
                  <a:pt x="377" y="532"/>
                  <a:pt x="390" y="531"/>
                </a:cubicBezTo>
                <a:cubicBezTo>
                  <a:pt x="395" y="531"/>
                  <a:pt x="399" y="530"/>
                  <a:pt x="404" y="530"/>
                </a:cubicBezTo>
                <a:cubicBezTo>
                  <a:pt x="413" y="530"/>
                  <a:pt x="423" y="530"/>
                  <a:pt x="432" y="530"/>
                </a:cubicBezTo>
                <a:cubicBezTo>
                  <a:pt x="432" y="532"/>
                  <a:pt x="432" y="533"/>
                  <a:pt x="432" y="535"/>
                </a:cubicBezTo>
                <a:cubicBezTo>
                  <a:pt x="432" y="535"/>
                  <a:pt x="432" y="535"/>
                  <a:pt x="432" y="535"/>
                </a:cubicBezTo>
                <a:cubicBezTo>
                  <a:pt x="411" y="535"/>
                  <a:pt x="389" y="535"/>
                  <a:pt x="367" y="535"/>
                </a:cubicBezTo>
                <a:cubicBezTo>
                  <a:pt x="364" y="533"/>
                  <a:pt x="368" y="535"/>
                  <a:pt x="371" y="535"/>
                </a:cubicBezTo>
                <a:close/>
                <a:moveTo>
                  <a:pt x="254" y="535"/>
                </a:moveTo>
                <a:cubicBezTo>
                  <a:pt x="292" y="536"/>
                  <a:pt x="329" y="536"/>
                  <a:pt x="366" y="536"/>
                </a:cubicBezTo>
                <a:cubicBezTo>
                  <a:pt x="369" y="538"/>
                  <a:pt x="372" y="539"/>
                  <a:pt x="375" y="541"/>
                </a:cubicBezTo>
                <a:cubicBezTo>
                  <a:pt x="334" y="544"/>
                  <a:pt x="294" y="540"/>
                  <a:pt x="254" y="535"/>
                </a:cubicBezTo>
                <a:close/>
                <a:moveTo>
                  <a:pt x="25" y="510"/>
                </a:moveTo>
                <a:cubicBezTo>
                  <a:pt x="25" y="510"/>
                  <a:pt x="25" y="510"/>
                  <a:pt x="25" y="510"/>
                </a:cubicBezTo>
                <a:cubicBezTo>
                  <a:pt x="26" y="510"/>
                  <a:pt x="26" y="510"/>
                  <a:pt x="26" y="510"/>
                </a:cubicBezTo>
                <a:cubicBezTo>
                  <a:pt x="27" y="510"/>
                  <a:pt x="27" y="510"/>
                  <a:pt x="28" y="510"/>
                </a:cubicBezTo>
                <a:cubicBezTo>
                  <a:pt x="27" y="510"/>
                  <a:pt x="27" y="510"/>
                  <a:pt x="26" y="510"/>
                </a:cubicBezTo>
                <a:cubicBezTo>
                  <a:pt x="26" y="510"/>
                  <a:pt x="26" y="510"/>
                  <a:pt x="25" y="510"/>
                </a:cubicBezTo>
                <a:close/>
                <a:moveTo>
                  <a:pt x="28" y="508"/>
                </a:moveTo>
                <a:cubicBezTo>
                  <a:pt x="23" y="507"/>
                  <a:pt x="18" y="508"/>
                  <a:pt x="14" y="506"/>
                </a:cubicBezTo>
                <a:cubicBezTo>
                  <a:pt x="14" y="506"/>
                  <a:pt x="14" y="507"/>
                  <a:pt x="13" y="507"/>
                </a:cubicBezTo>
                <a:cubicBezTo>
                  <a:pt x="13" y="507"/>
                  <a:pt x="12" y="507"/>
                  <a:pt x="12" y="506"/>
                </a:cubicBezTo>
                <a:cubicBezTo>
                  <a:pt x="13" y="483"/>
                  <a:pt x="20" y="460"/>
                  <a:pt x="25" y="437"/>
                </a:cubicBezTo>
                <a:cubicBezTo>
                  <a:pt x="25" y="438"/>
                  <a:pt x="24" y="439"/>
                  <a:pt x="24" y="440"/>
                </a:cubicBezTo>
                <a:cubicBezTo>
                  <a:pt x="24" y="446"/>
                  <a:pt x="24" y="452"/>
                  <a:pt x="24" y="458"/>
                </a:cubicBezTo>
                <a:cubicBezTo>
                  <a:pt x="22" y="473"/>
                  <a:pt x="24" y="488"/>
                  <a:pt x="24" y="502"/>
                </a:cubicBezTo>
                <a:cubicBezTo>
                  <a:pt x="24" y="504"/>
                  <a:pt x="26" y="504"/>
                  <a:pt x="27" y="503"/>
                </a:cubicBezTo>
                <a:cubicBezTo>
                  <a:pt x="27" y="504"/>
                  <a:pt x="27" y="506"/>
                  <a:pt x="27" y="507"/>
                </a:cubicBezTo>
                <a:cubicBezTo>
                  <a:pt x="27" y="509"/>
                  <a:pt x="29" y="509"/>
                  <a:pt x="30" y="508"/>
                </a:cubicBezTo>
                <a:cubicBezTo>
                  <a:pt x="30" y="509"/>
                  <a:pt x="30" y="509"/>
                  <a:pt x="30" y="510"/>
                </a:cubicBezTo>
                <a:cubicBezTo>
                  <a:pt x="29" y="510"/>
                  <a:pt x="27" y="509"/>
                  <a:pt x="26" y="509"/>
                </a:cubicBezTo>
                <a:cubicBezTo>
                  <a:pt x="23" y="509"/>
                  <a:pt x="20" y="508"/>
                  <a:pt x="18" y="507"/>
                </a:cubicBezTo>
                <a:cubicBezTo>
                  <a:pt x="18" y="507"/>
                  <a:pt x="24" y="508"/>
                  <a:pt x="28" y="509"/>
                </a:cubicBezTo>
                <a:cubicBezTo>
                  <a:pt x="28" y="509"/>
                  <a:pt x="28" y="509"/>
                  <a:pt x="28" y="508"/>
                </a:cubicBezTo>
                <a:close/>
                <a:moveTo>
                  <a:pt x="33" y="367"/>
                </a:moveTo>
                <a:cubicBezTo>
                  <a:pt x="33" y="361"/>
                  <a:pt x="34" y="355"/>
                  <a:pt x="36" y="350"/>
                </a:cubicBezTo>
                <a:cubicBezTo>
                  <a:pt x="36" y="351"/>
                  <a:pt x="35" y="352"/>
                  <a:pt x="35" y="354"/>
                </a:cubicBezTo>
                <a:cubicBezTo>
                  <a:pt x="35" y="354"/>
                  <a:pt x="35" y="354"/>
                  <a:pt x="35" y="355"/>
                </a:cubicBezTo>
                <a:cubicBezTo>
                  <a:pt x="35" y="359"/>
                  <a:pt x="34" y="362"/>
                  <a:pt x="34" y="366"/>
                </a:cubicBezTo>
                <a:cubicBezTo>
                  <a:pt x="33" y="371"/>
                  <a:pt x="33" y="375"/>
                  <a:pt x="32" y="380"/>
                </a:cubicBezTo>
                <a:cubicBezTo>
                  <a:pt x="32" y="375"/>
                  <a:pt x="32" y="371"/>
                  <a:pt x="33" y="367"/>
                </a:cubicBezTo>
                <a:close/>
                <a:moveTo>
                  <a:pt x="58" y="316"/>
                </a:moveTo>
                <a:cubicBezTo>
                  <a:pt x="57" y="316"/>
                  <a:pt x="57" y="316"/>
                  <a:pt x="57" y="316"/>
                </a:cubicBezTo>
                <a:cubicBezTo>
                  <a:pt x="57" y="315"/>
                  <a:pt x="57" y="314"/>
                  <a:pt x="58" y="313"/>
                </a:cubicBezTo>
                <a:cubicBezTo>
                  <a:pt x="58" y="313"/>
                  <a:pt x="59" y="313"/>
                  <a:pt x="59" y="313"/>
                </a:cubicBezTo>
                <a:cubicBezTo>
                  <a:pt x="59" y="316"/>
                  <a:pt x="58" y="320"/>
                  <a:pt x="58" y="324"/>
                </a:cubicBezTo>
                <a:cubicBezTo>
                  <a:pt x="57" y="324"/>
                  <a:pt x="57" y="324"/>
                  <a:pt x="57" y="324"/>
                </a:cubicBezTo>
                <a:cubicBezTo>
                  <a:pt x="57" y="322"/>
                  <a:pt x="57" y="319"/>
                  <a:pt x="57" y="317"/>
                </a:cubicBezTo>
                <a:cubicBezTo>
                  <a:pt x="57" y="317"/>
                  <a:pt x="58" y="317"/>
                  <a:pt x="58" y="316"/>
                </a:cubicBezTo>
                <a:cubicBezTo>
                  <a:pt x="58" y="316"/>
                  <a:pt x="58" y="315"/>
                  <a:pt x="58" y="316"/>
                </a:cubicBezTo>
                <a:close/>
                <a:moveTo>
                  <a:pt x="54" y="317"/>
                </a:moveTo>
                <a:cubicBezTo>
                  <a:pt x="52" y="317"/>
                  <a:pt x="51" y="318"/>
                  <a:pt x="49" y="318"/>
                </a:cubicBezTo>
                <a:cubicBezTo>
                  <a:pt x="49" y="318"/>
                  <a:pt x="48" y="318"/>
                  <a:pt x="48" y="318"/>
                </a:cubicBezTo>
                <a:cubicBezTo>
                  <a:pt x="48" y="318"/>
                  <a:pt x="49" y="318"/>
                  <a:pt x="50" y="318"/>
                </a:cubicBezTo>
                <a:cubicBezTo>
                  <a:pt x="51" y="317"/>
                  <a:pt x="52" y="316"/>
                  <a:pt x="54" y="315"/>
                </a:cubicBezTo>
                <a:cubicBezTo>
                  <a:pt x="54" y="316"/>
                  <a:pt x="54" y="316"/>
                  <a:pt x="54" y="317"/>
                </a:cubicBezTo>
                <a:close/>
                <a:moveTo>
                  <a:pt x="38" y="315"/>
                </a:moveTo>
                <a:cubicBezTo>
                  <a:pt x="38" y="315"/>
                  <a:pt x="38" y="315"/>
                  <a:pt x="38" y="315"/>
                </a:cubicBezTo>
                <a:cubicBezTo>
                  <a:pt x="37" y="316"/>
                  <a:pt x="36" y="317"/>
                  <a:pt x="35" y="318"/>
                </a:cubicBezTo>
                <a:cubicBezTo>
                  <a:pt x="36" y="317"/>
                  <a:pt x="36" y="317"/>
                  <a:pt x="36" y="317"/>
                </a:cubicBezTo>
                <a:cubicBezTo>
                  <a:pt x="36" y="314"/>
                  <a:pt x="37" y="314"/>
                  <a:pt x="36" y="314"/>
                </a:cubicBezTo>
                <a:cubicBezTo>
                  <a:pt x="37" y="313"/>
                  <a:pt x="39" y="312"/>
                  <a:pt x="41" y="312"/>
                </a:cubicBezTo>
                <a:cubicBezTo>
                  <a:pt x="41" y="312"/>
                  <a:pt x="41" y="312"/>
                  <a:pt x="41" y="312"/>
                </a:cubicBezTo>
                <a:cubicBezTo>
                  <a:pt x="41" y="312"/>
                  <a:pt x="41" y="313"/>
                  <a:pt x="40" y="313"/>
                </a:cubicBezTo>
                <a:cubicBezTo>
                  <a:pt x="39" y="313"/>
                  <a:pt x="38" y="314"/>
                  <a:pt x="38" y="315"/>
                </a:cubicBezTo>
                <a:close/>
                <a:moveTo>
                  <a:pt x="58" y="291"/>
                </a:moveTo>
                <a:cubicBezTo>
                  <a:pt x="58" y="290"/>
                  <a:pt x="58" y="290"/>
                  <a:pt x="58" y="290"/>
                </a:cubicBezTo>
                <a:cubicBezTo>
                  <a:pt x="56" y="290"/>
                  <a:pt x="54" y="290"/>
                  <a:pt x="51" y="290"/>
                </a:cubicBezTo>
                <a:cubicBezTo>
                  <a:pt x="51" y="289"/>
                  <a:pt x="61" y="287"/>
                  <a:pt x="62" y="287"/>
                </a:cubicBezTo>
                <a:cubicBezTo>
                  <a:pt x="67" y="286"/>
                  <a:pt x="73" y="284"/>
                  <a:pt x="79" y="283"/>
                </a:cubicBezTo>
                <a:cubicBezTo>
                  <a:pt x="83" y="282"/>
                  <a:pt x="87" y="280"/>
                  <a:pt x="91" y="279"/>
                </a:cubicBezTo>
                <a:cubicBezTo>
                  <a:pt x="80" y="283"/>
                  <a:pt x="69" y="286"/>
                  <a:pt x="58" y="291"/>
                </a:cubicBezTo>
                <a:close/>
                <a:moveTo>
                  <a:pt x="121" y="263"/>
                </a:moveTo>
                <a:cubicBezTo>
                  <a:pt x="121" y="263"/>
                  <a:pt x="121" y="263"/>
                  <a:pt x="121" y="263"/>
                </a:cubicBezTo>
                <a:cubicBezTo>
                  <a:pt x="122" y="266"/>
                  <a:pt x="122" y="267"/>
                  <a:pt x="121" y="263"/>
                </a:cubicBezTo>
                <a:close/>
                <a:moveTo>
                  <a:pt x="121" y="262"/>
                </a:moveTo>
                <a:cubicBezTo>
                  <a:pt x="121" y="262"/>
                  <a:pt x="121" y="261"/>
                  <a:pt x="121" y="261"/>
                </a:cubicBezTo>
                <a:cubicBezTo>
                  <a:pt x="121" y="260"/>
                  <a:pt x="121" y="260"/>
                  <a:pt x="121" y="259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1" y="259"/>
                  <a:pt x="121" y="259"/>
                  <a:pt x="121" y="260"/>
                </a:cubicBezTo>
                <a:cubicBezTo>
                  <a:pt x="121" y="260"/>
                  <a:pt x="121" y="261"/>
                  <a:pt x="121" y="262"/>
                </a:cubicBezTo>
                <a:cubicBezTo>
                  <a:pt x="121" y="262"/>
                  <a:pt x="121" y="262"/>
                  <a:pt x="121" y="262"/>
                </a:cubicBezTo>
                <a:close/>
                <a:moveTo>
                  <a:pt x="120" y="262"/>
                </a:moveTo>
                <a:cubicBezTo>
                  <a:pt x="120" y="261"/>
                  <a:pt x="120" y="260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60"/>
                  <a:pt x="121" y="261"/>
                  <a:pt x="121" y="262"/>
                </a:cubicBezTo>
                <a:cubicBezTo>
                  <a:pt x="120" y="262"/>
                  <a:pt x="120" y="262"/>
                  <a:pt x="120" y="262"/>
                </a:cubicBezTo>
                <a:close/>
                <a:moveTo>
                  <a:pt x="74" y="279"/>
                </a:moveTo>
                <a:cubicBezTo>
                  <a:pt x="74" y="279"/>
                  <a:pt x="74" y="278"/>
                  <a:pt x="74" y="278"/>
                </a:cubicBezTo>
                <a:cubicBezTo>
                  <a:pt x="74" y="278"/>
                  <a:pt x="74" y="278"/>
                  <a:pt x="74" y="278"/>
                </a:cubicBezTo>
                <a:cubicBezTo>
                  <a:pt x="74" y="278"/>
                  <a:pt x="74" y="278"/>
                  <a:pt x="74" y="278"/>
                </a:cubicBezTo>
                <a:cubicBezTo>
                  <a:pt x="74" y="279"/>
                  <a:pt x="74" y="282"/>
                  <a:pt x="74" y="279"/>
                </a:cubicBezTo>
                <a:close/>
                <a:moveTo>
                  <a:pt x="52" y="239"/>
                </a:moveTo>
                <a:cubicBezTo>
                  <a:pt x="51" y="239"/>
                  <a:pt x="51" y="240"/>
                  <a:pt x="51" y="240"/>
                </a:cubicBezTo>
                <a:cubicBezTo>
                  <a:pt x="51" y="240"/>
                  <a:pt x="51" y="240"/>
                  <a:pt x="51" y="239"/>
                </a:cubicBezTo>
                <a:cubicBezTo>
                  <a:pt x="51" y="239"/>
                  <a:pt x="51" y="239"/>
                  <a:pt x="52" y="239"/>
                </a:cubicBezTo>
                <a:close/>
                <a:moveTo>
                  <a:pt x="67" y="228"/>
                </a:moveTo>
                <a:cubicBezTo>
                  <a:pt x="67" y="230"/>
                  <a:pt x="70" y="230"/>
                  <a:pt x="70" y="229"/>
                </a:cubicBezTo>
                <a:cubicBezTo>
                  <a:pt x="70" y="229"/>
                  <a:pt x="70" y="229"/>
                  <a:pt x="70" y="230"/>
                </a:cubicBezTo>
                <a:cubicBezTo>
                  <a:pt x="68" y="230"/>
                  <a:pt x="66" y="231"/>
                  <a:pt x="64" y="231"/>
                </a:cubicBezTo>
                <a:cubicBezTo>
                  <a:pt x="63" y="232"/>
                  <a:pt x="63" y="232"/>
                  <a:pt x="63" y="232"/>
                </a:cubicBezTo>
                <a:cubicBezTo>
                  <a:pt x="63" y="231"/>
                  <a:pt x="63" y="231"/>
                  <a:pt x="63" y="231"/>
                </a:cubicBezTo>
                <a:cubicBezTo>
                  <a:pt x="64" y="230"/>
                  <a:pt x="66" y="229"/>
                  <a:pt x="67" y="228"/>
                </a:cubicBezTo>
                <a:close/>
                <a:moveTo>
                  <a:pt x="50" y="223"/>
                </a:moveTo>
                <a:cubicBezTo>
                  <a:pt x="50" y="223"/>
                  <a:pt x="50" y="223"/>
                  <a:pt x="50" y="223"/>
                </a:cubicBezTo>
                <a:cubicBezTo>
                  <a:pt x="50" y="222"/>
                  <a:pt x="50" y="222"/>
                  <a:pt x="50" y="221"/>
                </a:cubicBezTo>
                <a:cubicBezTo>
                  <a:pt x="50" y="222"/>
                  <a:pt x="51" y="222"/>
                  <a:pt x="51" y="222"/>
                </a:cubicBezTo>
                <a:cubicBezTo>
                  <a:pt x="50" y="222"/>
                  <a:pt x="50" y="222"/>
                  <a:pt x="50" y="223"/>
                </a:cubicBezTo>
                <a:close/>
                <a:moveTo>
                  <a:pt x="44" y="213"/>
                </a:moveTo>
                <a:cubicBezTo>
                  <a:pt x="44" y="212"/>
                  <a:pt x="44" y="212"/>
                  <a:pt x="44" y="212"/>
                </a:cubicBezTo>
                <a:cubicBezTo>
                  <a:pt x="44" y="212"/>
                  <a:pt x="44" y="212"/>
                  <a:pt x="44" y="212"/>
                </a:cubicBezTo>
                <a:cubicBezTo>
                  <a:pt x="44" y="212"/>
                  <a:pt x="44" y="213"/>
                  <a:pt x="44" y="213"/>
                </a:cubicBezTo>
                <a:cubicBezTo>
                  <a:pt x="44" y="213"/>
                  <a:pt x="44" y="213"/>
                  <a:pt x="44" y="213"/>
                </a:cubicBezTo>
                <a:close/>
                <a:moveTo>
                  <a:pt x="54" y="127"/>
                </a:moveTo>
                <a:cubicBezTo>
                  <a:pt x="54" y="127"/>
                  <a:pt x="54" y="126"/>
                  <a:pt x="54" y="126"/>
                </a:cubicBezTo>
                <a:cubicBezTo>
                  <a:pt x="54" y="126"/>
                  <a:pt x="55" y="127"/>
                  <a:pt x="55" y="127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4" y="128"/>
                  <a:pt x="54" y="128"/>
                  <a:pt x="54" y="127"/>
                </a:cubicBezTo>
                <a:close/>
                <a:moveTo>
                  <a:pt x="51" y="125"/>
                </a:moveTo>
                <a:cubicBezTo>
                  <a:pt x="51" y="124"/>
                  <a:pt x="51" y="124"/>
                  <a:pt x="52" y="124"/>
                </a:cubicBezTo>
                <a:cubicBezTo>
                  <a:pt x="52" y="124"/>
                  <a:pt x="51" y="124"/>
                  <a:pt x="51" y="125"/>
                </a:cubicBezTo>
                <a:close/>
                <a:moveTo>
                  <a:pt x="52" y="122"/>
                </a:moveTo>
                <a:cubicBezTo>
                  <a:pt x="52" y="122"/>
                  <a:pt x="52" y="122"/>
                  <a:pt x="53" y="122"/>
                </a:cubicBezTo>
                <a:cubicBezTo>
                  <a:pt x="52" y="122"/>
                  <a:pt x="52" y="122"/>
                  <a:pt x="52" y="122"/>
                </a:cubicBezTo>
                <a:cubicBezTo>
                  <a:pt x="52" y="122"/>
                  <a:pt x="52" y="122"/>
                  <a:pt x="52" y="122"/>
                </a:cubicBezTo>
                <a:close/>
                <a:moveTo>
                  <a:pt x="154" y="56"/>
                </a:moveTo>
                <a:cubicBezTo>
                  <a:pt x="159" y="53"/>
                  <a:pt x="164" y="50"/>
                  <a:pt x="169" y="48"/>
                </a:cubicBezTo>
                <a:cubicBezTo>
                  <a:pt x="171" y="47"/>
                  <a:pt x="173" y="46"/>
                  <a:pt x="176" y="45"/>
                </a:cubicBezTo>
                <a:cubicBezTo>
                  <a:pt x="162" y="52"/>
                  <a:pt x="149" y="59"/>
                  <a:pt x="136" y="67"/>
                </a:cubicBezTo>
                <a:cubicBezTo>
                  <a:pt x="137" y="65"/>
                  <a:pt x="139" y="64"/>
                  <a:pt x="141" y="63"/>
                </a:cubicBezTo>
                <a:cubicBezTo>
                  <a:pt x="145" y="61"/>
                  <a:pt x="150" y="58"/>
                  <a:pt x="154" y="56"/>
                </a:cubicBezTo>
                <a:close/>
                <a:moveTo>
                  <a:pt x="296" y="7"/>
                </a:moveTo>
                <a:cubicBezTo>
                  <a:pt x="296" y="6"/>
                  <a:pt x="296" y="6"/>
                  <a:pt x="295" y="6"/>
                </a:cubicBezTo>
                <a:cubicBezTo>
                  <a:pt x="295" y="5"/>
                  <a:pt x="296" y="5"/>
                  <a:pt x="297" y="6"/>
                </a:cubicBezTo>
                <a:cubicBezTo>
                  <a:pt x="297" y="6"/>
                  <a:pt x="296" y="6"/>
                  <a:pt x="296" y="6"/>
                </a:cubicBezTo>
                <a:cubicBezTo>
                  <a:pt x="296" y="7"/>
                  <a:pt x="296" y="7"/>
                  <a:pt x="296" y="7"/>
                </a:cubicBezTo>
                <a:close/>
                <a:moveTo>
                  <a:pt x="304" y="2"/>
                </a:moveTo>
                <a:cubicBezTo>
                  <a:pt x="304" y="2"/>
                  <a:pt x="304" y="2"/>
                  <a:pt x="304" y="2"/>
                </a:cubicBezTo>
                <a:cubicBezTo>
                  <a:pt x="304" y="2"/>
                  <a:pt x="304" y="2"/>
                  <a:pt x="303" y="2"/>
                </a:cubicBezTo>
                <a:cubicBezTo>
                  <a:pt x="303" y="2"/>
                  <a:pt x="304" y="2"/>
                  <a:pt x="304" y="2"/>
                </a:cubicBezTo>
                <a:close/>
                <a:moveTo>
                  <a:pt x="304" y="3"/>
                </a:moveTo>
                <a:cubicBezTo>
                  <a:pt x="304" y="3"/>
                  <a:pt x="305" y="3"/>
                  <a:pt x="306" y="2"/>
                </a:cubicBezTo>
                <a:cubicBezTo>
                  <a:pt x="306" y="3"/>
                  <a:pt x="306" y="3"/>
                  <a:pt x="307" y="3"/>
                </a:cubicBezTo>
                <a:cubicBezTo>
                  <a:pt x="307" y="3"/>
                  <a:pt x="308" y="3"/>
                  <a:pt x="308" y="4"/>
                </a:cubicBezTo>
                <a:cubicBezTo>
                  <a:pt x="312" y="6"/>
                  <a:pt x="315" y="9"/>
                  <a:pt x="318" y="12"/>
                </a:cubicBezTo>
                <a:cubicBezTo>
                  <a:pt x="319" y="12"/>
                  <a:pt x="319" y="12"/>
                  <a:pt x="319" y="13"/>
                </a:cubicBezTo>
                <a:cubicBezTo>
                  <a:pt x="318" y="16"/>
                  <a:pt x="317" y="20"/>
                  <a:pt x="317" y="24"/>
                </a:cubicBezTo>
                <a:cubicBezTo>
                  <a:pt x="316" y="27"/>
                  <a:pt x="316" y="30"/>
                  <a:pt x="316" y="33"/>
                </a:cubicBezTo>
                <a:cubicBezTo>
                  <a:pt x="316" y="29"/>
                  <a:pt x="316" y="26"/>
                  <a:pt x="315" y="23"/>
                </a:cubicBezTo>
                <a:cubicBezTo>
                  <a:pt x="315" y="22"/>
                  <a:pt x="315" y="22"/>
                  <a:pt x="314" y="23"/>
                </a:cubicBezTo>
                <a:cubicBezTo>
                  <a:pt x="314" y="31"/>
                  <a:pt x="314" y="39"/>
                  <a:pt x="314" y="47"/>
                </a:cubicBezTo>
                <a:cubicBezTo>
                  <a:pt x="313" y="48"/>
                  <a:pt x="313" y="48"/>
                  <a:pt x="312" y="48"/>
                </a:cubicBezTo>
                <a:cubicBezTo>
                  <a:pt x="312" y="47"/>
                  <a:pt x="312" y="46"/>
                  <a:pt x="312" y="45"/>
                </a:cubicBezTo>
                <a:cubicBezTo>
                  <a:pt x="312" y="44"/>
                  <a:pt x="311" y="44"/>
                  <a:pt x="311" y="45"/>
                </a:cubicBezTo>
                <a:cubicBezTo>
                  <a:pt x="311" y="46"/>
                  <a:pt x="311" y="47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11" y="45"/>
                  <a:pt x="310" y="43"/>
                  <a:pt x="310" y="40"/>
                </a:cubicBezTo>
                <a:cubicBezTo>
                  <a:pt x="310" y="38"/>
                  <a:pt x="310" y="36"/>
                  <a:pt x="310" y="34"/>
                </a:cubicBezTo>
                <a:cubicBezTo>
                  <a:pt x="310" y="34"/>
                  <a:pt x="310" y="34"/>
                  <a:pt x="310" y="34"/>
                </a:cubicBezTo>
                <a:cubicBezTo>
                  <a:pt x="310" y="36"/>
                  <a:pt x="310" y="37"/>
                  <a:pt x="310" y="39"/>
                </a:cubicBezTo>
                <a:cubicBezTo>
                  <a:pt x="310" y="39"/>
                  <a:pt x="311" y="39"/>
                  <a:pt x="311" y="39"/>
                </a:cubicBezTo>
                <a:cubicBezTo>
                  <a:pt x="311" y="34"/>
                  <a:pt x="311" y="29"/>
                  <a:pt x="310" y="24"/>
                </a:cubicBezTo>
                <a:cubicBezTo>
                  <a:pt x="310" y="21"/>
                  <a:pt x="310" y="18"/>
                  <a:pt x="310" y="15"/>
                </a:cubicBezTo>
                <a:cubicBezTo>
                  <a:pt x="311" y="14"/>
                  <a:pt x="313" y="13"/>
                  <a:pt x="314" y="13"/>
                </a:cubicBezTo>
                <a:cubicBezTo>
                  <a:pt x="314" y="13"/>
                  <a:pt x="314" y="12"/>
                  <a:pt x="314" y="12"/>
                </a:cubicBezTo>
                <a:cubicBezTo>
                  <a:pt x="312" y="13"/>
                  <a:pt x="311" y="13"/>
                  <a:pt x="310" y="13"/>
                </a:cubicBezTo>
                <a:cubicBezTo>
                  <a:pt x="310" y="13"/>
                  <a:pt x="310" y="12"/>
                  <a:pt x="310" y="12"/>
                </a:cubicBezTo>
                <a:cubicBezTo>
                  <a:pt x="310" y="11"/>
                  <a:pt x="309" y="11"/>
                  <a:pt x="309" y="12"/>
                </a:cubicBezTo>
                <a:cubicBezTo>
                  <a:pt x="309" y="12"/>
                  <a:pt x="309" y="13"/>
                  <a:pt x="309" y="13"/>
                </a:cubicBezTo>
                <a:cubicBezTo>
                  <a:pt x="305" y="13"/>
                  <a:pt x="301" y="14"/>
                  <a:pt x="297" y="15"/>
                </a:cubicBezTo>
                <a:cubicBezTo>
                  <a:pt x="297" y="12"/>
                  <a:pt x="298" y="9"/>
                  <a:pt x="298" y="6"/>
                </a:cubicBezTo>
                <a:cubicBezTo>
                  <a:pt x="300" y="5"/>
                  <a:pt x="301" y="4"/>
                  <a:pt x="303" y="3"/>
                </a:cubicBezTo>
                <a:cubicBezTo>
                  <a:pt x="304" y="5"/>
                  <a:pt x="305" y="6"/>
                  <a:pt x="306" y="7"/>
                </a:cubicBezTo>
                <a:cubicBezTo>
                  <a:pt x="306" y="7"/>
                  <a:pt x="306" y="7"/>
                  <a:pt x="306" y="7"/>
                </a:cubicBezTo>
                <a:cubicBezTo>
                  <a:pt x="305" y="5"/>
                  <a:pt x="304" y="4"/>
                  <a:pt x="304" y="3"/>
                </a:cubicBezTo>
                <a:close/>
                <a:moveTo>
                  <a:pt x="337" y="123"/>
                </a:moveTo>
                <a:cubicBezTo>
                  <a:pt x="337" y="123"/>
                  <a:pt x="337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lose/>
                <a:moveTo>
                  <a:pt x="342" y="142"/>
                </a:moveTo>
                <a:cubicBezTo>
                  <a:pt x="342" y="142"/>
                  <a:pt x="342" y="142"/>
                  <a:pt x="342" y="142"/>
                </a:cubicBezTo>
                <a:cubicBezTo>
                  <a:pt x="342" y="142"/>
                  <a:pt x="342" y="142"/>
                  <a:pt x="342" y="142"/>
                </a:cubicBezTo>
                <a:cubicBezTo>
                  <a:pt x="342" y="142"/>
                  <a:pt x="342" y="142"/>
                  <a:pt x="342" y="142"/>
                </a:cubicBezTo>
                <a:close/>
                <a:moveTo>
                  <a:pt x="361" y="159"/>
                </a:moveTo>
                <a:cubicBezTo>
                  <a:pt x="361" y="160"/>
                  <a:pt x="361" y="161"/>
                  <a:pt x="361" y="162"/>
                </a:cubicBezTo>
                <a:cubicBezTo>
                  <a:pt x="361" y="162"/>
                  <a:pt x="361" y="162"/>
                  <a:pt x="361" y="162"/>
                </a:cubicBezTo>
                <a:cubicBezTo>
                  <a:pt x="361" y="161"/>
                  <a:pt x="361" y="160"/>
                  <a:pt x="361" y="159"/>
                </a:cubicBezTo>
                <a:close/>
                <a:moveTo>
                  <a:pt x="361" y="163"/>
                </a:moveTo>
                <a:cubicBezTo>
                  <a:pt x="361" y="162"/>
                  <a:pt x="361" y="162"/>
                  <a:pt x="361" y="162"/>
                </a:cubicBezTo>
                <a:cubicBezTo>
                  <a:pt x="364" y="174"/>
                  <a:pt x="366" y="187"/>
                  <a:pt x="368" y="199"/>
                </a:cubicBezTo>
                <a:cubicBezTo>
                  <a:pt x="367" y="193"/>
                  <a:pt x="365" y="187"/>
                  <a:pt x="364" y="181"/>
                </a:cubicBezTo>
                <a:cubicBezTo>
                  <a:pt x="364" y="181"/>
                  <a:pt x="364" y="181"/>
                  <a:pt x="364" y="180"/>
                </a:cubicBezTo>
                <a:cubicBezTo>
                  <a:pt x="364" y="180"/>
                  <a:pt x="364" y="180"/>
                  <a:pt x="363" y="180"/>
                </a:cubicBezTo>
                <a:cubicBezTo>
                  <a:pt x="363" y="178"/>
                  <a:pt x="362" y="176"/>
                  <a:pt x="362" y="174"/>
                </a:cubicBezTo>
                <a:cubicBezTo>
                  <a:pt x="362" y="174"/>
                  <a:pt x="362" y="174"/>
                  <a:pt x="362" y="173"/>
                </a:cubicBezTo>
                <a:cubicBezTo>
                  <a:pt x="362" y="170"/>
                  <a:pt x="362" y="166"/>
                  <a:pt x="361" y="163"/>
                </a:cubicBezTo>
                <a:close/>
                <a:moveTo>
                  <a:pt x="389" y="230"/>
                </a:moveTo>
                <a:cubicBezTo>
                  <a:pt x="389" y="230"/>
                  <a:pt x="389" y="231"/>
                  <a:pt x="389" y="231"/>
                </a:cubicBezTo>
                <a:cubicBezTo>
                  <a:pt x="389" y="231"/>
                  <a:pt x="389" y="231"/>
                  <a:pt x="389" y="231"/>
                </a:cubicBezTo>
                <a:cubicBezTo>
                  <a:pt x="390" y="232"/>
                  <a:pt x="392" y="231"/>
                  <a:pt x="393" y="231"/>
                </a:cubicBezTo>
                <a:cubicBezTo>
                  <a:pt x="394" y="231"/>
                  <a:pt x="395" y="231"/>
                  <a:pt x="396" y="230"/>
                </a:cubicBezTo>
                <a:cubicBezTo>
                  <a:pt x="396" y="230"/>
                  <a:pt x="396" y="230"/>
                  <a:pt x="396" y="231"/>
                </a:cubicBezTo>
                <a:cubicBezTo>
                  <a:pt x="395" y="231"/>
                  <a:pt x="396" y="231"/>
                  <a:pt x="396" y="231"/>
                </a:cubicBezTo>
                <a:cubicBezTo>
                  <a:pt x="396" y="231"/>
                  <a:pt x="396" y="230"/>
                  <a:pt x="396" y="230"/>
                </a:cubicBezTo>
                <a:cubicBezTo>
                  <a:pt x="399" y="230"/>
                  <a:pt x="401" y="229"/>
                  <a:pt x="403" y="229"/>
                </a:cubicBezTo>
                <a:cubicBezTo>
                  <a:pt x="404" y="229"/>
                  <a:pt x="404" y="229"/>
                  <a:pt x="405" y="229"/>
                </a:cubicBezTo>
                <a:cubicBezTo>
                  <a:pt x="405" y="229"/>
                  <a:pt x="404" y="230"/>
                  <a:pt x="404" y="231"/>
                </a:cubicBezTo>
                <a:cubicBezTo>
                  <a:pt x="399" y="233"/>
                  <a:pt x="393" y="236"/>
                  <a:pt x="388" y="239"/>
                </a:cubicBezTo>
                <a:cubicBezTo>
                  <a:pt x="388" y="239"/>
                  <a:pt x="387" y="238"/>
                  <a:pt x="387" y="238"/>
                </a:cubicBezTo>
                <a:cubicBezTo>
                  <a:pt x="387" y="238"/>
                  <a:pt x="388" y="237"/>
                  <a:pt x="387" y="237"/>
                </a:cubicBezTo>
                <a:cubicBezTo>
                  <a:pt x="386" y="235"/>
                  <a:pt x="385" y="233"/>
                  <a:pt x="385" y="231"/>
                </a:cubicBezTo>
                <a:cubicBezTo>
                  <a:pt x="385" y="230"/>
                  <a:pt x="384" y="230"/>
                  <a:pt x="384" y="231"/>
                </a:cubicBezTo>
                <a:cubicBezTo>
                  <a:pt x="384" y="232"/>
                  <a:pt x="384" y="232"/>
                  <a:pt x="384" y="233"/>
                </a:cubicBezTo>
                <a:cubicBezTo>
                  <a:pt x="383" y="232"/>
                  <a:pt x="383" y="230"/>
                  <a:pt x="382" y="229"/>
                </a:cubicBezTo>
                <a:cubicBezTo>
                  <a:pt x="387" y="229"/>
                  <a:pt x="392" y="229"/>
                  <a:pt x="397" y="229"/>
                </a:cubicBezTo>
                <a:cubicBezTo>
                  <a:pt x="397" y="229"/>
                  <a:pt x="397" y="229"/>
                  <a:pt x="397" y="229"/>
                </a:cubicBezTo>
                <a:cubicBezTo>
                  <a:pt x="395" y="229"/>
                  <a:pt x="391" y="230"/>
                  <a:pt x="390" y="231"/>
                </a:cubicBezTo>
                <a:cubicBezTo>
                  <a:pt x="390" y="230"/>
                  <a:pt x="390" y="230"/>
                  <a:pt x="389" y="230"/>
                </a:cubicBezTo>
                <a:close/>
                <a:moveTo>
                  <a:pt x="401" y="243"/>
                </a:moveTo>
                <a:cubicBezTo>
                  <a:pt x="400" y="243"/>
                  <a:pt x="399" y="243"/>
                  <a:pt x="398" y="243"/>
                </a:cubicBezTo>
                <a:cubicBezTo>
                  <a:pt x="395" y="243"/>
                  <a:pt x="392" y="244"/>
                  <a:pt x="388" y="244"/>
                </a:cubicBezTo>
                <a:cubicBezTo>
                  <a:pt x="388" y="243"/>
                  <a:pt x="388" y="242"/>
                  <a:pt x="387" y="242"/>
                </a:cubicBezTo>
                <a:cubicBezTo>
                  <a:pt x="387" y="241"/>
                  <a:pt x="387" y="241"/>
                  <a:pt x="387" y="241"/>
                </a:cubicBezTo>
                <a:cubicBezTo>
                  <a:pt x="386" y="241"/>
                  <a:pt x="386" y="241"/>
                  <a:pt x="386" y="241"/>
                </a:cubicBezTo>
                <a:cubicBezTo>
                  <a:pt x="387" y="240"/>
                  <a:pt x="387" y="240"/>
                  <a:pt x="388" y="240"/>
                </a:cubicBezTo>
                <a:cubicBezTo>
                  <a:pt x="388" y="241"/>
                  <a:pt x="389" y="242"/>
                  <a:pt x="389" y="243"/>
                </a:cubicBezTo>
                <a:cubicBezTo>
                  <a:pt x="390" y="243"/>
                  <a:pt x="390" y="243"/>
                  <a:pt x="390" y="243"/>
                </a:cubicBezTo>
                <a:cubicBezTo>
                  <a:pt x="389" y="242"/>
                  <a:pt x="389" y="241"/>
                  <a:pt x="388" y="240"/>
                </a:cubicBezTo>
                <a:cubicBezTo>
                  <a:pt x="393" y="237"/>
                  <a:pt x="398" y="234"/>
                  <a:pt x="403" y="232"/>
                </a:cubicBezTo>
                <a:cubicBezTo>
                  <a:pt x="403" y="232"/>
                  <a:pt x="404" y="232"/>
                  <a:pt x="404" y="232"/>
                </a:cubicBezTo>
                <a:cubicBezTo>
                  <a:pt x="404" y="232"/>
                  <a:pt x="404" y="232"/>
                  <a:pt x="404" y="233"/>
                </a:cubicBezTo>
                <a:cubicBezTo>
                  <a:pt x="404" y="233"/>
                  <a:pt x="403" y="233"/>
                  <a:pt x="403" y="233"/>
                </a:cubicBezTo>
                <a:cubicBezTo>
                  <a:pt x="402" y="236"/>
                  <a:pt x="401" y="239"/>
                  <a:pt x="401" y="243"/>
                </a:cubicBezTo>
                <a:cubicBezTo>
                  <a:pt x="401" y="243"/>
                  <a:pt x="401" y="243"/>
                  <a:pt x="401" y="243"/>
                </a:cubicBezTo>
                <a:close/>
                <a:moveTo>
                  <a:pt x="476" y="303"/>
                </a:moveTo>
                <a:cubicBezTo>
                  <a:pt x="477" y="305"/>
                  <a:pt x="477" y="308"/>
                  <a:pt x="477" y="311"/>
                </a:cubicBezTo>
                <a:cubicBezTo>
                  <a:pt x="477" y="313"/>
                  <a:pt x="480" y="313"/>
                  <a:pt x="481" y="311"/>
                </a:cubicBezTo>
                <a:cubicBezTo>
                  <a:pt x="481" y="309"/>
                  <a:pt x="482" y="307"/>
                  <a:pt x="483" y="305"/>
                </a:cubicBezTo>
                <a:cubicBezTo>
                  <a:pt x="483" y="307"/>
                  <a:pt x="484" y="309"/>
                  <a:pt x="484" y="312"/>
                </a:cubicBezTo>
                <a:cubicBezTo>
                  <a:pt x="484" y="312"/>
                  <a:pt x="484" y="312"/>
                  <a:pt x="484" y="312"/>
                </a:cubicBezTo>
                <a:cubicBezTo>
                  <a:pt x="484" y="313"/>
                  <a:pt x="484" y="314"/>
                  <a:pt x="483" y="314"/>
                </a:cubicBezTo>
                <a:cubicBezTo>
                  <a:pt x="482" y="315"/>
                  <a:pt x="481" y="315"/>
                  <a:pt x="480" y="316"/>
                </a:cubicBezTo>
                <a:cubicBezTo>
                  <a:pt x="479" y="316"/>
                  <a:pt x="478" y="315"/>
                  <a:pt x="478" y="315"/>
                </a:cubicBezTo>
                <a:cubicBezTo>
                  <a:pt x="470" y="315"/>
                  <a:pt x="466" y="318"/>
                  <a:pt x="463" y="322"/>
                </a:cubicBezTo>
                <a:cubicBezTo>
                  <a:pt x="464" y="316"/>
                  <a:pt x="466" y="309"/>
                  <a:pt x="465" y="303"/>
                </a:cubicBezTo>
                <a:cubicBezTo>
                  <a:pt x="465" y="302"/>
                  <a:pt x="466" y="302"/>
                  <a:pt x="466" y="301"/>
                </a:cubicBezTo>
                <a:cubicBezTo>
                  <a:pt x="466" y="306"/>
                  <a:pt x="466" y="310"/>
                  <a:pt x="466" y="315"/>
                </a:cubicBezTo>
                <a:cubicBezTo>
                  <a:pt x="466" y="317"/>
                  <a:pt x="470" y="317"/>
                  <a:pt x="470" y="315"/>
                </a:cubicBezTo>
                <a:cubicBezTo>
                  <a:pt x="470" y="311"/>
                  <a:pt x="470" y="308"/>
                  <a:pt x="470" y="305"/>
                </a:cubicBezTo>
                <a:cubicBezTo>
                  <a:pt x="470" y="307"/>
                  <a:pt x="470" y="309"/>
                  <a:pt x="471" y="312"/>
                </a:cubicBezTo>
                <a:cubicBezTo>
                  <a:pt x="471" y="314"/>
                  <a:pt x="474" y="315"/>
                  <a:pt x="475" y="312"/>
                </a:cubicBezTo>
                <a:cubicBezTo>
                  <a:pt x="475" y="309"/>
                  <a:pt x="476" y="306"/>
                  <a:pt x="476" y="303"/>
                </a:cubicBezTo>
                <a:close/>
                <a:moveTo>
                  <a:pt x="494" y="357"/>
                </a:moveTo>
                <a:cubicBezTo>
                  <a:pt x="492" y="361"/>
                  <a:pt x="490" y="357"/>
                  <a:pt x="489" y="353"/>
                </a:cubicBezTo>
                <a:cubicBezTo>
                  <a:pt x="492" y="344"/>
                  <a:pt x="491" y="334"/>
                  <a:pt x="491" y="325"/>
                </a:cubicBezTo>
                <a:cubicBezTo>
                  <a:pt x="492" y="326"/>
                  <a:pt x="492" y="328"/>
                  <a:pt x="493" y="329"/>
                </a:cubicBezTo>
                <a:cubicBezTo>
                  <a:pt x="495" y="333"/>
                  <a:pt x="496" y="337"/>
                  <a:pt x="497" y="341"/>
                </a:cubicBezTo>
                <a:cubicBezTo>
                  <a:pt x="496" y="344"/>
                  <a:pt x="496" y="348"/>
                  <a:pt x="496" y="352"/>
                </a:cubicBezTo>
                <a:cubicBezTo>
                  <a:pt x="496" y="353"/>
                  <a:pt x="495" y="355"/>
                  <a:pt x="494" y="357"/>
                </a:cubicBezTo>
                <a:close/>
                <a:moveTo>
                  <a:pt x="460" y="328"/>
                </a:moveTo>
                <a:cubicBezTo>
                  <a:pt x="460" y="327"/>
                  <a:pt x="460" y="326"/>
                  <a:pt x="460" y="324"/>
                </a:cubicBezTo>
                <a:cubicBezTo>
                  <a:pt x="461" y="325"/>
                  <a:pt x="461" y="325"/>
                  <a:pt x="461" y="325"/>
                </a:cubicBezTo>
                <a:cubicBezTo>
                  <a:pt x="461" y="326"/>
                  <a:pt x="460" y="327"/>
                  <a:pt x="460" y="329"/>
                </a:cubicBezTo>
                <a:cubicBezTo>
                  <a:pt x="460" y="329"/>
                  <a:pt x="460" y="328"/>
                  <a:pt x="460" y="328"/>
                </a:cubicBezTo>
                <a:close/>
                <a:moveTo>
                  <a:pt x="459" y="333"/>
                </a:moveTo>
                <a:cubicBezTo>
                  <a:pt x="459" y="336"/>
                  <a:pt x="459" y="339"/>
                  <a:pt x="459" y="343"/>
                </a:cubicBezTo>
                <a:cubicBezTo>
                  <a:pt x="459" y="343"/>
                  <a:pt x="459" y="343"/>
                  <a:pt x="459" y="343"/>
                </a:cubicBezTo>
                <a:cubicBezTo>
                  <a:pt x="459" y="345"/>
                  <a:pt x="459" y="347"/>
                  <a:pt x="459" y="349"/>
                </a:cubicBezTo>
                <a:cubicBezTo>
                  <a:pt x="459" y="343"/>
                  <a:pt x="459" y="338"/>
                  <a:pt x="459" y="333"/>
                </a:cubicBezTo>
                <a:close/>
                <a:moveTo>
                  <a:pt x="459" y="355"/>
                </a:moveTo>
                <a:cubicBezTo>
                  <a:pt x="459" y="352"/>
                  <a:pt x="459" y="349"/>
                  <a:pt x="459" y="345"/>
                </a:cubicBezTo>
                <a:cubicBezTo>
                  <a:pt x="459" y="348"/>
                  <a:pt x="459" y="351"/>
                  <a:pt x="459" y="353"/>
                </a:cubicBezTo>
                <a:cubicBezTo>
                  <a:pt x="459" y="354"/>
                  <a:pt x="459" y="355"/>
                  <a:pt x="459" y="355"/>
                </a:cubicBezTo>
                <a:close/>
                <a:moveTo>
                  <a:pt x="459" y="357"/>
                </a:moveTo>
                <a:cubicBezTo>
                  <a:pt x="459" y="358"/>
                  <a:pt x="459" y="359"/>
                  <a:pt x="459" y="359"/>
                </a:cubicBezTo>
                <a:cubicBezTo>
                  <a:pt x="459" y="358"/>
                  <a:pt x="459" y="357"/>
                  <a:pt x="459" y="356"/>
                </a:cubicBezTo>
                <a:cubicBezTo>
                  <a:pt x="459" y="356"/>
                  <a:pt x="459" y="357"/>
                  <a:pt x="459" y="357"/>
                </a:cubicBezTo>
                <a:close/>
                <a:moveTo>
                  <a:pt x="460" y="359"/>
                </a:moveTo>
                <a:cubicBezTo>
                  <a:pt x="460" y="360"/>
                  <a:pt x="461" y="361"/>
                  <a:pt x="461" y="362"/>
                </a:cubicBezTo>
                <a:cubicBezTo>
                  <a:pt x="461" y="363"/>
                  <a:pt x="460" y="363"/>
                  <a:pt x="460" y="363"/>
                </a:cubicBezTo>
                <a:cubicBezTo>
                  <a:pt x="460" y="362"/>
                  <a:pt x="460" y="360"/>
                  <a:pt x="460" y="359"/>
                </a:cubicBezTo>
                <a:close/>
                <a:moveTo>
                  <a:pt x="460" y="357"/>
                </a:moveTo>
                <a:cubicBezTo>
                  <a:pt x="460" y="353"/>
                  <a:pt x="460" y="348"/>
                  <a:pt x="460" y="343"/>
                </a:cubicBezTo>
                <a:cubicBezTo>
                  <a:pt x="461" y="338"/>
                  <a:pt x="463" y="333"/>
                  <a:pt x="466" y="328"/>
                </a:cubicBezTo>
                <a:cubicBezTo>
                  <a:pt x="465" y="335"/>
                  <a:pt x="463" y="345"/>
                  <a:pt x="465" y="352"/>
                </a:cubicBezTo>
                <a:cubicBezTo>
                  <a:pt x="464" y="356"/>
                  <a:pt x="463" y="360"/>
                  <a:pt x="461" y="362"/>
                </a:cubicBezTo>
                <a:cubicBezTo>
                  <a:pt x="461" y="360"/>
                  <a:pt x="460" y="359"/>
                  <a:pt x="460" y="357"/>
                </a:cubicBezTo>
                <a:close/>
                <a:moveTo>
                  <a:pt x="467" y="335"/>
                </a:moveTo>
                <a:cubicBezTo>
                  <a:pt x="467" y="334"/>
                  <a:pt x="467" y="330"/>
                  <a:pt x="467" y="327"/>
                </a:cubicBezTo>
                <a:cubicBezTo>
                  <a:pt x="468" y="327"/>
                  <a:pt x="468" y="326"/>
                  <a:pt x="468" y="326"/>
                </a:cubicBezTo>
                <a:cubicBezTo>
                  <a:pt x="468" y="327"/>
                  <a:pt x="468" y="327"/>
                  <a:pt x="468" y="327"/>
                </a:cubicBezTo>
                <a:cubicBezTo>
                  <a:pt x="468" y="329"/>
                  <a:pt x="467" y="337"/>
                  <a:pt x="466" y="345"/>
                </a:cubicBezTo>
                <a:cubicBezTo>
                  <a:pt x="466" y="342"/>
                  <a:pt x="466" y="339"/>
                  <a:pt x="467" y="335"/>
                </a:cubicBezTo>
                <a:close/>
                <a:moveTo>
                  <a:pt x="468" y="325"/>
                </a:moveTo>
                <a:cubicBezTo>
                  <a:pt x="468" y="324"/>
                  <a:pt x="468" y="324"/>
                  <a:pt x="468" y="325"/>
                </a:cubicBezTo>
                <a:cubicBezTo>
                  <a:pt x="468" y="325"/>
                  <a:pt x="468" y="325"/>
                  <a:pt x="468" y="325"/>
                </a:cubicBezTo>
                <a:close/>
                <a:moveTo>
                  <a:pt x="469" y="323"/>
                </a:moveTo>
                <a:cubicBezTo>
                  <a:pt x="469" y="322"/>
                  <a:pt x="468" y="322"/>
                  <a:pt x="468" y="323"/>
                </a:cubicBezTo>
                <a:cubicBezTo>
                  <a:pt x="467" y="324"/>
                  <a:pt x="467" y="325"/>
                  <a:pt x="467" y="327"/>
                </a:cubicBezTo>
                <a:cubicBezTo>
                  <a:pt x="464" y="331"/>
                  <a:pt x="461" y="336"/>
                  <a:pt x="460" y="341"/>
                </a:cubicBezTo>
                <a:cubicBezTo>
                  <a:pt x="460" y="338"/>
                  <a:pt x="460" y="334"/>
                  <a:pt x="460" y="331"/>
                </a:cubicBezTo>
                <a:cubicBezTo>
                  <a:pt x="460" y="329"/>
                  <a:pt x="461" y="326"/>
                  <a:pt x="462" y="324"/>
                </a:cubicBezTo>
                <a:cubicBezTo>
                  <a:pt x="462" y="324"/>
                  <a:pt x="462" y="324"/>
                  <a:pt x="462" y="324"/>
                </a:cubicBezTo>
                <a:cubicBezTo>
                  <a:pt x="462" y="324"/>
                  <a:pt x="462" y="324"/>
                  <a:pt x="463" y="323"/>
                </a:cubicBezTo>
                <a:cubicBezTo>
                  <a:pt x="463" y="323"/>
                  <a:pt x="463" y="323"/>
                  <a:pt x="463" y="323"/>
                </a:cubicBezTo>
                <a:cubicBezTo>
                  <a:pt x="466" y="317"/>
                  <a:pt x="472" y="315"/>
                  <a:pt x="479" y="316"/>
                </a:cubicBezTo>
                <a:cubicBezTo>
                  <a:pt x="477" y="317"/>
                  <a:pt x="476" y="318"/>
                  <a:pt x="475" y="319"/>
                </a:cubicBezTo>
                <a:cubicBezTo>
                  <a:pt x="472" y="320"/>
                  <a:pt x="471" y="322"/>
                  <a:pt x="469" y="324"/>
                </a:cubicBezTo>
                <a:cubicBezTo>
                  <a:pt x="469" y="324"/>
                  <a:pt x="469" y="323"/>
                  <a:pt x="469" y="323"/>
                </a:cubicBezTo>
                <a:close/>
                <a:moveTo>
                  <a:pt x="461" y="306"/>
                </a:moveTo>
                <a:cubicBezTo>
                  <a:pt x="461" y="305"/>
                  <a:pt x="461" y="304"/>
                  <a:pt x="461" y="303"/>
                </a:cubicBezTo>
                <a:cubicBezTo>
                  <a:pt x="461" y="302"/>
                  <a:pt x="460" y="302"/>
                  <a:pt x="460" y="301"/>
                </a:cubicBezTo>
                <a:cubicBezTo>
                  <a:pt x="460" y="301"/>
                  <a:pt x="461" y="300"/>
                  <a:pt x="461" y="299"/>
                </a:cubicBezTo>
                <a:cubicBezTo>
                  <a:pt x="461" y="300"/>
                  <a:pt x="461" y="302"/>
                  <a:pt x="461" y="303"/>
                </a:cubicBezTo>
                <a:cubicBezTo>
                  <a:pt x="461" y="304"/>
                  <a:pt x="461" y="305"/>
                  <a:pt x="461" y="306"/>
                </a:cubicBezTo>
                <a:close/>
                <a:moveTo>
                  <a:pt x="452" y="326"/>
                </a:moveTo>
                <a:cubicBezTo>
                  <a:pt x="452" y="327"/>
                  <a:pt x="452" y="328"/>
                  <a:pt x="452" y="329"/>
                </a:cubicBezTo>
                <a:cubicBezTo>
                  <a:pt x="452" y="331"/>
                  <a:pt x="452" y="332"/>
                  <a:pt x="452" y="333"/>
                </a:cubicBezTo>
                <a:cubicBezTo>
                  <a:pt x="452" y="331"/>
                  <a:pt x="452" y="328"/>
                  <a:pt x="452" y="326"/>
                </a:cubicBezTo>
                <a:close/>
                <a:moveTo>
                  <a:pt x="449" y="365"/>
                </a:moveTo>
                <a:cubicBezTo>
                  <a:pt x="449" y="365"/>
                  <a:pt x="449" y="365"/>
                  <a:pt x="449" y="365"/>
                </a:cubicBezTo>
                <a:cubicBezTo>
                  <a:pt x="450" y="365"/>
                  <a:pt x="450" y="365"/>
                  <a:pt x="450" y="365"/>
                </a:cubicBezTo>
                <a:cubicBezTo>
                  <a:pt x="450" y="365"/>
                  <a:pt x="450" y="365"/>
                  <a:pt x="450" y="364"/>
                </a:cubicBezTo>
                <a:cubicBezTo>
                  <a:pt x="450" y="365"/>
                  <a:pt x="450" y="365"/>
                  <a:pt x="451" y="365"/>
                </a:cubicBezTo>
                <a:cubicBezTo>
                  <a:pt x="451" y="365"/>
                  <a:pt x="451" y="365"/>
                  <a:pt x="451" y="365"/>
                </a:cubicBezTo>
                <a:cubicBezTo>
                  <a:pt x="451" y="365"/>
                  <a:pt x="451" y="365"/>
                  <a:pt x="451" y="366"/>
                </a:cubicBezTo>
                <a:cubicBezTo>
                  <a:pt x="451" y="366"/>
                  <a:pt x="451" y="366"/>
                  <a:pt x="451" y="366"/>
                </a:cubicBezTo>
                <a:cubicBezTo>
                  <a:pt x="450" y="366"/>
                  <a:pt x="449" y="366"/>
                  <a:pt x="449" y="366"/>
                </a:cubicBezTo>
                <a:cubicBezTo>
                  <a:pt x="449" y="365"/>
                  <a:pt x="449" y="365"/>
                  <a:pt x="449" y="365"/>
                </a:cubicBezTo>
                <a:close/>
                <a:moveTo>
                  <a:pt x="455" y="365"/>
                </a:moveTo>
                <a:cubicBezTo>
                  <a:pt x="456" y="365"/>
                  <a:pt x="456" y="365"/>
                  <a:pt x="457" y="365"/>
                </a:cubicBezTo>
                <a:cubicBezTo>
                  <a:pt x="456" y="365"/>
                  <a:pt x="455" y="365"/>
                  <a:pt x="455" y="365"/>
                </a:cubicBezTo>
                <a:cubicBezTo>
                  <a:pt x="455" y="365"/>
                  <a:pt x="455" y="365"/>
                  <a:pt x="455" y="365"/>
                </a:cubicBezTo>
                <a:close/>
                <a:moveTo>
                  <a:pt x="455" y="365"/>
                </a:moveTo>
                <a:cubicBezTo>
                  <a:pt x="456" y="358"/>
                  <a:pt x="457" y="351"/>
                  <a:pt x="458" y="344"/>
                </a:cubicBezTo>
                <a:cubicBezTo>
                  <a:pt x="458" y="351"/>
                  <a:pt x="459" y="358"/>
                  <a:pt x="459" y="364"/>
                </a:cubicBezTo>
                <a:cubicBezTo>
                  <a:pt x="459" y="364"/>
                  <a:pt x="459" y="364"/>
                  <a:pt x="459" y="364"/>
                </a:cubicBezTo>
                <a:cubicBezTo>
                  <a:pt x="459" y="365"/>
                  <a:pt x="459" y="365"/>
                  <a:pt x="459" y="365"/>
                </a:cubicBezTo>
                <a:cubicBezTo>
                  <a:pt x="459" y="365"/>
                  <a:pt x="459" y="365"/>
                  <a:pt x="458" y="365"/>
                </a:cubicBezTo>
                <a:cubicBezTo>
                  <a:pt x="457" y="365"/>
                  <a:pt x="456" y="365"/>
                  <a:pt x="455" y="365"/>
                </a:cubicBezTo>
                <a:close/>
                <a:moveTo>
                  <a:pt x="460" y="366"/>
                </a:moveTo>
                <a:cubicBezTo>
                  <a:pt x="461" y="366"/>
                  <a:pt x="462" y="366"/>
                  <a:pt x="463" y="366"/>
                </a:cubicBezTo>
                <a:cubicBezTo>
                  <a:pt x="463" y="366"/>
                  <a:pt x="463" y="366"/>
                  <a:pt x="463" y="367"/>
                </a:cubicBezTo>
                <a:cubicBezTo>
                  <a:pt x="462" y="366"/>
                  <a:pt x="461" y="366"/>
                  <a:pt x="460" y="366"/>
                </a:cubicBezTo>
                <a:cubicBezTo>
                  <a:pt x="460" y="366"/>
                  <a:pt x="460" y="366"/>
                  <a:pt x="460" y="366"/>
                </a:cubicBezTo>
                <a:close/>
                <a:moveTo>
                  <a:pt x="460" y="365"/>
                </a:moveTo>
                <a:cubicBezTo>
                  <a:pt x="460" y="365"/>
                  <a:pt x="460" y="365"/>
                  <a:pt x="460" y="364"/>
                </a:cubicBezTo>
                <a:cubicBezTo>
                  <a:pt x="460" y="364"/>
                  <a:pt x="461" y="364"/>
                  <a:pt x="462" y="363"/>
                </a:cubicBezTo>
                <a:cubicBezTo>
                  <a:pt x="462" y="364"/>
                  <a:pt x="462" y="365"/>
                  <a:pt x="463" y="365"/>
                </a:cubicBezTo>
                <a:cubicBezTo>
                  <a:pt x="462" y="365"/>
                  <a:pt x="461" y="365"/>
                  <a:pt x="460" y="365"/>
                </a:cubicBezTo>
                <a:close/>
                <a:moveTo>
                  <a:pt x="462" y="363"/>
                </a:moveTo>
                <a:cubicBezTo>
                  <a:pt x="463" y="361"/>
                  <a:pt x="464" y="356"/>
                  <a:pt x="465" y="353"/>
                </a:cubicBezTo>
                <a:cubicBezTo>
                  <a:pt x="465" y="357"/>
                  <a:pt x="467" y="361"/>
                  <a:pt x="469" y="364"/>
                </a:cubicBezTo>
                <a:cubicBezTo>
                  <a:pt x="469" y="364"/>
                  <a:pt x="470" y="364"/>
                  <a:pt x="470" y="364"/>
                </a:cubicBezTo>
                <a:cubicBezTo>
                  <a:pt x="471" y="362"/>
                  <a:pt x="472" y="361"/>
                  <a:pt x="473" y="360"/>
                </a:cubicBezTo>
                <a:cubicBezTo>
                  <a:pt x="473" y="362"/>
                  <a:pt x="474" y="363"/>
                  <a:pt x="475" y="365"/>
                </a:cubicBezTo>
                <a:cubicBezTo>
                  <a:pt x="471" y="365"/>
                  <a:pt x="467" y="365"/>
                  <a:pt x="463" y="365"/>
                </a:cubicBezTo>
                <a:cubicBezTo>
                  <a:pt x="463" y="364"/>
                  <a:pt x="462" y="364"/>
                  <a:pt x="462" y="363"/>
                </a:cubicBezTo>
                <a:close/>
                <a:moveTo>
                  <a:pt x="475" y="330"/>
                </a:moveTo>
                <a:cubicBezTo>
                  <a:pt x="475" y="329"/>
                  <a:pt x="475" y="324"/>
                  <a:pt x="475" y="324"/>
                </a:cubicBezTo>
                <a:cubicBezTo>
                  <a:pt x="476" y="328"/>
                  <a:pt x="476" y="333"/>
                  <a:pt x="476" y="337"/>
                </a:cubicBezTo>
                <a:cubicBezTo>
                  <a:pt x="476" y="342"/>
                  <a:pt x="476" y="346"/>
                  <a:pt x="475" y="350"/>
                </a:cubicBezTo>
                <a:cubicBezTo>
                  <a:pt x="475" y="352"/>
                  <a:pt x="474" y="354"/>
                  <a:pt x="473" y="356"/>
                </a:cubicBezTo>
                <a:cubicBezTo>
                  <a:pt x="472" y="348"/>
                  <a:pt x="474" y="338"/>
                  <a:pt x="475" y="330"/>
                </a:cubicBezTo>
                <a:close/>
                <a:moveTo>
                  <a:pt x="474" y="358"/>
                </a:moveTo>
                <a:cubicBezTo>
                  <a:pt x="479" y="348"/>
                  <a:pt x="477" y="333"/>
                  <a:pt x="476" y="322"/>
                </a:cubicBezTo>
                <a:cubicBezTo>
                  <a:pt x="476" y="321"/>
                  <a:pt x="475" y="321"/>
                  <a:pt x="475" y="322"/>
                </a:cubicBezTo>
                <a:cubicBezTo>
                  <a:pt x="474" y="332"/>
                  <a:pt x="469" y="347"/>
                  <a:pt x="472" y="358"/>
                </a:cubicBezTo>
                <a:cubicBezTo>
                  <a:pt x="471" y="361"/>
                  <a:pt x="469" y="362"/>
                  <a:pt x="467" y="358"/>
                </a:cubicBezTo>
                <a:cubicBezTo>
                  <a:pt x="466" y="354"/>
                  <a:pt x="466" y="351"/>
                  <a:pt x="466" y="347"/>
                </a:cubicBezTo>
                <a:cubicBezTo>
                  <a:pt x="467" y="340"/>
                  <a:pt x="469" y="332"/>
                  <a:pt x="469" y="325"/>
                </a:cubicBezTo>
                <a:cubicBezTo>
                  <a:pt x="470" y="323"/>
                  <a:pt x="471" y="322"/>
                  <a:pt x="473" y="321"/>
                </a:cubicBezTo>
                <a:cubicBezTo>
                  <a:pt x="474" y="319"/>
                  <a:pt x="477" y="317"/>
                  <a:pt x="479" y="316"/>
                </a:cubicBezTo>
                <a:cubicBezTo>
                  <a:pt x="480" y="316"/>
                  <a:pt x="480" y="316"/>
                  <a:pt x="481" y="316"/>
                </a:cubicBezTo>
                <a:cubicBezTo>
                  <a:pt x="482" y="317"/>
                  <a:pt x="482" y="317"/>
                  <a:pt x="483" y="317"/>
                </a:cubicBezTo>
                <a:cubicBezTo>
                  <a:pt x="481" y="328"/>
                  <a:pt x="479" y="341"/>
                  <a:pt x="481" y="352"/>
                </a:cubicBezTo>
                <a:cubicBezTo>
                  <a:pt x="481" y="353"/>
                  <a:pt x="480" y="354"/>
                  <a:pt x="480" y="355"/>
                </a:cubicBezTo>
                <a:cubicBezTo>
                  <a:pt x="480" y="357"/>
                  <a:pt x="479" y="359"/>
                  <a:pt x="478" y="361"/>
                </a:cubicBezTo>
                <a:cubicBezTo>
                  <a:pt x="475" y="366"/>
                  <a:pt x="474" y="361"/>
                  <a:pt x="474" y="358"/>
                </a:cubicBezTo>
                <a:close/>
                <a:moveTo>
                  <a:pt x="483" y="317"/>
                </a:moveTo>
                <a:cubicBezTo>
                  <a:pt x="482" y="316"/>
                  <a:pt x="481" y="316"/>
                  <a:pt x="480" y="316"/>
                </a:cubicBezTo>
                <a:cubicBezTo>
                  <a:pt x="481" y="315"/>
                  <a:pt x="482" y="315"/>
                  <a:pt x="483" y="315"/>
                </a:cubicBezTo>
                <a:cubicBezTo>
                  <a:pt x="483" y="315"/>
                  <a:pt x="483" y="316"/>
                  <a:pt x="483" y="317"/>
                </a:cubicBezTo>
                <a:close/>
                <a:moveTo>
                  <a:pt x="483" y="326"/>
                </a:moveTo>
                <a:cubicBezTo>
                  <a:pt x="483" y="324"/>
                  <a:pt x="483" y="323"/>
                  <a:pt x="484" y="321"/>
                </a:cubicBezTo>
                <a:cubicBezTo>
                  <a:pt x="484" y="328"/>
                  <a:pt x="483" y="336"/>
                  <a:pt x="483" y="343"/>
                </a:cubicBezTo>
                <a:cubicBezTo>
                  <a:pt x="482" y="345"/>
                  <a:pt x="482" y="346"/>
                  <a:pt x="482" y="348"/>
                </a:cubicBezTo>
                <a:cubicBezTo>
                  <a:pt x="481" y="341"/>
                  <a:pt x="482" y="333"/>
                  <a:pt x="483" y="326"/>
                </a:cubicBezTo>
                <a:close/>
                <a:moveTo>
                  <a:pt x="485" y="318"/>
                </a:moveTo>
                <a:cubicBezTo>
                  <a:pt x="487" y="320"/>
                  <a:pt x="488" y="321"/>
                  <a:pt x="490" y="323"/>
                </a:cubicBezTo>
                <a:cubicBezTo>
                  <a:pt x="488" y="333"/>
                  <a:pt x="486" y="344"/>
                  <a:pt x="488" y="353"/>
                </a:cubicBezTo>
                <a:cubicBezTo>
                  <a:pt x="488" y="353"/>
                  <a:pt x="488" y="353"/>
                  <a:pt x="488" y="353"/>
                </a:cubicBezTo>
                <a:cubicBezTo>
                  <a:pt x="488" y="356"/>
                  <a:pt x="486" y="357"/>
                  <a:pt x="485" y="359"/>
                </a:cubicBezTo>
                <a:cubicBezTo>
                  <a:pt x="483" y="357"/>
                  <a:pt x="483" y="355"/>
                  <a:pt x="482" y="352"/>
                </a:cubicBezTo>
                <a:cubicBezTo>
                  <a:pt x="485" y="342"/>
                  <a:pt x="485" y="329"/>
                  <a:pt x="485" y="318"/>
                </a:cubicBezTo>
                <a:close/>
                <a:moveTo>
                  <a:pt x="489" y="345"/>
                </a:moveTo>
                <a:cubicBezTo>
                  <a:pt x="489" y="338"/>
                  <a:pt x="490" y="331"/>
                  <a:pt x="490" y="324"/>
                </a:cubicBezTo>
                <a:cubicBezTo>
                  <a:pt x="490" y="324"/>
                  <a:pt x="490" y="324"/>
                  <a:pt x="490" y="325"/>
                </a:cubicBezTo>
                <a:cubicBezTo>
                  <a:pt x="490" y="329"/>
                  <a:pt x="490" y="336"/>
                  <a:pt x="490" y="341"/>
                </a:cubicBezTo>
                <a:cubicBezTo>
                  <a:pt x="490" y="344"/>
                  <a:pt x="489" y="346"/>
                  <a:pt x="489" y="349"/>
                </a:cubicBezTo>
                <a:cubicBezTo>
                  <a:pt x="489" y="347"/>
                  <a:pt x="489" y="346"/>
                  <a:pt x="489" y="345"/>
                </a:cubicBezTo>
                <a:close/>
                <a:moveTo>
                  <a:pt x="491" y="323"/>
                </a:moveTo>
                <a:cubicBezTo>
                  <a:pt x="491" y="323"/>
                  <a:pt x="491" y="323"/>
                  <a:pt x="491" y="323"/>
                </a:cubicBezTo>
                <a:cubicBezTo>
                  <a:pt x="491" y="323"/>
                  <a:pt x="491" y="322"/>
                  <a:pt x="491" y="322"/>
                </a:cubicBezTo>
                <a:cubicBezTo>
                  <a:pt x="491" y="322"/>
                  <a:pt x="491" y="323"/>
                  <a:pt x="491" y="323"/>
                </a:cubicBezTo>
                <a:close/>
                <a:moveTo>
                  <a:pt x="491" y="323"/>
                </a:moveTo>
                <a:cubicBezTo>
                  <a:pt x="491" y="322"/>
                  <a:pt x="491" y="321"/>
                  <a:pt x="491" y="320"/>
                </a:cubicBezTo>
                <a:cubicBezTo>
                  <a:pt x="491" y="319"/>
                  <a:pt x="490" y="319"/>
                  <a:pt x="490" y="320"/>
                </a:cubicBezTo>
                <a:cubicBezTo>
                  <a:pt x="490" y="321"/>
                  <a:pt x="490" y="321"/>
                  <a:pt x="490" y="322"/>
                </a:cubicBezTo>
                <a:cubicBezTo>
                  <a:pt x="488" y="320"/>
                  <a:pt x="487" y="319"/>
                  <a:pt x="485" y="317"/>
                </a:cubicBezTo>
                <a:cubicBezTo>
                  <a:pt x="485" y="316"/>
                  <a:pt x="485" y="315"/>
                  <a:pt x="485" y="315"/>
                </a:cubicBezTo>
                <a:cubicBezTo>
                  <a:pt x="487" y="314"/>
                  <a:pt x="488" y="315"/>
                  <a:pt x="490" y="315"/>
                </a:cubicBezTo>
                <a:cubicBezTo>
                  <a:pt x="490" y="316"/>
                  <a:pt x="490" y="316"/>
                  <a:pt x="491" y="317"/>
                </a:cubicBezTo>
                <a:cubicBezTo>
                  <a:pt x="491" y="318"/>
                  <a:pt x="491" y="318"/>
                  <a:pt x="492" y="318"/>
                </a:cubicBezTo>
                <a:cubicBezTo>
                  <a:pt x="492" y="319"/>
                  <a:pt x="492" y="319"/>
                  <a:pt x="492" y="319"/>
                </a:cubicBezTo>
                <a:cubicBezTo>
                  <a:pt x="493" y="320"/>
                  <a:pt x="494" y="320"/>
                  <a:pt x="494" y="319"/>
                </a:cubicBezTo>
                <a:cubicBezTo>
                  <a:pt x="496" y="322"/>
                  <a:pt x="497" y="326"/>
                  <a:pt x="497" y="330"/>
                </a:cubicBezTo>
                <a:cubicBezTo>
                  <a:pt x="497" y="333"/>
                  <a:pt x="497" y="336"/>
                  <a:pt x="497" y="339"/>
                </a:cubicBezTo>
                <a:cubicBezTo>
                  <a:pt x="496" y="333"/>
                  <a:pt x="494" y="328"/>
                  <a:pt x="491" y="323"/>
                </a:cubicBezTo>
                <a:close/>
                <a:moveTo>
                  <a:pt x="488" y="311"/>
                </a:moveTo>
                <a:cubicBezTo>
                  <a:pt x="489" y="312"/>
                  <a:pt x="489" y="314"/>
                  <a:pt x="490" y="315"/>
                </a:cubicBezTo>
                <a:cubicBezTo>
                  <a:pt x="488" y="314"/>
                  <a:pt x="486" y="314"/>
                  <a:pt x="485" y="314"/>
                </a:cubicBezTo>
                <a:cubicBezTo>
                  <a:pt x="485" y="314"/>
                  <a:pt x="485" y="314"/>
                  <a:pt x="485" y="313"/>
                </a:cubicBezTo>
                <a:cubicBezTo>
                  <a:pt x="486" y="314"/>
                  <a:pt x="487" y="314"/>
                  <a:pt x="487" y="313"/>
                </a:cubicBezTo>
                <a:cubicBezTo>
                  <a:pt x="488" y="312"/>
                  <a:pt x="488" y="311"/>
                  <a:pt x="488" y="311"/>
                </a:cubicBezTo>
                <a:close/>
                <a:moveTo>
                  <a:pt x="448" y="353"/>
                </a:moveTo>
                <a:cubicBezTo>
                  <a:pt x="448" y="350"/>
                  <a:pt x="448" y="349"/>
                  <a:pt x="448" y="348"/>
                </a:cubicBezTo>
                <a:cubicBezTo>
                  <a:pt x="447" y="337"/>
                  <a:pt x="446" y="326"/>
                  <a:pt x="449" y="315"/>
                </a:cubicBezTo>
                <a:cubicBezTo>
                  <a:pt x="447" y="327"/>
                  <a:pt x="448" y="340"/>
                  <a:pt x="448" y="353"/>
                </a:cubicBezTo>
                <a:close/>
                <a:moveTo>
                  <a:pt x="449" y="363"/>
                </a:moveTo>
                <a:cubicBezTo>
                  <a:pt x="449" y="363"/>
                  <a:pt x="449" y="363"/>
                  <a:pt x="449" y="363"/>
                </a:cubicBezTo>
                <a:cubicBezTo>
                  <a:pt x="449" y="363"/>
                  <a:pt x="449" y="363"/>
                  <a:pt x="449" y="363"/>
                </a:cubicBezTo>
                <a:cubicBezTo>
                  <a:pt x="449" y="363"/>
                  <a:pt x="449" y="363"/>
                  <a:pt x="449" y="363"/>
                </a:cubicBezTo>
                <a:close/>
                <a:moveTo>
                  <a:pt x="449" y="364"/>
                </a:moveTo>
                <a:cubicBezTo>
                  <a:pt x="449" y="364"/>
                  <a:pt x="449" y="364"/>
                  <a:pt x="449" y="364"/>
                </a:cubicBezTo>
                <a:cubicBezTo>
                  <a:pt x="449" y="365"/>
                  <a:pt x="449" y="365"/>
                  <a:pt x="448" y="366"/>
                </a:cubicBezTo>
                <a:cubicBezTo>
                  <a:pt x="448" y="366"/>
                  <a:pt x="448" y="366"/>
                  <a:pt x="448" y="366"/>
                </a:cubicBezTo>
                <a:cubicBezTo>
                  <a:pt x="448" y="365"/>
                  <a:pt x="449" y="365"/>
                  <a:pt x="449" y="364"/>
                </a:cubicBezTo>
                <a:cubicBezTo>
                  <a:pt x="449" y="364"/>
                  <a:pt x="449" y="364"/>
                  <a:pt x="449" y="364"/>
                </a:cubicBezTo>
                <a:close/>
                <a:moveTo>
                  <a:pt x="448" y="366"/>
                </a:moveTo>
                <a:cubicBezTo>
                  <a:pt x="448" y="366"/>
                  <a:pt x="448" y="366"/>
                  <a:pt x="448" y="366"/>
                </a:cubicBezTo>
                <a:cubicBezTo>
                  <a:pt x="448" y="366"/>
                  <a:pt x="448" y="366"/>
                  <a:pt x="448" y="366"/>
                </a:cubicBezTo>
                <a:cubicBezTo>
                  <a:pt x="448" y="366"/>
                  <a:pt x="448" y="366"/>
                  <a:pt x="448" y="366"/>
                </a:cubicBezTo>
                <a:close/>
                <a:moveTo>
                  <a:pt x="448" y="366"/>
                </a:moveTo>
                <a:cubicBezTo>
                  <a:pt x="446" y="366"/>
                  <a:pt x="444" y="366"/>
                  <a:pt x="443" y="366"/>
                </a:cubicBezTo>
                <a:cubicBezTo>
                  <a:pt x="444" y="366"/>
                  <a:pt x="446" y="366"/>
                  <a:pt x="447" y="366"/>
                </a:cubicBezTo>
                <a:cubicBezTo>
                  <a:pt x="447" y="366"/>
                  <a:pt x="447" y="366"/>
                  <a:pt x="447" y="367"/>
                </a:cubicBezTo>
                <a:cubicBezTo>
                  <a:pt x="447" y="367"/>
                  <a:pt x="448" y="367"/>
                  <a:pt x="448" y="367"/>
                </a:cubicBezTo>
                <a:cubicBezTo>
                  <a:pt x="448" y="366"/>
                  <a:pt x="448" y="366"/>
                  <a:pt x="449" y="366"/>
                </a:cubicBezTo>
                <a:cubicBezTo>
                  <a:pt x="449" y="366"/>
                  <a:pt x="450" y="366"/>
                  <a:pt x="451" y="366"/>
                </a:cubicBezTo>
                <a:cubicBezTo>
                  <a:pt x="451" y="368"/>
                  <a:pt x="454" y="368"/>
                  <a:pt x="455" y="366"/>
                </a:cubicBezTo>
                <a:cubicBezTo>
                  <a:pt x="455" y="366"/>
                  <a:pt x="455" y="366"/>
                  <a:pt x="455" y="366"/>
                </a:cubicBezTo>
                <a:cubicBezTo>
                  <a:pt x="456" y="366"/>
                  <a:pt x="457" y="366"/>
                  <a:pt x="458" y="366"/>
                </a:cubicBezTo>
                <a:cubicBezTo>
                  <a:pt x="459" y="366"/>
                  <a:pt x="459" y="366"/>
                  <a:pt x="459" y="366"/>
                </a:cubicBezTo>
                <a:cubicBezTo>
                  <a:pt x="459" y="367"/>
                  <a:pt x="459" y="368"/>
                  <a:pt x="459" y="369"/>
                </a:cubicBezTo>
                <a:cubicBezTo>
                  <a:pt x="459" y="369"/>
                  <a:pt x="460" y="369"/>
                  <a:pt x="460" y="369"/>
                </a:cubicBezTo>
                <a:cubicBezTo>
                  <a:pt x="460" y="368"/>
                  <a:pt x="460" y="367"/>
                  <a:pt x="460" y="366"/>
                </a:cubicBezTo>
                <a:cubicBezTo>
                  <a:pt x="464" y="367"/>
                  <a:pt x="469" y="368"/>
                  <a:pt x="473" y="370"/>
                </a:cubicBezTo>
                <a:cubicBezTo>
                  <a:pt x="462" y="370"/>
                  <a:pt x="451" y="370"/>
                  <a:pt x="440" y="370"/>
                </a:cubicBezTo>
                <a:cubicBezTo>
                  <a:pt x="436" y="369"/>
                  <a:pt x="431" y="369"/>
                  <a:pt x="426" y="369"/>
                </a:cubicBezTo>
                <a:cubicBezTo>
                  <a:pt x="427" y="368"/>
                  <a:pt x="427" y="367"/>
                  <a:pt x="427" y="366"/>
                </a:cubicBezTo>
                <a:cubicBezTo>
                  <a:pt x="432" y="366"/>
                  <a:pt x="436" y="366"/>
                  <a:pt x="441" y="366"/>
                </a:cubicBezTo>
                <a:cubicBezTo>
                  <a:pt x="442" y="366"/>
                  <a:pt x="442" y="366"/>
                  <a:pt x="443" y="366"/>
                </a:cubicBezTo>
                <a:cubicBezTo>
                  <a:pt x="437" y="366"/>
                  <a:pt x="432" y="366"/>
                  <a:pt x="427" y="366"/>
                </a:cubicBezTo>
                <a:cubicBezTo>
                  <a:pt x="427" y="365"/>
                  <a:pt x="427" y="363"/>
                  <a:pt x="427" y="361"/>
                </a:cubicBezTo>
                <a:cubicBezTo>
                  <a:pt x="434" y="362"/>
                  <a:pt x="441" y="362"/>
                  <a:pt x="448" y="364"/>
                </a:cubicBezTo>
                <a:cubicBezTo>
                  <a:pt x="448" y="364"/>
                  <a:pt x="448" y="365"/>
                  <a:pt x="448" y="366"/>
                </a:cubicBezTo>
                <a:close/>
                <a:moveTo>
                  <a:pt x="426" y="372"/>
                </a:moveTo>
                <a:cubicBezTo>
                  <a:pt x="426" y="372"/>
                  <a:pt x="426" y="371"/>
                  <a:pt x="426" y="370"/>
                </a:cubicBezTo>
                <a:cubicBezTo>
                  <a:pt x="426" y="370"/>
                  <a:pt x="426" y="370"/>
                  <a:pt x="426" y="370"/>
                </a:cubicBezTo>
                <a:cubicBezTo>
                  <a:pt x="426" y="370"/>
                  <a:pt x="426" y="370"/>
                  <a:pt x="426" y="370"/>
                </a:cubicBezTo>
                <a:cubicBezTo>
                  <a:pt x="426" y="371"/>
                  <a:pt x="426" y="372"/>
                  <a:pt x="426" y="372"/>
                </a:cubicBezTo>
                <a:cubicBezTo>
                  <a:pt x="426" y="372"/>
                  <a:pt x="426" y="372"/>
                  <a:pt x="426" y="372"/>
                </a:cubicBezTo>
                <a:close/>
                <a:moveTo>
                  <a:pt x="424" y="381"/>
                </a:moveTo>
                <a:cubicBezTo>
                  <a:pt x="424" y="382"/>
                  <a:pt x="425" y="382"/>
                  <a:pt x="425" y="381"/>
                </a:cubicBezTo>
                <a:cubicBezTo>
                  <a:pt x="424" y="381"/>
                  <a:pt x="424" y="380"/>
                  <a:pt x="424" y="379"/>
                </a:cubicBezTo>
                <a:cubicBezTo>
                  <a:pt x="429" y="379"/>
                  <a:pt x="433" y="379"/>
                  <a:pt x="437" y="379"/>
                </a:cubicBezTo>
                <a:cubicBezTo>
                  <a:pt x="437" y="379"/>
                  <a:pt x="438" y="379"/>
                  <a:pt x="438" y="379"/>
                </a:cubicBezTo>
                <a:cubicBezTo>
                  <a:pt x="438" y="381"/>
                  <a:pt x="438" y="382"/>
                  <a:pt x="438" y="384"/>
                </a:cubicBezTo>
                <a:cubicBezTo>
                  <a:pt x="437" y="385"/>
                  <a:pt x="436" y="386"/>
                  <a:pt x="436" y="387"/>
                </a:cubicBezTo>
                <a:cubicBezTo>
                  <a:pt x="422" y="387"/>
                  <a:pt x="409" y="387"/>
                  <a:pt x="396" y="387"/>
                </a:cubicBezTo>
                <a:cubicBezTo>
                  <a:pt x="381" y="388"/>
                  <a:pt x="366" y="388"/>
                  <a:pt x="352" y="389"/>
                </a:cubicBezTo>
                <a:cubicBezTo>
                  <a:pt x="352" y="387"/>
                  <a:pt x="352" y="386"/>
                  <a:pt x="351" y="384"/>
                </a:cubicBezTo>
                <a:cubicBezTo>
                  <a:pt x="351" y="383"/>
                  <a:pt x="351" y="383"/>
                  <a:pt x="351" y="384"/>
                </a:cubicBezTo>
                <a:cubicBezTo>
                  <a:pt x="350" y="386"/>
                  <a:pt x="350" y="387"/>
                  <a:pt x="349" y="389"/>
                </a:cubicBezTo>
                <a:cubicBezTo>
                  <a:pt x="341" y="389"/>
                  <a:pt x="332" y="389"/>
                  <a:pt x="323" y="389"/>
                </a:cubicBezTo>
                <a:cubicBezTo>
                  <a:pt x="309" y="389"/>
                  <a:pt x="295" y="388"/>
                  <a:pt x="280" y="388"/>
                </a:cubicBezTo>
                <a:cubicBezTo>
                  <a:pt x="280" y="387"/>
                  <a:pt x="280" y="386"/>
                  <a:pt x="280" y="384"/>
                </a:cubicBezTo>
                <a:cubicBezTo>
                  <a:pt x="302" y="383"/>
                  <a:pt x="324" y="381"/>
                  <a:pt x="346" y="380"/>
                </a:cubicBezTo>
                <a:cubicBezTo>
                  <a:pt x="372" y="379"/>
                  <a:pt x="398" y="379"/>
                  <a:pt x="424" y="379"/>
                </a:cubicBezTo>
                <a:cubicBezTo>
                  <a:pt x="424" y="380"/>
                  <a:pt x="424" y="381"/>
                  <a:pt x="424" y="381"/>
                </a:cubicBezTo>
                <a:close/>
                <a:moveTo>
                  <a:pt x="456" y="393"/>
                </a:moveTo>
                <a:cubicBezTo>
                  <a:pt x="456" y="392"/>
                  <a:pt x="456" y="392"/>
                  <a:pt x="455" y="393"/>
                </a:cubicBezTo>
                <a:cubicBezTo>
                  <a:pt x="455" y="393"/>
                  <a:pt x="455" y="394"/>
                  <a:pt x="455" y="394"/>
                </a:cubicBezTo>
                <a:cubicBezTo>
                  <a:pt x="454" y="394"/>
                  <a:pt x="453" y="395"/>
                  <a:pt x="452" y="395"/>
                </a:cubicBezTo>
                <a:cubicBezTo>
                  <a:pt x="452" y="394"/>
                  <a:pt x="452" y="392"/>
                  <a:pt x="452" y="391"/>
                </a:cubicBezTo>
                <a:cubicBezTo>
                  <a:pt x="452" y="391"/>
                  <a:pt x="452" y="391"/>
                  <a:pt x="452" y="391"/>
                </a:cubicBezTo>
                <a:cubicBezTo>
                  <a:pt x="455" y="391"/>
                  <a:pt x="458" y="391"/>
                  <a:pt x="461" y="391"/>
                </a:cubicBezTo>
                <a:cubicBezTo>
                  <a:pt x="462" y="391"/>
                  <a:pt x="463" y="391"/>
                  <a:pt x="465" y="391"/>
                </a:cubicBezTo>
                <a:cubicBezTo>
                  <a:pt x="463" y="392"/>
                  <a:pt x="461" y="392"/>
                  <a:pt x="459" y="393"/>
                </a:cubicBezTo>
                <a:cubicBezTo>
                  <a:pt x="458" y="393"/>
                  <a:pt x="457" y="393"/>
                  <a:pt x="456" y="394"/>
                </a:cubicBezTo>
                <a:cubicBezTo>
                  <a:pt x="456" y="393"/>
                  <a:pt x="456" y="393"/>
                  <a:pt x="456" y="393"/>
                </a:cubicBezTo>
                <a:close/>
                <a:moveTo>
                  <a:pt x="452" y="425"/>
                </a:moveTo>
                <a:cubicBezTo>
                  <a:pt x="453" y="441"/>
                  <a:pt x="453" y="457"/>
                  <a:pt x="452" y="473"/>
                </a:cubicBezTo>
                <a:cubicBezTo>
                  <a:pt x="451" y="468"/>
                  <a:pt x="451" y="464"/>
                  <a:pt x="451" y="459"/>
                </a:cubicBezTo>
                <a:cubicBezTo>
                  <a:pt x="451" y="448"/>
                  <a:pt x="451" y="436"/>
                  <a:pt x="451" y="425"/>
                </a:cubicBezTo>
                <a:cubicBezTo>
                  <a:pt x="451" y="422"/>
                  <a:pt x="452" y="419"/>
                  <a:pt x="452" y="416"/>
                </a:cubicBezTo>
                <a:cubicBezTo>
                  <a:pt x="452" y="419"/>
                  <a:pt x="452" y="422"/>
                  <a:pt x="452" y="425"/>
                </a:cubicBezTo>
                <a:close/>
                <a:moveTo>
                  <a:pt x="451" y="478"/>
                </a:moveTo>
                <a:cubicBezTo>
                  <a:pt x="451" y="482"/>
                  <a:pt x="450" y="486"/>
                  <a:pt x="450" y="490"/>
                </a:cubicBezTo>
                <a:cubicBezTo>
                  <a:pt x="448" y="471"/>
                  <a:pt x="447" y="453"/>
                  <a:pt x="446" y="435"/>
                </a:cubicBezTo>
                <a:cubicBezTo>
                  <a:pt x="445" y="425"/>
                  <a:pt x="445" y="415"/>
                  <a:pt x="446" y="405"/>
                </a:cubicBezTo>
                <a:cubicBezTo>
                  <a:pt x="446" y="403"/>
                  <a:pt x="446" y="400"/>
                  <a:pt x="446" y="397"/>
                </a:cubicBezTo>
                <a:cubicBezTo>
                  <a:pt x="448" y="397"/>
                  <a:pt x="450" y="396"/>
                  <a:pt x="452" y="396"/>
                </a:cubicBezTo>
                <a:cubicBezTo>
                  <a:pt x="452" y="398"/>
                  <a:pt x="451" y="400"/>
                  <a:pt x="450" y="402"/>
                </a:cubicBezTo>
                <a:cubicBezTo>
                  <a:pt x="447" y="404"/>
                  <a:pt x="448" y="408"/>
                  <a:pt x="447" y="411"/>
                </a:cubicBezTo>
                <a:cubicBezTo>
                  <a:pt x="447" y="411"/>
                  <a:pt x="448" y="411"/>
                  <a:pt x="448" y="411"/>
                </a:cubicBezTo>
                <a:cubicBezTo>
                  <a:pt x="448" y="406"/>
                  <a:pt x="450" y="407"/>
                  <a:pt x="452" y="401"/>
                </a:cubicBezTo>
                <a:cubicBezTo>
                  <a:pt x="452" y="401"/>
                  <a:pt x="452" y="401"/>
                  <a:pt x="452" y="401"/>
                </a:cubicBezTo>
                <a:cubicBezTo>
                  <a:pt x="452" y="404"/>
                  <a:pt x="452" y="409"/>
                  <a:pt x="452" y="413"/>
                </a:cubicBezTo>
                <a:cubicBezTo>
                  <a:pt x="449" y="434"/>
                  <a:pt x="450" y="456"/>
                  <a:pt x="451" y="478"/>
                </a:cubicBezTo>
                <a:close/>
                <a:moveTo>
                  <a:pt x="465" y="498"/>
                </a:moveTo>
                <a:cubicBezTo>
                  <a:pt x="465" y="497"/>
                  <a:pt x="465" y="497"/>
                  <a:pt x="465" y="496"/>
                </a:cubicBezTo>
                <a:cubicBezTo>
                  <a:pt x="466" y="501"/>
                  <a:pt x="467" y="506"/>
                  <a:pt x="467" y="511"/>
                </a:cubicBezTo>
                <a:cubicBezTo>
                  <a:pt x="468" y="511"/>
                  <a:pt x="468" y="511"/>
                  <a:pt x="468" y="511"/>
                </a:cubicBezTo>
                <a:cubicBezTo>
                  <a:pt x="467" y="505"/>
                  <a:pt x="466" y="499"/>
                  <a:pt x="465" y="493"/>
                </a:cubicBezTo>
                <a:cubicBezTo>
                  <a:pt x="466" y="481"/>
                  <a:pt x="467" y="470"/>
                  <a:pt x="467" y="458"/>
                </a:cubicBezTo>
                <a:cubicBezTo>
                  <a:pt x="467" y="456"/>
                  <a:pt x="467" y="454"/>
                  <a:pt x="467" y="452"/>
                </a:cubicBezTo>
                <a:cubicBezTo>
                  <a:pt x="469" y="453"/>
                  <a:pt x="471" y="452"/>
                  <a:pt x="471" y="451"/>
                </a:cubicBezTo>
                <a:cubicBezTo>
                  <a:pt x="471" y="444"/>
                  <a:pt x="473" y="437"/>
                  <a:pt x="478" y="432"/>
                </a:cubicBezTo>
                <a:cubicBezTo>
                  <a:pt x="478" y="432"/>
                  <a:pt x="479" y="431"/>
                  <a:pt x="480" y="431"/>
                </a:cubicBezTo>
                <a:cubicBezTo>
                  <a:pt x="479" y="433"/>
                  <a:pt x="477" y="434"/>
                  <a:pt x="476" y="436"/>
                </a:cubicBezTo>
                <a:cubicBezTo>
                  <a:pt x="475" y="437"/>
                  <a:pt x="474" y="439"/>
                  <a:pt x="473" y="441"/>
                </a:cubicBezTo>
                <a:cubicBezTo>
                  <a:pt x="473" y="441"/>
                  <a:pt x="473" y="442"/>
                  <a:pt x="473" y="443"/>
                </a:cubicBezTo>
                <a:cubicBezTo>
                  <a:pt x="472" y="445"/>
                  <a:pt x="472" y="447"/>
                  <a:pt x="471" y="449"/>
                </a:cubicBezTo>
                <a:cubicBezTo>
                  <a:pt x="471" y="449"/>
                  <a:pt x="472" y="449"/>
                  <a:pt x="472" y="449"/>
                </a:cubicBezTo>
                <a:cubicBezTo>
                  <a:pt x="472" y="447"/>
                  <a:pt x="473" y="445"/>
                  <a:pt x="473" y="443"/>
                </a:cubicBezTo>
                <a:cubicBezTo>
                  <a:pt x="474" y="443"/>
                  <a:pt x="474" y="443"/>
                  <a:pt x="474" y="444"/>
                </a:cubicBezTo>
                <a:cubicBezTo>
                  <a:pt x="474" y="444"/>
                  <a:pt x="474" y="444"/>
                  <a:pt x="474" y="444"/>
                </a:cubicBezTo>
                <a:cubicBezTo>
                  <a:pt x="474" y="445"/>
                  <a:pt x="474" y="445"/>
                  <a:pt x="473" y="445"/>
                </a:cubicBezTo>
                <a:cubicBezTo>
                  <a:pt x="473" y="446"/>
                  <a:pt x="473" y="447"/>
                  <a:pt x="473" y="448"/>
                </a:cubicBezTo>
                <a:cubicBezTo>
                  <a:pt x="469" y="458"/>
                  <a:pt x="470" y="469"/>
                  <a:pt x="470" y="480"/>
                </a:cubicBezTo>
                <a:cubicBezTo>
                  <a:pt x="471" y="488"/>
                  <a:pt x="472" y="496"/>
                  <a:pt x="472" y="504"/>
                </a:cubicBezTo>
                <a:cubicBezTo>
                  <a:pt x="472" y="505"/>
                  <a:pt x="472" y="505"/>
                  <a:pt x="472" y="506"/>
                </a:cubicBezTo>
                <a:cubicBezTo>
                  <a:pt x="472" y="506"/>
                  <a:pt x="472" y="506"/>
                  <a:pt x="472" y="507"/>
                </a:cubicBezTo>
                <a:cubicBezTo>
                  <a:pt x="472" y="507"/>
                  <a:pt x="472" y="507"/>
                  <a:pt x="472" y="507"/>
                </a:cubicBezTo>
                <a:cubicBezTo>
                  <a:pt x="472" y="510"/>
                  <a:pt x="472" y="513"/>
                  <a:pt x="472" y="516"/>
                </a:cubicBezTo>
                <a:cubicBezTo>
                  <a:pt x="472" y="516"/>
                  <a:pt x="472" y="516"/>
                  <a:pt x="472" y="516"/>
                </a:cubicBezTo>
                <a:cubicBezTo>
                  <a:pt x="471" y="516"/>
                  <a:pt x="471" y="516"/>
                  <a:pt x="470" y="516"/>
                </a:cubicBezTo>
                <a:cubicBezTo>
                  <a:pt x="470" y="516"/>
                  <a:pt x="470" y="515"/>
                  <a:pt x="470" y="515"/>
                </a:cubicBezTo>
                <a:cubicBezTo>
                  <a:pt x="470" y="514"/>
                  <a:pt x="469" y="514"/>
                  <a:pt x="469" y="515"/>
                </a:cubicBezTo>
                <a:cubicBezTo>
                  <a:pt x="469" y="515"/>
                  <a:pt x="469" y="516"/>
                  <a:pt x="469" y="516"/>
                </a:cubicBezTo>
                <a:cubicBezTo>
                  <a:pt x="467" y="516"/>
                  <a:pt x="466" y="516"/>
                  <a:pt x="464" y="517"/>
                </a:cubicBezTo>
                <a:cubicBezTo>
                  <a:pt x="464" y="513"/>
                  <a:pt x="464" y="509"/>
                  <a:pt x="464" y="505"/>
                </a:cubicBezTo>
                <a:cubicBezTo>
                  <a:pt x="465" y="508"/>
                  <a:pt x="466" y="512"/>
                  <a:pt x="467" y="515"/>
                </a:cubicBezTo>
                <a:cubicBezTo>
                  <a:pt x="467" y="515"/>
                  <a:pt x="468" y="515"/>
                  <a:pt x="467" y="515"/>
                </a:cubicBezTo>
                <a:cubicBezTo>
                  <a:pt x="466" y="509"/>
                  <a:pt x="465" y="503"/>
                  <a:pt x="465" y="498"/>
                </a:cubicBezTo>
                <a:close/>
                <a:moveTo>
                  <a:pt x="467" y="445"/>
                </a:moveTo>
                <a:cubicBezTo>
                  <a:pt x="467" y="446"/>
                  <a:pt x="467" y="447"/>
                  <a:pt x="467" y="447"/>
                </a:cubicBezTo>
                <a:cubicBezTo>
                  <a:pt x="467" y="446"/>
                  <a:pt x="467" y="444"/>
                  <a:pt x="467" y="442"/>
                </a:cubicBezTo>
                <a:cubicBezTo>
                  <a:pt x="467" y="441"/>
                  <a:pt x="468" y="439"/>
                  <a:pt x="469" y="437"/>
                </a:cubicBezTo>
                <a:cubicBezTo>
                  <a:pt x="468" y="440"/>
                  <a:pt x="468" y="443"/>
                  <a:pt x="467" y="445"/>
                </a:cubicBezTo>
                <a:close/>
                <a:moveTo>
                  <a:pt x="466" y="453"/>
                </a:moveTo>
                <a:cubicBezTo>
                  <a:pt x="465" y="460"/>
                  <a:pt x="465" y="468"/>
                  <a:pt x="464" y="476"/>
                </a:cubicBezTo>
                <a:cubicBezTo>
                  <a:pt x="464" y="478"/>
                  <a:pt x="464" y="479"/>
                  <a:pt x="464" y="481"/>
                </a:cubicBezTo>
                <a:cubicBezTo>
                  <a:pt x="463" y="469"/>
                  <a:pt x="464" y="457"/>
                  <a:pt x="466" y="445"/>
                </a:cubicBezTo>
                <a:cubicBezTo>
                  <a:pt x="466" y="447"/>
                  <a:pt x="466" y="450"/>
                  <a:pt x="466" y="453"/>
                </a:cubicBezTo>
                <a:close/>
                <a:moveTo>
                  <a:pt x="465" y="473"/>
                </a:moveTo>
                <a:cubicBezTo>
                  <a:pt x="466" y="472"/>
                  <a:pt x="466" y="470"/>
                  <a:pt x="466" y="468"/>
                </a:cubicBezTo>
                <a:cubicBezTo>
                  <a:pt x="466" y="475"/>
                  <a:pt x="465" y="483"/>
                  <a:pt x="465" y="490"/>
                </a:cubicBezTo>
                <a:cubicBezTo>
                  <a:pt x="465" y="490"/>
                  <a:pt x="465" y="490"/>
                  <a:pt x="465" y="490"/>
                </a:cubicBezTo>
                <a:cubicBezTo>
                  <a:pt x="465" y="484"/>
                  <a:pt x="465" y="479"/>
                  <a:pt x="465" y="473"/>
                </a:cubicBezTo>
                <a:close/>
                <a:moveTo>
                  <a:pt x="521" y="517"/>
                </a:moveTo>
                <a:cubicBezTo>
                  <a:pt x="521" y="518"/>
                  <a:pt x="522" y="518"/>
                  <a:pt x="522" y="517"/>
                </a:cubicBezTo>
                <a:cubicBezTo>
                  <a:pt x="522" y="516"/>
                  <a:pt x="522" y="514"/>
                  <a:pt x="522" y="513"/>
                </a:cubicBezTo>
                <a:cubicBezTo>
                  <a:pt x="538" y="512"/>
                  <a:pt x="554" y="511"/>
                  <a:pt x="570" y="510"/>
                </a:cubicBezTo>
                <a:cubicBezTo>
                  <a:pt x="570" y="512"/>
                  <a:pt x="570" y="514"/>
                  <a:pt x="570" y="516"/>
                </a:cubicBezTo>
                <a:cubicBezTo>
                  <a:pt x="557" y="517"/>
                  <a:pt x="544" y="518"/>
                  <a:pt x="532" y="518"/>
                </a:cubicBezTo>
                <a:cubicBezTo>
                  <a:pt x="522" y="519"/>
                  <a:pt x="513" y="519"/>
                  <a:pt x="504" y="520"/>
                </a:cubicBezTo>
                <a:cubicBezTo>
                  <a:pt x="504" y="518"/>
                  <a:pt x="504" y="516"/>
                  <a:pt x="504" y="514"/>
                </a:cubicBezTo>
                <a:cubicBezTo>
                  <a:pt x="510" y="514"/>
                  <a:pt x="516" y="513"/>
                  <a:pt x="521" y="513"/>
                </a:cubicBezTo>
                <a:cubicBezTo>
                  <a:pt x="521" y="514"/>
                  <a:pt x="521" y="516"/>
                  <a:pt x="521" y="517"/>
                </a:cubicBezTo>
                <a:close/>
                <a:moveTo>
                  <a:pt x="572" y="495"/>
                </a:moveTo>
                <a:cubicBezTo>
                  <a:pt x="572" y="494"/>
                  <a:pt x="572" y="493"/>
                  <a:pt x="572" y="492"/>
                </a:cubicBezTo>
                <a:cubicBezTo>
                  <a:pt x="573" y="497"/>
                  <a:pt x="574" y="503"/>
                  <a:pt x="575" y="509"/>
                </a:cubicBezTo>
                <a:cubicBezTo>
                  <a:pt x="573" y="509"/>
                  <a:pt x="572" y="509"/>
                  <a:pt x="571" y="509"/>
                </a:cubicBezTo>
                <a:cubicBezTo>
                  <a:pt x="571" y="505"/>
                  <a:pt x="571" y="501"/>
                  <a:pt x="572" y="497"/>
                </a:cubicBezTo>
                <a:cubicBezTo>
                  <a:pt x="572" y="501"/>
                  <a:pt x="573" y="505"/>
                  <a:pt x="573" y="508"/>
                </a:cubicBezTo>
                <a:cubicBezTo>
                  <a:pt x="574" y="508"/>
                  <a:pt x="574" y="508"/>
                  <a:pt x="574" y="508"/>
                </a:cubicBezTo>
                <a:cubicBezTo>
                  <a:pt x="573" y="504"/>
                  <a:pt x="572" y="499"/>
                  <a:pt x="572" y="495"/>
                </a:cubicBezTo>
                <a:close/>
                <a:moveTo>
                  <a:pt x="571" y="464"/>
                </a:moveTo>
                <a:cubicBezTo>
                  <a:pt x="571" y="460"/>
                  <a:pt x="571" y="454"/>
                  <a:pt x="571" y="448"/>
                </a:cubicBezTo>
                <a:cubicBezTo>
                  <a:pt x="571" y="450"/>
                  <a:pt x="571" y="453"/>
                  <a:pt x="571" y="455"/>
                </a:cubicBezTo>
                <a:cubicBezTo>
                  <a:pt x="570" y="460"/>
                  <a:pt x="570" y="465"/>
                  <a:pt x="570" y="470"/>
                </a:cubicBezTo>
                <a:cubicBezTo>
                  <a:pt x="570" y="463"/>
                  <a:pt x="569" y="456"/>
                  <a:pt x="570" y="450"/>
                </a:cubicBezTo>
                <a:cubicBezTo>
                  <a:pt x="570" y="447"/>
                  <a:pt x="571" y="444"/>
                  <a:pt x="571" y="441"/>
                </a:cubicBezTo>
                <a:cubicBezTo>
                  <a:pt x="571" y="442"/>
                  <a:pt x="571" y="442"/>
                  <a:pt x="571" y="443"/>
                </a:cubicBezTo>
                <a:cubicBezTo>
                  <a:pt x="571" y="442"/>
                  <a:pt x="571" y="442"/>
                  <a:pt x="571" y="441"/>
                </a:cubicBezTo>
                <a:cubicBezTo>
                  <a:pt x="572" y="440"/>
                  <a:pt x="572" y="438"/>
                  <a:pt x="573" y="437"/>
                </a:cubicBezTo>
                <a:cubicBezTo>
                  <a:pt x="573" y="453"/>
                  <a:pt x="573" y="469"/>
                  <a:pt x="572" y="485"/>
                </a:cubicBezTo>
                <a:cubicBezTo>
                  <a:pt x="572" y="483"/>
                  <a:pt x="571" y="480"/>
                  <a:pt x="571" y="477"/>
                </a:cubicBezTo>
                <a:cubicBezTo>
                  <a:pt x="571" y="472"/>
                  <a:pt x="571" y="468"/>
                  <a:pt x="571" y="464"/>
                </a:cubicBezTo>
                <a:close/>
                <a:moveTo>
                  <a:pt x="574" y="389"/>
                </a:moveTo>
                <a:cubicBezTo>
                  <a:pt x="573" y="389"/>
                  <a:pt x="573" y="389"/>
                  <a:pt x="572" y="389"/>
                </a:cubicBezTo>
                <a:cubicBezTo>
                  <a:pt x="572" y="385"/>
                  <a:pt x="572" y="381"/>
                  <a:pt x="572" y="377"/>
                </a:cubicBezTo>
                <a:cubicBezTo>
                  <a:pt x="580" y="378"/>
                  <a:pt x="588" y="379"/>
                  <a:pt x="596" y="379"/>
                </a:cubicBezTo>
                <a:cubicBezTo>
                  <a:pt x="596" y="379"/>
                  <a:pt x="596" y="379"/>
                  <a:pt x="596" y="379"/>
                </a:cubicBezTo>
                <a:cubicBezTo>
                  <a:pt x="596" y="379"/>
                  <a:pt x="596" y="380"/>
                  <a:pt x="596" y="380"/>
                </a:cubicBezTo>
                <a:cubicBezTo>
                  <a:pt x="596" y="380"/>
                  <a:pt x="596" y="380"/>
                  <a:pt x="596" y="380"/>
                </a:cubicBezTo>
                <a:cubicBezTo>
                  <a:pt x="596" y="381"/>
                  <a:pt x="596" y="381"/>
                  <a:pt x="596" y="381"/>
                </a:cubicBezTo>
                <a:cubicBezTo>
                  <a:pt x="596" y="382"/>
                  <a:pt x="596" y="383"/>
                  <a:pt x="596" y="384"/>
                </a:cubicBezTo>
                <a:cubicBezTo>
                  <a:pt x="596" y="388"/>
                  <a:pt x="596" y="392"/>
                  <a:pt x="597" y="396"/>
                </a:cubicBezTo>
                <a:cubicBezTo>
                  <a:pt x="597" y="402"/>
                  <a:pt x="597" y="409"/>
                  <a:pt x="597" y="416"/>
                </a:cubicBezTo>
                <a:cubicBezTo>
                  <a:pt x="597" y="417"/>
                  <a:pt x="598" y="417"/>
                  <a:pt x="598" y="416"/>
                </a:cubicBezTo>
                <a:cubicBezTo>
                  <a:pt x="598" y="404"/>
                  <a:pt x="599" y="391"/>
                  <a:pt x="597" y="379"/>
                </a:cubicBezTo>
                <a:cubicBezTo>
                  <a:pt x="597" y="379"/>
                  <a:pt x="597" y="379"/>
                  <a:pt x="597" y="379"/>
                </a:cubicBezTo>
                <a:cubicBezTo>
                  <a:pt x="604" y="380"/>
                  <a:pt x="611" y="380"/>
                  <a:pt x="617" y="381"/>
                </a:cubicBezTo>
                <a:cubicBezTo>
                  <a:pt x="617" y="381"/>
                  <a:pt x="618" y="381"/>
                  <a:pt x="618" y="381"/>
                </a:cubicBezTo>
                <a:cubicBezTo>
                  <a:pt x="635" y="382"/>
                  <a:pt x="652" y="383"/>
                  <a:pt x="670" y="384"/>
                </a:cubicBezTo>
                <a:cubicBezTo>
                  <a:pt x="670" y="387"/>
                  <a:pt x="671" y="389"/>
                  <a:pt x="671" y="391"/>
                </a:cubicBezTo>
                <a:cubicBezTo>
                  <a:pt x="672" y="391"/>
                  <a:pt x="672" y="391"/>
                  <a:pt x="672" y="391"/>
                </a:cubicBezTo>
                <a:cubicBezTo>
                  <a:pt x="671" y="389"/>
                  <a:pt x="671" y="387"/>
                  <a:pt x="670" y="384"/>
                </a:cubicBezTo>
                <a:cubicBezTo>
                  <a:pt x="671" y="384"/>
                  <a:pt x="671" y="384"/>
                  <a:pt x="671" y="384"/>
                </a:cubicBezTo>
                <a:cubicBezTo>
                  <a:pt x="671" y="384"/>
                  <a:pt x="671" y="384"/>
                  <a:pt x="671" y="385"/>
                </a:cubicBezTo>
                <a:cubicBezTo>
                  <a:pt x="671" y="385"/>
                  <a:pt x="672" y="385"/>
                  <a:pt x="672" y="385"/>
                </a:cubicBezTo>
                <a:cubicBezTo>
                  <a:pt x="672" y="384"/>
                  <a:pt x="672" y="384"/>
                  <a:pt x="672" y="384"/>
                </a:cubicBezTo>
                <a:cubicBezTo>
                  <a:pt x="689" y="385"/>
                  <a:pt x="706" y="386"/>
                  <a:pt x="723" y="387"/>
                </a:cubicBezTo>
                <a:cubicBezTo>
                  <a:pt x="724" y="388"/>
                  <a:pt x="725" y="390"/>
                  <a:pt x="726" y="391"/>
                </a:cubicBezTo>
                <a:cubicBezTo>
                  <a:pt x="726" y="391"/>
                  <a:pt x="726" y="391"/>
                  <a:pt x="726" y="391"/>
                </a:cubicBezTo>
                <a:cubicBezTo>
                  <a:pt x="725" y="389"/>
                  <a:pt x="724" y="388"/>
                  <a:pt x="724" y="387"/>
                </a:cubicBezTo>
                <a:cubicBezTo>
                  <a:pt x="727" y="387"/>
                  <a:pt x="729" y="387"/>
                  <a:pt x="732" y="387"/>
                </a:cubicBezTo>
                <a:cubicBezTo>
                  <a:pt x="739" y="387"/>
                  <a:pt x="746" y="388"/>
                  <a:pt x="753" y="388"/>
                </a:cubicBezTo>
                <a:cubicBezTo>
                  <a:pt x="753" y="389"/>
                  <a:pt x="753" y="391"/>
                  <a:pt x="753" y="393"/>
                </a:cubicBezTo>
                <a:cubicBezTo>
                  <a:pt x="743" y="392"/>
                  <a:pt x="732" y="391"/>
                  <a:pt x="722" y="391"/>
                </a:cubicBezTo>
                <a:cubicBezTo>
                  <a:pt x="721" y="392"/>
                  <a:pt x="721" y="392"/>
                  <a:pt x="721" y="392"/>
                </a:cubicBezTo>
                <a:cubicBezTo>
                  <a:pt x="721" y="392"/>
                  <a:pt x="721" y="393"/>
                  <a:pt x="721" y="393"/>
                </a:cubicBezTo>
                <a:cubicBezTo>
                  <a:pt x="721" y="393"/>
                  <a:pt x="721" y="393"/>
                  <a:pt x="721" y="393"/>
                </a:cubicBezTo>
                <a:cubicBezTo>
                  <a:pt x="721" y="400"/>
                  <a:pt x="721" y="408"/>
                  <a:pt x="721" y="415"/>
                </a:cubicBezTo>
                <a:cubicBezTo>
                  <a:pt x="721" y="415"/>
                  <a:pt x="722" y="415"/>
                  <a:pt x="722" y="415"/>
                </a:cubicBezTo>
                <a:cubicBezTo>
                  <a:pt x="722" y="409"/>
                  <a:pt x="722" y="404"/>
                  <a:pt x="722" y="399"/>
                </a:cubicBezTo>
                <a:cubicBezTo>
                  <a:pt x="722" y="400"/>
                  <a:pt x="722" y="401"/>
                  <a:pt x="722" y="401"/>
                </a:cubicBezTo>
                <a:cubicBezTo>
                  <a:pt x="723" y="402"/>
                  <a:pt x="724" y="402"/>
                  <a:pt x="723" y="401"/>
                </a:cubicBezTo>
                <a:cubicBezTo>
                  <a:pt x="723" y="399"/>
                  <a:pt x="723" y="397"/>
                  <a:pt x="722" y="395"/>
                </a:cubicBezTo>
                <a:cubicBezTo>
                  <a:pt x="724" y="396"/>
                  <a:pt x="726" y="395"/>
                  <a:pt x="728" y="396"/>
                </a:cubicBezTo>
                <a:cubicBezTo>
                  <a:pt x="729" y="397"/>
                  <a:pt x="729" y="396"/>
                  <a:pt x="729" y="396"/>
                </a:cubicBezTo>
                <a:cubicBezTo>
                  <a:pt x="727" y="395"/>
                  <a:pt x="727" y="394"/>
                  <a:pt x="725" y="394"/>
                </a:cubicBezTo>
                <a:cubicBezTo>
                  <a:pt x="724" y="392"/>
                  <a:pt x="724" y="391"/>
                  <a:pt x="727" y="392"/>
                </a:cubicBezTo>
                <a:cubicBezTo>
                  <a:pt x="729" y="392"/>
                  <a:pt x="732" y="392"/>
                  <a:pt x="735" y="392"/>
                </a:cubicBezTo>
                <a:cubicBezTo>
                  <a:pt x="741" y="393"/>
                  <a:pt x="747" y="393"/>
                  <a:pt x="753" y="394"/>
                </a:cubicBezTo>
                <a:cubicBezTo>
                  <a:pt x="753" y="394"/>
                  <a:pt x="753" y="394"/>
                  <a:pt x="753" y="394"/>
                </a:cubicBezTo>
                <a:cubicBezTo>
                  <a:pt x="753" y="402"/>
                  <a:pt x="753" y="410"/>
                  <a:pt x="755" y="417"/>
                </a:cubicBezTo>
                <a:cubicBezTo>
                  <a:pt x="755" y="418"/>
                  <a:pt x="756" y="418"/>
                  <a:pt x="755" y="417"/>
                </a:cubicBezTo>
                <a:cubicBezTo>
                  <a:pt x="755" y="412"/>
                  <a:pt x="754" y="408"/>
                  <a:pt x="754" y="403"/>
                </a:cubicBezTo>
                <a:cubicBezTo>
                  <a:pt x="754" y="400"/>
                  <a:pt x="754" y="398"/>
                  <a:pt x="754" y="395"/>
                </a:cubicBezTo>
                <a:cubicBezTo>
                  <a:pt x="754" y="391"/>
                  <a:pt x="754" y="396"/>
                  <a:pt x="754" y="397"/>
                </a:cubicBezTo>
                <a:cubicBezTo>
                  <a:pt x="755" y="398"/>
                  <a:pt x="756" y="398"/>
                  <a:pt x="755" y="397"/>
                </a:cubicBezTo>
                <a:cubicBezTo>
                  <a:pt x="755" y="396"/>
                  <a:pt x="755" y="395"/>
                  <a:pt x="755" y="394"/>
                </a:cubicBezTo>
                <a:cubicBezTo>
                  <a:pt x="756" y="394"/>
                  <a:pt x="758" y="394"/>
                  <a:pt x="759" y="394"/>
                </a:cubicBezTo>
                <a:cubicBezTo>
                  <a:pt x="760" y="394"/>
                  <a:pt x="760" y="393"/>
                  <a:pt x="759" y="393"/>
                </a:cubicBezTo>
                <a:cubicBezTo>
                  <a:pt x="758" y="393"/>
                  <a:pt x="756" y="393"/>
                  <a:pt x="755" y="393"/>
                </a:cubicBezTo>
                <a:cubicBezTo>
                  <a:pt x="754" y="392"/>
                  <a:pt x="754" y="392"/>
                  <a:pt x="754" y="392"/>
                </a:cubicBezTo>
                <a:cubicBezTo>
                  <a:pt x="754" y="391"/>
                  <a:pt x="753" y="391"/>
                  <a:pt x="753" y="392"/>
                </a:cubicBezTo>
                <a:cubicBezTo>
                  <a:pt x="753" y="390"/>
                  <a:pt x="753" y="389"/>
                  <a:pt x="753" y="388"/>
                </a:cubicBezTo>
                <a:cubicBezTo>
                  <a:pt x="757" y="388"/>
                  <a:pt x="761" y="388"/>
                  <a:pt x="765" y="388"/>
                </a:cubicBezTo>
                <a:cubicBezTo>
                  <a:pt x="765" y="390"/>
                  <a:pt x="765" y="391"/>
                  <a:pt x="765" y="393"/>
                </a:cubicBezTo>
                <a:cubicBezTo>
                  <a:pt x="765" y="393"/>
                  <a:pt x="766" y="393"/>
                  <a:pt x="766" y="393"/>
                </a:cubicBezTo>
                <a:cubicBezTo>
                  <a:pt x="766" y="391"/>
                  <a:pt x="766" y="390"/>
                  <a:pt x="766" y="388"/>
                </a:cubicBezTo>
                <a:cubicBezTo>
                  <a:pt x="768" y="388"/>
                  <a:pt x="770" y="389"/>
                  <a:pt x="773" y="389"/>
                </a:cubicBezTo>
                <a:cubicBezTo>
                  <a:pt x="773" y="390"/>
                  <a:pt x="773" y="391"/>
                  <a:pt x="773" y="393"/>
                </a:cubicBezTo>
                <a:cubicBezTo>
                  <a:pt x="774" y="393"/>
                  <a:pt x="774" y="393"/>
                  <a:pt x="774" y="393"/>
                </a:cubicBezTo>
                <a:cubicBezTo>
                  <a:pt x="774" y="391"/>
                  <a:pt x="773" y="390"/>
                  <a:pt x="773" y="389"/>
                </a:cubicBezTo>
                <a:cubicBezTo>
                  <a:pt x="781" y="389"/>
                  <a:pt x="788" y="389"/>
                  <a:pt x="796" y="390"/>
                </a:cubicBezTo>
                <a:cubicBezTo>
                  <a:pt x="796" y="392"/>
                  <a:pt x="795" y="395"/>
                  <a:pt x="795" y="397"/>
                </a:cubicBezTo>
                <a:cubicBezTo>
                  <a:pt x="795" y="397"/>
                  <a:pt x="796" y="397"/>
                  <a:pt x="796" y="397"/>
                </a:cubicBezTo>
                <a:cubicBezTo>
                  <a:pt x="796" y="394"/>
                  <a:pt x="796" y="392"/>
                  <a:pt x="796" y="390"/>
                </a:cubicBezTo>
                <a:cubicBezTo>
                  <a:pt x="797" y="390"/>
                  <a:pt x="797" y="390"/>
                  <a:pt x="798" y="390"/>
                </a:cubicBezTo>
                <a:cubicBezTo>
                  <a:pt x="798" y="394"/>
                  <a:pt x="798" y="398"/>
                  <a:pt x="797" y="403"/>
                </a:cubicBezTo>
                <a:cubicBezTo>
                  <a:pt x="797" y="403"/>
                  <a:pt x="798" y="403"/>
                  <a:pt x="798" y="403"/>
                </a:cubicBezTo>
                <a:cubicBezTo>
                  <a:pt x="798" y="398"/>
                  <a:pt x="798" y="394"/>
                  <a:pt x="798" y="390"/>
                </a:cubicBezTo>
                <a:cubicBezTo>
                  <a:pt x="802" y="390"/>
                  <a:pt x="805" y="391"/>
                  <a:pt x="808" y="391"/>
                </a:cubicBezTo>
                <a:cubicBezTo>
                  <a:pt x="809" y="393"/>
                  <a:pt x="809" y="395"/>
                  <a:pt x="810" y="397"/>
                </a:cubicBezTo>
                <a:cubicBezTo>
                  <a:pt x="810" y="397"/>
                  <a:pt x="809" y="397"/>
                  <a:pt x="809" y="397"/>
                </a:cubicBezTo>
                <a:cubicBezTo>
                  <a:pt x="809" y="400"/>
                  <a:pt x="809" y="402"/>
                  <a:pt x="809" y="404"/>
                </a:cubicBezTo>
                <a:cubicBezTo>
                  <a:pt x="809" y="404"/>
                  <a:pt x="809" y="404"/>
                  <a:pt x="809" y="404"/>
                </a:cubicBezTo>
                <a:cubicBezTo>
                  <a:pt x="809" y="406"/>
                  <a:pt x="809" y="408"/>
                  <a:pt x="810" y="410"/>
                </a:cubicBezTo>
                <a:cubicBezTo>
                  <a:pt x="810" y="417"/>
                  <a:pt x="810" y="424"/>
                  <a:pt x="810" y="431"/>
                </a:cubicBezTo>
                <a:cubicBezTo>
                  <a:pt x="811" y="431"/>
                  <a:pt x="812" y="431"/>
                  <a:pt x="811" y="431"/>
                </a:cubicBezTo>
                <a:cubicBezTo>
                  <a:pt x="811" y="420"/>
                  <a:pt x="810" y="410"/>
                  <a:pt x="810" y="400"/>
                </a:cubicBezTo>
                <a:cubicBezTo>
                  <a:pt x="810" y="400"/>
                  <a:pt x="810" y="399"/>
                  <a:pt x="810" y="399"/>
                </a:cubicBezTo>
                <a:cubicBezTo>
                  <a:pt x="810" y="399"/>
                  <a:pt x="810" y="398"/>
                  <a:pt x="810" y="397"/>
                </a:cubicBezTo>
                <a:cubicBezTo>
                  <a:pt x="811" y="398"/>
                  <a:pt x="811" y="400"/>
                  <a:pt x="811" y="401"/>
                </a:cubicBezTo>
                <a:cubicBezTo>
                  <a:pt x="812" y="401"/>
                  <a:pt x="812" y="401"/>
                  <a:pt x="812" y="401"/>
                </a:cubicBezTo>
                <a:cubicBezTo>
                  <a:pt x="811" y="398"/>
                  <a:pt x="809" y="394"/>
                  <a:pt x="808" y="391"/>
                </a:cubicBezTo>
                <a:cubicBezTo>
                  <a:pt x="810" y="391"/>
                  <a:pt x="811" y="391"/>
                  <a:pt x="812" y="391"/>
                </a:cubicBezTo>
                <a:cubicBezTo>
                  <a:pt x="813" y="392"/>
                  <a:pt x="813" y="392"/>
                  <a:pt x="814" y="393"/>
                </a:cubicBezTo>
                <a:cubicBezTo>
                  <a:pt x="814" y="393"/>
                  <a:pt x="814" y="393"/>
                  <a:pt x="814" y="392"/>
                </a:cubicBezTo>
                <a:cubicBezTo>
                  <a:pt x="813" y="392"/>
                  <a:pt x="813" y="392"/>
                  <a:pt x="813" y="391"/>
                </a:cubicBezTo>
                <a:cubicBezTo>
                  <a:pt x="815" y="392"/>
                  <a:pt x="818" y="392"/>
                  <a:pt x="821" y="392"/>
                </a:cubicBezTo>
                <a:cubicBezTo>
                  <a:pt x="821" y="393"/>
                  <a:pt x="821" y="393"/>
                  <a:pt x="821" y="394"/>
                </a:cubicBezTo>
                <a:cubicBezTo>
                  <a:pt x="822" y="396"/>
                  <a:pt x="825" y="396"/>
                  <a:pt x="825" y="394"/>
                </a:cubicBezTo>
                <a:cubicBezTo>
                  <a:pt x="825" y="394"/>
                  <a:pt x="825" y="393"/>
                  <a:pt x="825" y="393"/>
                </a:cubicBezTo>
                <a:cubicBezTo>
                  <a:pt x="826" y="393"/>
                  <a:pt x="827" y="393"/>
                  <a:pt x="828" y="393"/>
                </a:cubicBezTo>
                <a:cubicBezTo>
                  <a:pt x="828" y="394"/>
                  <a:pt x="828" y="394"/>
                  <a:pt x="828" y="395"/>
                </a:cubicBezTo>
                <a:cubicBezTo>
                  <a:pt x="828" y="397"/>
                  <a:pt x="832" y="397"/>
                  <a:pt x="832" y="395"/>
                </a:cubicBezTo>
                <a:cubicBezTo>
                  <a:pt x="832" y="394"/>
                  <a:pt x="832" y="394"/>
                  <a:pt x="832" y="394"/>
                </a:cubicBezTo>
                <a:cubicBezTo>
                  <a:pt x="832" y="394"/>
                  <a:pt x="833" y="394"/>
                  <a:pt x="834" y="394"/>
                </a:cubicBezTo>
                <a:cubicBezTo>
                  <a:pt x="834" y="396"/>
                  <a:pt x="833" y="399"/>
                  <a:pt x="833" y="401"/>
                </a:cubicBezTo>
                <a:cubicBezTo>
                  <a:pt x="833" y="401"/>
                  <a:pt x="834" y="401"/>
                  <a:pt x="834" y="401"/>
                </a:cubicBezTo>
                <a:cubicBezTo>
                  <a:pt x="834" y="399"/>
                  <a:pt x="834" y="396"/>
                  <a:pt x="834" y="394"/>
                </a:cubicBezTo>
                <a:cubicBezTo>
                  <a:pt x="834" y="394"/>
                  <a:pt x="835" y="394"/>
                  <a:pt x="835" y="394"/>
                </a:cubicBezTo>
                <a:cubicBezTo>
                  <a:pt x="835" y="396"/>
                  <a:pt x="835" y="397"/>
                  <a:pt x="835" y="399"/>
                </a:cubicBezTo>
                <a:cubicBezTo>
                  <a:pt x="835" y="399"/>
                  <a:pt x="836" y="399"/>
                  <a:pt x="836" y="399"/>
                </a:cubicBezTo>
                <a:cubicBezTo>
                  <a:pt x="836" y="397"/>
                  <a:pt x="836" y="396"/>
                  <a:pt x="835" y="394"/>
                </a:cubicBezTo>
                <a:cubicBezTo>
                  <a:pt x="837" y="395"/>
                  <a:pt x="839" y="395"/>
                  <a:pt x="841" y="395"/>
                </a:cubicBezTo>
                <a:cubicBezTo>
                  <a:pt x="843" y="400"/>
                  <a:pt x="846" y="403"/>
                  <a:pt x="852" y="405"/>
                </a:cubicBezTo>
                <a:cubicBezTo>
                  <a:pt x="852" y="405"/>
                  <a:pt x="852" y="405"/>
                  <a:pt x="852" y="404"/>
                </a:cubicBezTo>
                <a:cubicBezTo>
                  <a:pt x="846" y="403"/>
                  <a:pt x="843" y="400"/>
                  <a:pt x="841" y="395"/>
                </a:cubicBezTo>
                <a:cubicBezTo>
                  <a:pt x="844" y="396"/>
                  <a:pt x="847" y="396"/>
                  <a:pt x="849" y="397"/>
                </a:cubicBezTo>
                <a:cubicBezTo>
                  <a:pt x="849" y="398"/>
                  <a:pt x="849" y="398"/>
                  <a:pt x="849" y="399"/>
                </a:cubicBezTo>
                <a:cubicBezTo>
                  <a:pt x="850" y="399"/>
                  <a:pt x="850" y="399"/>
                  <a:pt x="850" y="399"/>
                </a:cubicBezTo>
                <a:cubicBezTo>
                  <a:pt x="850" y="398"/>
                  <a:pt x="850" y="398"/>
                  <a:pt x="850" y="397"/>
                </a:cubicBezTo>
                <a:cubicBezTo>
                  <a:pt x="857" y="399"/>
                  <a:pt x="864" y="401"/>
                  <a:pt x="872" y="403"/>
                </a:cubicBezTo>
                <a:cubicBezTo>
                  <a:pt x="872" y="404"/>
                  <a:pt x="871" y="406"/>
                  <a:pt x="871" y="407"/>
                </a:cubicBezTo>
                <a:cubicBezTo>
                  <a:pt x="871" y="407"/>
                  <a:pt x="872" y="407"/>
                  <a:pt x="872" y="407"/>
                </a:cubicBezTo>
                <a:cubicBezTo>
                  <a:pt x="872" y="406"/>
                  <a:pt x="872" y="404"/>
                  <a:pt x="872" y="403"/>
                </a:cubicBezTo>
                <a:cubicBezTo>
                  <a:pt x="872" y="403"/>
                  <a:pt x="872" y="403"/>
                  <a:pt x="872" y="403"/>
                </a:cubicBezTo>
                <a:cubicBezTo>
                  <a:pt x="873" y="410"/>
                  <a:pt x="875" y="416"/>
                  <a:pt x="876" y="423"/>
                </a:cubicBezTo>
                <a:cubicBezTo>
                  <a:pt x="876" y="423"/>
                  <a:pt x="877" y="423"/>
                  <a:pt x="877" y="423"/>
                </a:cubicBezTo>
                <a:cubicBezTo>
                  <a:pt x="876" y="416"/>
                  <a:pt x="874" y="410"/>
                  <a:pt x="873" y="403"/>
                </a:cubicBezTo>
                <a:cubicBezTo>
                  <a:pt x="877" y="404"/>
                  <a:pt x="880" y="406"/>
                  <a:pt x="884" y="407"/>
                </a:cubicBezTo>
                <a:cubicBezTo>
                  <a:pt x="884" y="407"/>
                  <a:pt x="884" y="407"/>
                  <a:pt x="884" y="406"/>
                </a:cubicBezTo>
                <a:cubicBezTo>
                  <a:pt x="880" y="405"/>
                  <a:pt x="877" y="404"/>
                  <a:pt x="873" y="403"/>
                </a:cubicBezTo>
                <a:cubicBezTo>
                  <a:pt x="873" y="402"/>
                  <a:pt x="873" y="401"/>
                  <a:pt x="873" y="400"/>
                </a:cubicBezTo>
                <a:cubicBezTo>
                  <a:pt x="873" y="400"/>
                  <a:pt x="872" y="399"/>
                  <a:pt x="872" y="400"/>
                </a:cubicBezTo>
                <a:cubicBezTo>
                  <a:pt x="872" y="398"/>
                  <a:pt x="872" y="396"/>
                  <a:pt x="873" y="394"/>
                </a:cubicBezTo>
                <a:cubicBezTo>
                  <a:pt x="873" y="396"/>
                  <a:pt x="873" y="398"/>
                  <a:pt x="873" y="401"/>
                </a:cubicBezTo>
                <a:cubicBezTo>
                  <a:pt x="873" y="401"/>
                  <a:pt x="874" y="401"/>
                  <a:pt x="874" y="401"/>
                </a:cubicBezTo>
                <a:cubicBezTo>
                  <a:pt x="874" y="398"/>
                  <a:pt x="873" y="395"/>
                  <a:pt x="873" y="392"/>
                </a:cubicBezTo>
                <a:cubicBezTo>
                  <a:pt x="873" y="377"/>
                  <a:pt x="873" y="358"/>
                  <a:pt x="862" y="354"/>
                </a:cubicBezTo>
                <a:cubicBezTo>
                  <a:pt x="867" y="355"/>
                  <a:pt x="873" y="356"/>
                  <a:pt x="878" y="357"/>
                </a:cubicBezTo>
                <a:cubicBezTo>
                  <a:pt x="878" y="357"/>
                  <a:pt x="877" y="357"/>
                  <a:pt x="877" y="358"/>
                </a:cubicBezTo>
                <a:cubicBezTo>
                  <a:pt x="875" y="366"/>
                  <a:pt x="873" y="377"/>
                  <a:pt x="877" y="385"/>
                </a:cubicBezTo>
                <a:cubicBezTo>
                  <a:pt x="878" y="392"/>
                  <a:pt x="878" y="398"/>
                  <a:pt x="877" y="404"/>
                </a:cubicBezTo>
                <a:cubicBezTo>
                  <a:pt x="877" y="404"/>
                  <a:pt x="878" y="404"/>
                  <a:pt x="878" y="404"/>
                </a:cubicBezTo>
                <a:cubicBezTo>
                  <a:pt x="878" y="398"/>
                  <a:pt x="878" y="392"/>
                  <a:pt x="878" y="386"/>
                </a:cubicBezTo>
                <a:cubicBezTo>
                  <a:pt x="878" y="387"/>
                  <a:pt x="879" y="388"/>
                  <a:pt x="880" y="389"/>
                </a:cubicBezTo>
                <a:cubicBezTo>
                  <a:pt x="880" y="392"/>
                  <a:pt x="881" y="395"/>
                  <a:pt x="881" y="398"/>
                </a:cubicBezTo>
                <a:cubicBezTo>
                  <a:pt x="881" y="400"/>
                  <a:pt x="885" y="400"/>
                  <a:pt x="885" y="397"/>
                </a:cubicBezTo>
                <a:cubicBezTo>
                  <a:pt x="885" y="395"/>
                  <a:pt x="884" y="393"/>
                  <a:pt x="884" y="391"/>
                </a:cubicBezTo>
                <a:cubicBezTo>
                  <a:pt x="884" y="391"/>
                  <a:pt x="884" y="391"/>
                  <a:pt x="885" y="391"/>
                </a:cubicBezTo>
                <a:cubicBezTo>
                  <a:pt x="886" y="395"/>
                  <a:pt x="887" y="400"/>
                  <a:pt x="889" y="404"/>
                </a:cubicBezTo>
                <a:cubicBezTo>
                  <a:pt x="890" y="404"/>
                  <a:pt x="890" y="404"/>
                  <a:pt x="890" y="404"/>
                </a:cubicBezTo>
                <a:cubicBezTo>
                  <a:pt x="890" y="404"/>
                  <a:pt x="890" y="404"/>
                  <a:pt x="890" y="404"/>
                </a:cubicBezTo>
                <a:cubicBezTo>
                  <a:pt x="891" y="412"/>
                  <a:pt x="892" y="421"/>
                  <a:pt x="893" y="429"/>
                </a:cubicBezTo>
                <a:cubicBezTo>
                  <a:pt x="893" y="429"/>
                  <a:pt x="893" y="428"/>
                  <a:pt x="893" y="428"/>
                </a:cubicBezTo>
                <a:cubicBezTo>
                  <a:pt x="892" y="428"/>
                  <a:pt x="892" y="428"/>
                  <a:pt x="892" y="428"/>
                </a:cubicBezTo>
                <a:cubicBezTo>
                  <a:pt x="891" y="429"/>
                  <a:pt x="889" y="430"/>
                  <a:pt x="888" y="431"/>
                </a:cubicBezTo>
                <a:cubicBezTo>
                  <a:pt x="890" y="429"/>
                  <a:pt x="892" y="430"/>
                  <a:pt x="894" y="433"/>
                </a:cubicBezTo>
                <a:cubicBezTo>
                  <a:pt x="894" y="435"/>
                  <a:pt x="894" y="437"/>
                  <a:pt x="895" y="439"/>
                </a:cubicBezTo>
                <a:cubicBezTo>
                  <a:pt x="895" y="439"/>
                  <a:pt x="896" y="439"/>
                  <a:pt x="895" y="439"/>
                </a:cubicBezTo>
                <a:cubicBezTo>
                  <a:pt x="895" y="438"/>
                  <a:pt x="895" y="437"/>
                  <a:pt x="895" y="436"/>
                </a:cubicBezTo>
                <a:cubicBezTo>
                  <a:pt x="895" y="437"/>
                  <a:pt x="896" y="437"/>
                  <a:pt x="896" y="438"/>
                </a:cubicBezTo>
                <a:cubicBezTo>
                  <a:pt x="897" y="448"/>
                  <a:pt x="898" y="458"/>
                  <a:pt x="900" y="468"/>
                </a:cubicBezTo>
                <a:cubicBezTo>
                  <a:pt x="900" y="472"/>
                  <a:pt x="900" y="476"/>
                  <a:pt x="900" y="480"/>
                </a:cubicBezTo>
                <a:cubicBezTo>
                  <a:pt x="900" y="485"/>
                  <a:pt x="900" y="490"/>
                  <a:pt x="900" y="495"/>
                </a:cubicBezTo>
                <a:cubicBezTo>
                  <a:pt x="900" y="490"/>
                  <a:pt x="900" y="484"/>
                  <a:pt x="899" y="479"/>
                </a:cubicBezTo>
                <a:cubicBezTo>
                  <a:pt x="898" y="468"/>
                  <a:pt x="895" y="457"/>
                  <a:pt x="892" y="447"/>
                </a:cubicBezTo>
                <a:cubicBezTo>
                  <a:pt x="891" y="442"/>
                  <a:pt x="890" y="438"/>
                  <a:pt x="889" y="434"/>
                </a:cubicBezTo>
                <a:cubicBezTo>
                  <a:pt x="889" y="433"/>
                  <a:pt x="888" y="433"/>
                  <a:pt x="887" y="433"/>
                </a:cubicBezTo>
                <a:cubicBezTo>
                  <a:pt x="887" y="433"/>
                  <a:pt x="887" y="432"/>
                  <a:pt x="887" y="432"/>
                </a:cubicBezTo>
                <a:cubicBezTo>
                  <a:pt x="887" y="432"/>
                  <a:pt x="887" y="432"/>
                  <a:pt x="887" y="432"/>
                </a:cubicBezTo>
                <a:cubicBezTo>
                  <a:pt x="887" y="432"/>
                  <a:pt x="887" y="432"/>
                  <a:pt x="887" y="432"/>
                </a:cubicBezTo>
                <a:cubicBezTo>
                  <a:pt x="885" y="428"/>
                  <a:pt x="884" y="424"/>
                  <a:pt x="882" y="420"/>
                </a:cubicBezTo>
                <a:cubicBezTo>
                  <a:pt x="882" y="420"/>
                  <a:pt x="881" y="420"/>
                  <a:pt x="881" y="420"/>
                </a:cubicBezTo>
                <a:cubicBezTo>
                  <a:pt x="880" y="431"/>
                  <a:pt x="880" y="442"/>
                  <a:pt x="881" y="454"/>
                </a:cubicBezTo>
                <a:cubicBezTo>
                  <a:pt x="881" y="457"/>
                  <a:pt x="881" y="461"/>
                  <a:pt x="882" y="464"/>
                </a:cubicBezTo>
                <a:cubicBezTo>
                  <a:pt x="882" y="469"/>
                  <a:pt x="883" y="474"/>
                  <a:pt x="884" y="479"/>
                </a:cubicBezTo>
                <a:cubicBezTo>
                  <a:pt x="884" y="479"/>
                  <a:pt x="884" y="479"/>
                  <a:pt x="884" y="479"/>
                </a:cubicBezTo>
                <a:cubicBezTo>
                  <a:pt x="885" y="481"/>
                  <a:pt x="886" y="484"/>
                  <a:pt x="886" y="486"/>
                </a:cubicBezTo>
                <a:cubicBezTo>
                  <a:pt x="887" y="486"/>
                  <a:pt x="887" y="486"/>
                  <a:pt x="887" y="487"/>
                </a:cubicBezTo>
                <a:cubicBezTo>
                  <a:pt x="887" y="487"/>
                  <a:pt x="887" y="488"/>
                  <a:pt x="888" y="489"/>
                </a:cubicBezTo>
                <a:cubicBezTo>
                  <a:pt x="884" y="490"/>
                  <a:pt x="880" y="491"/>
                  <a:pt x="877" y="491"/>
                </a:cubicBezTo>
                <a:cubicBezTo>
                  <a:pt x="878" y="479"/>
                  <a:pt x="877" y="467"/>
                  <a:pt x="875" y="455"/>
                </a:cubicBezTo>
                <a:cubicBezTo>
                  <a:pt x="875" y="453"/>
                  <a:pt x="875" y="451"/>
                  <a:pt x="875" y="450"/>
                </a:cubicBezTo>
                <a:cubicBezTo>
                  <a:pt x="874" y="445"/>
                  <a:pt x="874" y="438"/>
                  <a:pt x="872" y="433"/>
                </a:cubicBezTo>
                <a:cubicBezTo>
                  <a:pt x="874" y="435"/>
                  <a:pt x="875" y="437"/>
                  <a:pt x="875" y="439"/>
                </a:cubicBezTo>
                <a:cubicBezTo>
                  <a:pt x="877" y="444"/>
                  <a:pt x="878" y="449"/>
                  <a:pt x="879" y="454"/>
                </a:cubicBezTo>
                <a:cubicBezTo>
                  <a:pt x="881" y="465"/>
                  <a:pt x="881" y="475"/>
                  <a:pt x="883" y="485"/>
                </a:cubicBezTo>
                <a:cubicBezTo>
                  <a:pt x="883" y="486"/>
                  <a:pt x="883" y="486"/>
                  <a:pt x="883" y="485"/>
                </a:cubicBezTo>
                <a:cubicBezTo>
                  <a:pt x="881" y="468"/>
                  <a:pt x="882" y="446"/>
                  <a:pt x="872" y="431"/>
                </a:cubicBezTo>
                <a:cubicBezTo>
                  <a:pt x="871" y="428"/>
                  <a:pt x="869" y="426"/>
                  <a:pt x="867" y="424"/>
                </a:cubicBezTo>
                <a:cubicBezTo>
                  <a:pt x="868" y="425"/>
                  <a:pt x="869" y="426"/>
                  <a:pt x="869" y="428"/>
                </a:cubicBezTo>
                <a:cubicBezTo>
                  <a:pt x="869" y="427"/>
                  <a:pt x="868" y="426"/>
                  <a:pt x="867" y="425"/>
                </a:cubicBezTo>
                <a:cubicBezTo>
                  <a:pt x="867" y="425"/>
                  <a:pt x="867" y="425"/>
                  <a:pt x="867" y="425"/>
                </a:cubicBezTo>
                <a:cubicBezTo>
                  <a:pt x="866" y="426"/>
                  <a:pt x="866" y="426"/>
                  <a:pt x="866" y="427"/>
                </a:cubicBezTo>
                <a:cubicBezTo>
                  <a:pt x="866" y="427"/>
                  <a:pt x="866" y="427"/>
                  <a:pt x="866" y="427"/>
                </a:cubicBezTo>
                <a:cubicBezTo>
                  <a:pt x="866" y="426"/>
                  <a:pt x="866" y="426"/>
                  <a:pt x="866" y="426"/>
                </a:cubicBezTo>
                <a:cubicBezTo>
                  <a:pt x="853" y="432"/>
                  <a:pt x="853" y="451"/>
                  <a:pt x="853" y="462"/>
                </a:cubicBezTo>
                <a:cubicBezTo>
                  <a:pt x="853" y="470"/>
                  <a:pt x="854" y="482"/>
                  <a:pt x="857" y="492"/>
                </a:cubicBezTo>
                <a:cubicBezTo>
                  <a:pt x="857" y="492"/>
                  <a:pt x="857" y="492"/>
                  <a:pt x="857" y="493"/>
                </a:cubicBezTo>
                <a:cubicBezTo>
                  <a:pt x="857" y="493"/>
                  <a:pt x="857" y="493"/>
                  <a:pt x="858" y="494"/>
                </a:cubicBezTo>
                <a:cubicBezTo>
                  <a:pt x="858" y="494"/>
                  <a:pt x="858" y="494"/>
                  <a:pt x="858" y="495"/>
                </a:cubicBezTo>
                <a:cubicBezTo>
                  <a:pt x="858" y="495"/>
                  <a:pt x="857" y="495"/>
                  <a:pt x="856" y="495"/>
                </a:cubicBezTo>
                <a:cubicBezTo>
                  <a:pt x="855" y="489"/>
                  <a:pt x="854" y="482"/>
                  <a:pt x="854" y="477"/>
                </a:cubicBezTo>
                <a:cubicBezTo>
                  <a:pt x="853" y="467"/>
                  <a:pt x="853" y="457"/>
                  <a:pt x="853" y="447"/>
                </a:cubicBezTo>
                <a:cubicBezTo>
                  <a:pt x="854" y="440"/>
                  <a:pt x="854" y="429"/>
                  <a:pt x="860" y="423"/>
                </a:cubicBezTo>
                <a:cubicBezTo>
                  <a:pt x="861" y="422"/>
                  <a:pt x="862" y="422"/>
                  <a:pt x="863" y="422"/>
                </a:cubicBezTo>
                <a:cubicBezTo>
                  <a:pt x="859" y="422"/>
                  <a:pt x="856" y="428"/>
                  <a:pt x="855" y="431"/>
                </a:cubicBezTo>
                <a:cubicBezTo>
                  <a:pt x="852" y="443"/>
                  <a:pt x="852" y="458"/>
                  <a:pt x="853" y="471"/>
                </a:cubicBezTo>
                <a:cubicBezTo>
                  <a:pt x="853" y="478"/>
                  <a:pt x="854" y="487"/>
                  <a:pt x="856" y="495"/>
                </a:cubicBezTo>
                <a:cubicBezTo>
                  <a:pt x="852" y="495"/>
                  <a:pt x="848" y="496"/>
                  <a:pt x="844" y="496"/>
                </a:cubicBezTo>
                <a:cubicBezTo>
                  <a:pt x="844" y="483"/>
                  <a:pt x="844" y="470"/>
                  <a:pt x="842" y="457"/>
                </a:cubicBezTo>
                <a:cubicBezTo>
                  <a:pt x="841" y="449"/>
                  <a:pt x="841" y="433"/>
                  <a:pt x="835" y="426"/>
                </a:cubicBezTo>
                <a:cubicBezTo>
                  <a:pt x="838" y="425"/>
                  <a:pt x="840" y="435"/>
                  <a:pt x="840" y="436"/>
                </a:cubicBezTo>
                <a:cubicBezTo>
                  <a:pt x="845" y="453"/>
                  <a:pt x="846" y="470"/>
                  <a:pt x="847" y="487"/>
                </a:cubicBezTo>
                <a:cubicBezTo>
                  <a:pt x="847" y="487"/>
                  <a:pt x="847" y="487"/>
                  <a:pt x="847" y="487"/>
                </a:cubicBezTo>
                <a:cubicBezTo>
                  <a:pt x="846" y="465"/>
                  <a:pt x="845" y="444"/>
                  <a:pt x="837" y="424"/>
                </a:cubicBezTo>
                <a:cubicBezTo>
                  <a:pt x="836" y="424"/>
                  <a:pt x="836" y="424"/>
                  <a:pt x="836" y="424"/>
                </a:cubicBezTo>
                <a:cubicBezTo>
                  <a:pt x="836" y="424"/>
                  <a:pt x="835" y="425"/>
                  <a:pt x="834" y="425"/>
                </a:cubicBezTo>
                <a:cubicBezTo>
                  <a:pt x="834" y="424"/>
                  <a:pt x="833" y="423"/>
                  <a:pt x="831" y="423"/>
                </a:cubicBezTo>
                <a:cubicBezTo>
                  <a:pt x="827" y="420"/>
                  <a:pt x="823" y="424"/>
                  <a:pt x="820" y="430"/>
                </a:cubicBezTo>
                <a:cubicBezTo>
                  <a:pt x="808" y="448"/>
                  <a:pt x="811" y="479"/>
                  <a:pt x="821" y="499"/>
                </a:cubicBezTo>
                <a:cubicBezTo>
                  <a:pt x="816" y="500"/>
                  <a:pt x="812" y="500"/>
                  <a:pt x="807" y="501"/>
                </a:cubicBezTo>
                <a:cubicBezTo>
                  <a:pt x="807" y="497"/>
                  <a:pt x="806" y="494"/>
                  <a:pt x="806" y="491"/>
                </a:cubicBezTo>
                <a:cubicBezTo>
                  <a:pt x="806" y="493"/>
                  <a:pt x="807" y="495"/>
                  <a:pt x="808" y="497"/>
                </a:cubicBezTo>
                <a:cubicBezTo>
                  <a:pt x="809" y="499"/>
                  <a:pt x="813" y="498"/>
                  <a:pt x="812" y="495"/>
                </a:cubicBezTo>
                <a:cubicBezTo>
                  <a:pt x="807" y="484"/>
                  <a:pt x="806" y="472"/>
                  <a:pt x="805" y="460"/>
                </a:cubicBezTo>
                <a:cubicBezTo>
                  <a:pt x="807" y="469"/>
                  <a:pt x="808" y="478"/>
                  <a:pt x="810" y="487"/>
                </a:cubicBezTo>
                <a:cubicBezTo>
                  <a:pt x="810" y="488"/>
                  <a:pt x="811" y="489"/>
                  <a:pt x="811" y="489"/>
                </a:cubicBezTo>
                <a:cubicBezTo>
                  <a:pt x="811" y="490"/>
                  <a:pt x="811" y="490"/>
                  <a:pt x="811" y="489"/>
                </a:cubicBezTo>
                <a:cubicBezTo>
                  <a:pt x="809" y="479"/>
                  <a:pt x="807" y="469"/>
                  <a:pt x="804" y="459"/>
                </a:cubicBezTo>
                <a:cubicBezTo>
                  <a:pt x="804" y="453"/>
                  <a:pt x="804" y="447"/>
                  <a:pt x="803" y="441"/>
                </a:cubicBezTo>
                <a:cubicBezTo>
                  <a:pt x="804" y="445"/>
                  <a:pt x="804" y="450"/>
                  <a:pt x="804" y="455"/>
                </a:cubicBezTo>
                <a:cubicBezTo>
                  <a:pt x="803" y="449"/>
                  <a:pt x="803" y="444"/>
                  <a:pt x="802" y="439"/>
                </a:cubicBezTo>
                <a:cubicBezTo>
                  <a:pt x="802" y="438"/>
                  <a:pt x="799" y="438"/>
                  <a:pt x="798" y="439"/>
                </a:cubicBezTo>
                <a:cubicBezTo>
                  <a:pt x="798" y="440"/>
                  <a:pt x="798" y="440"/>
                  <a:pt x="798" y="440"/>
                </a:cubicBezTo>
                <a:cubicBezTo>
                  <a:pt x="798" y="440"/>
                  <a:pt x="798" y="439"/>
                  <a:pt x="798" y="439"/>
                </a:cubicBezTo>
                <a:cubicBezTo>
                  <a:pt x="797" y="436"/>
                  <a:pt x="797" y="434"/>
                  <a:pt x="797" y="432"/>
                </a:cubicBezTo>
                <a:cubicBezTo>
                  <a:pt x="797" y="430"/>
                  <a:pt x="795" y="429"/>
                  <a:pt x="793" y="431"/>
                </a:cubicBezTo>
                <a:cubicBezTo>
                  <a:pt x="793" y="429"/>
                  <a:pt x="792" y="428"/>
                  <a:pt x="791" y="426"/>
                </a:cubicBezTo>
                <a:cubicBezTo>
                  <a:pt x="790" y="425"/>
                  <a:pt x="789" y="424"/>
                  <a:pt x="788" y="423"/>
                </a:cubicBezTo>
                <a:cubicBezTo>
                  <a:pt x="791" y="423"/>
                  <a:pt x="794" y="424"/>
                  <a:pt x="796" y="426"/>
                </a:cubicBezTo>
                <a:cubicBezTo>
                  <a:pt x="797" y="427"/>
                  <a:pt x="798" y="428"/>
                  <a:pt x="799" y="429"/>
                </a:cubicBezTo>
                <a:cubicBezTo>
                  <a:pt x="796" y="425"/>
                  <a:pt x="792" y="423"/>
                  <a:pt x="788" y="423"/>
                </a:cubicBezTo>
                <a:cubicBezTo>
                  <a:pt x="784" y="420"/>
                  <a:pt x="779" y="421"/>
                  <a:pt x="775" y="425"/>
                </a:cubicBezTo>
                <a:cubicBezTo>
                  <a:pt x="768" y="433"/>
                  <a:pt x="768" y="447"/>
                  <a:pt x="769" y="457"/>
                </a:cubicBezTo>
                <a:cubicBezTo>
                  <a:pt x="769" y="447"/>
                  <a:pt x="769" y="436"/>
                  <a:pt x="774" y="428"/>
                </a:cubicBezTo>
                <a:cubicBezTo>
                  <a:pt x="777" y="422"/>
                  <a:pt x="782" y="420"/>
                  <a:pt x="787" y="423"/>
                </a:cubicBezTo>
                <a:cubicBezTo>
                  <a:pt x="785" y="424"/>
                  <a:pt x="782" y="424"/>
                  <a:pt x="780" y="426"/>
                </a:cubicBezTo>
                <a:cubicBezTo>
                  <a:pt x="769" y="433"/>
                  <a:pt x="769" y="451"/>
                  <a:pt x="770" y="463"/>
                </a:cubicBezTo>
                <a:cubicBezTo>
                  <a:pt x="769" y="461"/>
                  <a:pt x="769" y="460"/>
                  <a:pt x="769" y="458"/>
                </a:cubicBezTo>
                <a:cubicBezTo>
                  <a:pt x="769" y="460"/>
                  <a:pt x="769" y="462"/>
                  <a:pt x="770" y="463"/>
                </a:cubicBezTo>
                <a:cubicBezTo>
                  <a:pt x="770" y="464"/>
                  <a:pt x="770" y="464"/>
                  <a:pt x="770" y="464"/>
                </a:cubicBezTo>
                <a:cubicBezTo>
                  <a:pt x="770" y="464"/>
                  <a:pt x="770" y="465"/>
                  <a:pt x="770" y="465"/>
                </a:cubicBezTo>
                <a:cubicBezTo>
                  <a:pt x="770" y="477"/>
                  <a:pt x="772" y="490"/>
                  <a:pt x="775" y="502"/>
                </a:cubicBezTo>
                <a:cubicBezTo>
                  <a:pt x="770" y="502"/>
                  <a:pt x="766" y="502"/>
                  <a:pt x="762" y="502"/>
                </a:cubicBezTo>
                <a:cubicBezTo>
                  <a:pt x="762" y="502"/>
                  <a:pt x="762" y="501"/>
                  <a:pt x="762" y="501"/>
                </a:cubicBezTo>
                <a:cubicBezTo>
                  <a:pt x="763" y="501"/>
                  <a:pt x="764" y="499"/>
                  <a:pt x="763" y="498"/>
                </a:cubicBezTo>
                <a:cubicBezTo>
                  <a:pt x="762" y="495"/>
                  <a:pt x="761" y="493"/>
                  <a:pt x="760" y="490"/>
                </a:cubicBezTo>
                <a:cubicBezTo>
                  <a:pt x="760" y="487"/>
                  <a:pt x="760" y="485"/>
                  <a:pt x="759" y="483"/>
                </a:cubicBezTo>
                <a:cubicBezTo>
                  <a:pt x="759" y="484"/>
                  <a:pt x="759" y="485"/>
                  <a:pt x="759" y="486"/>
                </a:cubicBezTo>
                <a:cubicBezTo>
                  <a:pt x="759" y="486"/>
                  <a:pt x="759" y="485"/>
                  <a:pt x="759" y="485"/>
                </a:cubicBezTo>
                <a:cubicBezTo>
                  <a:pt x="759" y="484"/>
                  <a:pt x="759" y="483"/>
                  <a:pt x="759" y="482"/>
                </a:cubicBezTo>
                <a:cubicBezTo>
                  <a:pt x="759" y="479"/>
                  <a:pt x="758" y="476"/>
                  <a:pt x="757" y="473"/>
                </a:cubicBezTo>
                <a:cubicBezTo>
                  <a:pt x="757" y="471"/>
                  <a:pt x="757" y="469"/>
                  <a:pt x="757" y="467"/>
                </a:cubicBezTo>
                <a:cubicBezTo>
                  <a:pt x="756" y="457"/>
                  <a:pt x="755" y="448"/>
                  <a:pt x="753" y="438"/>
                </a:cubicBezTo>
                <a:cubicBezTo>
                  <a:pt x="753" y="438"/>
                  <a:pt x="752" y="437"/>
                  <a:pt x="752" y="437"/>
                </a:cubicBezTo>
                <a:cubicBezTo>
                  <a:pt x="752" y="435"/>
                  <a:pt x="751" y="433"/>
                  <a:pt x="750" y="431"/>
                </a:cubicBezTo>
                <a:cubicBezTo>
                  <a:pt x="749" y="429"/>
                  <a:pt x="747" y="430"/>
                  <a:pt x="746" y="431"/>
                </a:cubicBezTo>
                <a:cubicBezTo>
                  <a:pt x="746" y="434"/>
                  <a:pt x="745" y="436"/>
                  <a:pt x="745" y="438"/>
                </a:cubicBezTo>
                <a:cubicBezTo>
                  <a:pt x="745" y="438"/>
                  <a:pt x="744" y="437"/>
                  <a:pt x="744" y="437"/>
                </a:cubicBezTo>
                <a:cubicBezTo>
                  <a:pt x="744" y="435"/>
                  <a:pt x="743" y="432"/>
                  <a:pt x="742" y="430"/>
                </a:cubicBezTo>
                <a:cubicBezTo>
                  <a:pt x="742" y="429"/>
                  <a:pt x="740" y="428"/>
                  <a:pt x="739" y="429"/>
                </a:cubicBezTo>
                <a:cubicBezTo>
                  <a:pt x="738" y="428"/>
                  <a:pt x="737" y="427"/>
                  <a:pt x="736" y="427"/>
                </a:cubicBezTo>
                <a:cubicBezTo>
                  <a:pt x="736" y="426"/>
                  <a:pt x="735" y="426"/>
                  <a:pt x="735" y="426"/>
                </a:cubicBezTo>
                <a:cubicBezTo>
                  <a:pt x="734" y="425"/>
                  <a:pt x="733" y="425"/>
                  <a:pt x="732" y="424"/>
                </a:cubicBezTo>
                <a:cubicBezTo>
                  <a:pt x="732" y="424"/>
                  <a:pt x="732" y="424"/>
                  <a:pt x="732" y="424"/>
                </a:cubicBezTo>
                <a:cubicBezTo>
                  <a:pt x="729" y="432"/>
                  <a:pt x="727" y="439"/>
                  <a:pt x="725" y="447"/>
                </a:cubicBezTo>
                <a:cubicBezTo>
                  <a:pt x="725" y="442"/>
                  <a:pt x="725" y="437"/>
                  <a:pt x="726" y="433"/>
                </a:cubicBezTo>
                <a:cubicBezTo>
                  <a:pt x="728" y="426"/>
                  <a:pt x="735" y="417"/>
                  <a:pt x="743" y="421"/>
                </a:cubicBezTo>
                <a:cubicBezTo>
                  <a:pt x="747" y="423"/>
                  <a:pt x="749" y="429"/>
                  <a:pt x="751" y="433"/>
                </a:cubicBezTo>
                <a:cubicBezTo>
                  <a:pt x="753" y="436"/>
                  <a:pt x="754" y="439"/>
                  <a:pt x="755" y="442"/>
                </a:cubicBezTo>
                <a:cubicBezTo>
                  <a:pt x="754" y="439"/>
                  <a:pt x="753" y="436"/>
                  <a:pt x="752" y="432"/>
                </a:cubicBezTo>
                <a:cubicBezTo>
                  <a:pt x="752" y="432"/>
                  <a:pt x="751" y="431"/>
                  <a:pt x="751" y="431"/>
                </a:cubicBezTo>
                <a:cubicBezTo>
                  <a:pt x="758" y="437"/>
                  <a:pt x="758" y="453"/>
                  <a:pt x="760" y="461"/>
                </a:cubicBezTo>
                <a:cubicBezTo>
                  <a:pt x="761" y="472"/>
                  <a:pt x="762" y="483"/>
                  <a:pt x="763" y="493"/>
                </a:cubicBezTo>
                <a:cubicBezTo>
                  <a:pt x="763" y="494"/>
                  <a:pt x="763" y="494"/>
                  <a:pt x="763" y="493"/>
                </a:cubicBezTo>
                <a:cubicBezTo>
                  <a:pt x="762" y="482"/>
                  <a:pt x="761" y="470"/>
                  <a:pt x="760" y="459"/>
                </a:cubicBezTo>
                <a:cubicBezTo>
                  <a:pt x="759" y="451"/>
                  <a:pt x="758" y="436"/>
                  <a:pt x="751" y="431"/>
                </a:cubicBezTo>
                <a:cubicBezTo>
                  <a:pt x="751" y="430"/>
                  <a:pt x="751" y="431"/>
                  <a:pt x="751" y="431"/>
                </a:cubicBezTo>
                <a:cubicBezTo>
                  <a:pt x="748" y="425"/>
                  <a:pt x="742" y="416"/>
                  <a:pt x="735" y="420"/>
                </a:cubicBezTo>
                <a:cubicBezTo>
                  <a:pt x="727" y="426"/>
                  <a:pt x="725" y="434"/>
                  <a:pt x="725" y="443"/>
                </a:cubicBezTo>
                <a:cubicBezTo>
                  <a:pt x="725" y="445"/>
                  <a:pt x="725" y="447"/>
                  <a:pt x="725" y="449"/>
                </a:cubicBezTo>
                <a:cubicBezTo>
                  <a:pt x="722" y="467"/>
                  <a:pt x="724" y="485"/>
                  <a:pt x="729" y="503"/>
                </a:cubicBezTo>
                <a:cubicBezTo>
                  <a:pt x="724" y="503"/>
                  <a:pt x="719" y="504"/>
                  <a:pt x="714" y="504"/>
                </a:cubicBezTo>
                <a:cubicBezTo>
                  <a:pt x="715" y="481"/>
                  <a:pt x="717" y="457"/>
                  <a:pt x="712" y="434"/>
                </a:cubicBezTo>
                <a:cubicBezTo>
                  <a:pt x="711" y="421"/>
                  <a:pt x="706" y="411"/>
                  <a:pt x="695" y="413"/>
                </a:cubicBezTo>
                <a:cubicBezTo>
                  <a:pt x="689" y="414"/>
                  <a:pt x="685" y="418"/>
                  <a:pt x="682" y="423"/>
                </a:cubicBezTo>
                <a:cubicBezTo>
                  <a:pt x="682" y="423"/>
                  <a:pt x="681" y="424"/>
                  <a:pt x="681" y="424"/>
                </a:cubicBezTo>
                <a:cubicBezTo>
                  <a:pt x="676" y="430"/>
                  <a:pt x="674" y="438"/>
                  <a:pt x="674" y="447"/>
                </a:cubicBezTo>
                <a:cubicBezTo>
                  <a:pt x="674" y="447"/>
                  <a:pt x="674" y="448"/>
                  <a:pt x="674" y="448"/>
                </a:cubicBezTo>
                <a:cubicBezTo>
                  <a:pt x="672" y="463"/>
                  <a:pt x="672" y="479"/>
                  <a:pt x="676" y="494"/>
                </a:cubicBezTo>
                <a:cubicBezTo>
                  <a:pt x="676" y="498"/>
                  <a:pt x="677" y="502"/>
                  <a:pt x="678" y="505"/>
                </a:cubicBezTo>
                <a:cubicBezTo>
                  <a:pt x="673" y="505"/>
                  <a:pt x="667" y="505"/>
                  <a:pt x="662" y="506"/>
                </a:cubicBezTo>
                <a:cubicBezTo>
                  <a:pt x="662" y="501"/>
                  <a:pt x="662" y="497"/>
                  <a:pt x="662" y="493"/>
                </a:cubicBezTo>
                <a:cubicBezTo>
                  <a:pt x="662" y="494"/>
                  <a:pt x="662" y="494"/>
                  <a:pt x="663" y="494"/>
                </a:cubicBezTo>
                <a:cubicBezTo>
                  <a:pt x="663" y="495"/>
                  <a:pt x="663" y="496"/>
                  <a:pt x="663" y="497"/>
                </a:cubicBezTo>
                <a:cubicBezTo>
                  <a:pt x="663" y="498"/>
                  <a:pt x="663" y="498"/>
                  <a:pt x="663" y="497"/>
                </a:cubicBezTo>
                <a:cubicBezTo>
                  <a:pt x="663" y="496"/>
                  <a:pt x="663" y="495"/>
                  <a:pt x="663" y="494"/>
                </a:cubicBezTo>
                <a:cubicBezTo>
                  <a:pt x="664" y="494"/>
                  <a:pt x="665" y="493"/>
                  <a:pt x="665" y="491"/>
                </a:cubicBezTo>
                <a:cubicBezTo>
                  <a:pt x="664" y="489"/>
                  <a:pt x="664" y="487"/>
                  <a:pt x="663" y="485"/>
                </a:cubicBezTo>
                <a:cubicBezTo>
                  <a:pt x="663" y="482"/>
                  <a:pt x="664" y="479"/>
                  <a:pt x="664" y="476"/>
                </a:cubicBezTo>
                <a:cubicBezTo>
                  <a:pt x="664" y="476"/>
                  <a:pt x="664" y="476"/>
                  <a:pt x="664" y="476"/>
                </a:cubicBezTo>
                <a:cubicBezTo>
                  <a:pt x="664" y="476"/>
                  <a:pt x="664" y="475"/>
                  <a:pt x="664" y="475"/>
                </a:cubicBezTo>
                <a:cubicBezTo>
                  <a:pt x="664" y="463"/>
                  <a:pt x="664" y="450"/>
                  <a:pt x="662" y="437"/>
                </a:cubicBezTo>
                <a:cubicBezTo>
                  <a:pt x="661" y="427"/>
                  <a:pt x="658" y="412"/>
                  <a:pt x="648" y="408"/>
                </a:cubicBezTo>
                <a:cubicBezTo>
                  <a:pt x="649" y="402"/>
                  <a:pt x="649" y="396"/>
                  <a:pt x="649" y="391"/>
                </a:cubicBezTo>
                <a:cubicBezTo>
                  <a:pt x="649" y="390"/>
                  <a:pt x="648" y="390"/>
                  <a:pt x="648" y="391"/>
                </a:cubicBezTo>
                <a:cubicBezTo>
                  <a:pt x="648" y="396"/>
                  <a:pt x="648" y="402"/>
                  <a:pt x="647" y="407"/>
                </a:cubicBezTo>
                <a:cubicBezTo>
                  <a:pt x="645" y="407"/>
                  <a:pt x="643" y="406"/>
                  <a:pt x="640" y="406"/>
                </a:cubicBezTo>
                <a:cubicBezTo>
                  <a:pt x="631" y="407"/>
                  <a:pt x="625" y="415"/>
                  <a:pt x="622" y="424"/>
                </a:cubicBezTo>
                <a:cubicBezTo>
                  <a:pt x="622" y="422"/>
                  <a:pt x="622" y="421"/>
                  <a:pt x="622" y="419"/>
                </a:cubicBezTo>
                <a:cubicBezTo>
                  <a:pt x="622" y="419"/>
                  <a:pt x="621" y="419"/>
                  <a:pt x="621" y="419"/>
                </a:cubicBezTo>
                <a:cubicBezTo>
                  <a:pt x="621" y="421"/>
                  <a:pt x="621" y="422"/>
                  <a:pt x="621" y="424"/>
                </a:cubicBezTo>
                <a:cubicBezTo>
                  <a:pt x="621" y="424"/>
                  <a:pt x="622" y="424"/>
                  <a:pt x="622" y="424"/>
                </a:cubicBezTo>
                <a:cubicBezTo>
                  <a:pt x="622" y="424"/>
                  <a:pt x="622" y="425"/>
                  <a:pt x="622" y="425"/>
                </a:cubicBezTo>
                <a:cubicBezTo>
                  <a:pt x="620" y="431"/>
                  <a:pt x="619" y="438"/>
                  <a:pt x="618" y="443"/>
                </a:cubicBezTo>
                <a:cubicBezTo>
                  <a:pt x="616" y="463"/>
                  <a:pt x="619" y="484"/>
                  <a:pt x="620" y="504"/>
                </a:cubicBezTo>
                <a:cubicBezTo>
                  <a:pt x="620" y="504"/>
                  <a:pt x="620" y="504"/>
                  <a:pt x="621" y="504"/>
                </a:cubicBezTo>
                <a:cubicBezTo>
                  <a:pt x="621" y="503"/>
                  <a:pt x="622" y="501"/>
                  <a:pt x="622" y="500"/>
                </a:cubicBezTo>
                <a:cubicBezTo>
                  <a:pt x="622" y="502"/>
                  <a:pt x="623" y="504"/>
                  <a:pt x="623" y="507"/>
                </a:cubicBezTo>
                <a:cubicBezTo>
                  <a:pt x="615" y="507"/>
                  <a:pt x="607" y="507"/>
                  <a:pt x="599" y="508"/>
                </a:cubicBezTo>
                <a:cubicBezTo>
                  <a:pt x="598" y="505"/>
                  <a:pt x="599" y="502"/>
                  <a:pt x="599" y="499"/>
                </a:cubicBezTo>
                <a:cubicBezTo>
                  <a:pt x="600" y="501"/>
                  <a:pt x="601" y="501"/>
                  <a:pt x="603" y="500"/>
                </a:cubicBezTo>
                <a:cubicBezTo>
                  <a:pt x="605" y="499"/>
                  <a:pt x="603" y="496"/>
                  <a:pt x="601" y="497"/>
                </a:cubicBezTo>
                <a:cubicBezTo>
                  <a:pt x="602" y="496"/>
                  <a:pt x="602" y="494"/>
                  <a:pt x="602" y="492"/>
                </a:cubicBezTo>
                <a:cubicBezTo>
                  <a:pt x="602" y="479"/>
                  <a:pt x="603" y="466"/>
                  <a:pt x="603" y="453"/>
                </a:cubicBezTo>
                <a:cubicBezTo>
                  <a:pt x="603" y="452"/>
                  <a:pt x="603" y="452"/>
                  <a:pt x="603" y="451"/>
                </a:cubicBezTo>
                <a:cubicBezTo>
                  <a:pt x="603" y="449"/>
                  <a:pt x="603" y="446"/>
                  <a:pt x="603" y="444"/>
                </a:cubicBezTo>
                <a:cubicBezTo>
                  <a:pt x="603" y="435"/>
                  <a:pt x="603" y="424"/>
                  <a:pt x="598" y="417"/>
                </a:cubicBezTo>
                <a:cubicBezTo>
                  <a:pt x="595" y="413"/>
                  <a:pt x="589" y="409"/>
                  <a:pt x="584" y="411"/>
                </a:cubicBezTo>
                <a:cubicBezTo>
                  <a:pt x="578" y="414"/>
                  <a:pt x="575" y="421"/>
                  <a:pt x="573" y="428"/>
                </a:cubicBezTo>
                <a:cubicBezTo>
                  <a:pt x="573" y="415"/>
                  <a:pt x="572" y="403"/>
                  <a:pt x="572" y="390"/>
                </a:cubicBezTo>
                <a:cubicBezTo>
                  <a:pt x="572" y="390"/>
                  <a:pt x="573" y="390"/>
                  <a:pt x="574" y="390"/>
                </a:cubicBezTo>
                <a:cubicBezTo>
                  <a:pt x="574" y="390"/>
                  <a:pt x="574" y="389"/>
                  <a:pt x="574" y="389"/>
                </a:cubicBezTo>
                <a:close/>
                <a:moveTo>
                  <a:pt x="675" y="313"/>
                </a:moveTo>
                <a:cubicBezTo>
                  <a:pt x="676" y="314"/>
                  <a:pt x="678" y="314"/>
                  <a:pt x="680" y="314"/>
                </a:cubicBezTo>
                <a:cubicBezTo>
                  <a:pt x="678" y="316"/>
                  <a:pt x="677" y="319"/>
                  <a:pt x="676" y="322"/>
                </a:cubicBezTo>
                <a:cubicBezTo>
                  <a:pt x="676" y="322"/>
                  <a:pt x="675" y="322"/>
                  <a:pt x="675" y="323"/>
                </a:cubicBezTo>
                <a:cubicBezTo>
                  <a:pt x="674" y="322"/>
                  <a:pt x="672" y="322"/>
                  <a:pt x="672" y="323"/>
                </a:cubicBezTo>
                <a:cubicBezTo>
                  <a:pt x="671" y="326"/>
                  <a:pt x="671" y="328"/>
                  <a:pt x="671" y="331"/>
                </a:cubicBezTo>
                <a:cubicBezTo>
                  <a:pt x="670" y="332"/>
                  <a:pt x="670" y="333"/>
                  <a:pt x="669" y="334"/>
                </a:cubicBezTo>
                <a:cubicBezTo>
                  <a:pt x="667" y="345"/>
                  <a:pt x="668" y="356"/>
                  <a:pt x="670" y="367"/>
                </a:cubicBezTo>
                <a:cubicBezTo>
                  <a:pt x="670" y="369"/>
                  <a:pt x="670" y="372"/>
                  <a:pt x="670" y="375"/>
                </a:cubicBezTo>
                <a:cubicBezTo>
                  <a:pt x="670" y="375"/>
                  <a:pt x="671" y="375"/>
                  <a:pt x="671" y="376"/>
                </a:cubicBezTo>
                <a:cubicBezTo>
                  <a:pt x="671" y="378"/>
                  <a:pt x="671" y="381"/>
                  <a:pt x="671" y="384"/>
                </a:cubicBezTo>
                <a:cubicBezTo>
                  <a:pt x="671" y="384"/>
                  <a:pt x="670" y="384"/>
                  <a:pt x="670" y="383"/>
                </a:cubicBezTo>
                <a:cubicBezTo>
                  <a:pt x="665" y="363"/>
                  <a:pt x="660" y="327"/>
                  <a:pt x="675" y="313"/>
                </a:cubicBezTo>
                <a:close/>
                <a:moveTo>
                  <a:pt x="681" y="343"/>
                </a:moveTo>
                <a:cubicBezTo>
                  <a:pt x="681" y="345"/>
                  <a:pt x="681" y="347"/>
                  <a:pt x="681" y="348"/>
                </a:cubicBezTo>
                <a:cubicBezTo>
                  <a:pt x="681" y="349"/>
                  <a:pt x="681" y="349"/>
                  <a:pt x="681" y="349"/>
                </a:cubicBezTo>
                <a:cubicBezTo>
                  <a:pt x="681" y="349"/>
                  <a:pt x="680" y="349"/>
                  <a:pt x="680" y="349"/>
                </a:cubicBezTo>
                <a:cubicBezTo>
                  <a:pt x="680" y="347"/>
                  <a:pt x="680" y="345"/>
                  <a:pt x="681" y="343"/>
                </a:cubicBezTo>
                <a:close/>
                <a:moveTo>
                  <a:pt x="682" y="371"/>
                </a:moveTo>
                <a:cubicBezTo>
                  <a:pt x="683" y="371"/>
                  <a:pt x="683" y="371"/>
                  <a:pt x="683" y="371"/>
                </a:cubicBezTo>
                <a:cubicBezTo>
                  <a:pt x="684" y="372"/>
                  <a:pt x="684" y="372"/>
                  <a:pt x="685" y="372"/>
                </a:cubicBezTo>
                <a:cubicBezTo>
                  <a:pt x="684" y="372"/>
                  <a:pt x="684" y="373"/>
                  <a:pt x="683" y="373"/>
                </a:cubicBezTo>
                <a:cubicBezTo>
                  <a:pt x="683" y="373"/>
                  <a:pt x="683" y="373"/>
                  <a:pt x="683" y="373"/>
                </a:cubicBezTo>
                <a:cubicBezTo>
                  <a:pt x="683" y="373"/>
                  <a:pt x="683" y="373"/>
                  <a:pt x="682" y="373"/>
                </a:cubicBezTo>
                <a:cubicBezTo>
                  <a:pt x="682" y="373"/>
                  <a:pt x="682" y="373"/>
                  <a:pt x="682" y="373"/>
                </a:cubicBezTo>
                <a:cubicBezTo>
                  <a:pt x="682" y="372"/>
                  <a:pt x="682" y="372"/>
                  <a:pt x="682" y="371"/>
                </a:cubicBezTo>
                <a:close/>
                <a:moveTo>
                  <a:pt x="692" y="370"/>
                </a:moveTo>
                <a:cubicBezTo>
                  <a:pt x="689" y="370"/>
                  <a:pt x="687" y="369"/>
                  <a:pt x="685" y="368"/>
                </a:cubicBezTo>
                <a:cubicBezTo>
                  <a:pt x="686" y="361"/>
                  <a:pt x="686" y="355"/>
                  <a:pt x="685" y="349"/>
                </a:cubicBezTo>
                <a:cubicBezTo>
                  <a:pt x="686" y="344"/>
                  <a:pt x="686" y="339"/>
                  <a:pt x="687" y="334"/>
                </a:cubicBezTo>
                <a:cubicBezTo>
                  <a:pt x="690" y="347"/>
                  <a:pt x="690" y="359"/>
                  <a:pt x="694" y="371"/>
                </a:cubicBezTo>
                <a:cubicBezTo>
                  <a:pt x="695" y="372"/>
                  <a:pt x="695" y="372"/>
                  <a:pt x="696" y="372"/>
                </a:cubicBezTo>
                <a:cubicBezTo>
                  <a:pt x="695" y="372"/>
                  <a:pt x="695" y="372"/>
                  <a:pt x="694" y="372"/>
                </a:cubicBezTo>
                <a:cubicBezTo>
                  <a:pt x="694" y="371"/>
                  <a:pt x="694" y="370"/>
                  <a:pt x="692" y="370"/>
                </a:cubicBezTo>
                <a:close/>
                <a:moveTo>
                  <a:pt x="669" y="348"/>
                </a:moveTo>
                <a:cubicBezTo>
                  <a:pt x="669" y="342"/>
                  <a:pt x="669" y="337"/>
                  <a:pt x="671" y="332"/>
                </a:cubicBezTo>
                <a:cubicBezTo>
                  <a:pt x="670" y="338"/>
                  <a:pt x="670" y="345"/>
                  <a:pt x="670" y="352"/>
                </a:cubicBezTo>
                <a:cubicBezTo>
                  <a:pt x="670" y="355"/>
                  <a:pt x="670" y="358"/>
                  <a:pt x="670" y="361"/>
                </a:cubicBezTo>
                <a:cubicBezTo>
                  <a:pt x="669" y="357"/>
                  <a:pt x="669" y="352"/>
                  <a:pt x="669" y="348"/>
                </a:cubicBezTo>
                <a:close/>
                <a:moveTo>
                  <a:pt x="675" y="323"/>
                </a:moveTo>
                <a:cubicBezTo>
                  <a:pt x="675" y="323"/>
                  <a:pt x="675" y="323"/>
                  <a:pt x="675" y="323"/>
                </a:cubicBezTo>
                <a:cubicBezTo>
                  <a:pt x="675" y="323"/>
                  <a:pt x="675" y="323"/>
                  <a:pt x="675" y="323"/>
                </a:cubicBezTo>
                <a:cubicBezTo>
                  <a:pt x="675" y="323"/>
                  <a:pt x="675" y="323"/>
                  <a:pt x="675" y="323"/>
                </a:cubicBezTo>
                <a:close/>
                <a:moveTo>
                  <a:pt x="678" y="328"/>
                </a:moveTo>
                <a:cubicBezTo>
                  <a:pt x="679" y="324"/>
                  <a:pt x="680" y="321"/>
                  <a:pt x="682" y="317"/>
                </a:cubicBezTo>
                <a:cubicBezTo>
                  <a:pt x="682" y="317"/>
                  <a:pt x="682" y="317"/>
                  <a:pt x="682" y="317"/>
                </a:cubicBezTo>
                <a:cubicBezTo>
                  <a:pt x="683" y="316"/>
                  <a:pt x="684" y="316"/>
                  <a:pt x="685" y="316"/>
                </a:cubicBezTo>
                <a:cubicBezTo>
                  <a:pt x="686" y="316"/>
                  <a:pt x="686" y="316"/>
                  <a:pt x="686" y="316"/>
                </a:cubicBezTo>
                <a:cubicBezTo>
                  <a:pt x="686" y="316"/>
                  <a:pt x="687" y="316"/>
                  <a:pt x="687" y="317"/>
                </a:cubicBezTo>
                <a:cubicBezTo>
                  <a:pt x="688" y="317"/>
                  <a:pt x="688" y="318"/>
                  <a:pt x="688" y="318"/>
                </a:cubicBezTo>
                <a:cubicBezTo>
                  <a:pt x="687" y="318"/>
                  <a:pt x="685" y="319"/>
                  <a:pt x="685" y="321"/>
                </a:cubicBezTo>
                <a:cubicBezTo>
                  <a:pt x="685" y="321"/>
                  <a:pt x="685" y="321"/>
                  <a:pt x="685" y="321"/>
                </a:cubicBezTo>
                <a:cubicBezTo>
                  <a:pt x="685" y="321"/>
                  <a:pt x="685" y="321"/>
                  <a:pt x="685" y="321"/>
                </a:cubicBezTo>
                <a:cubicBezTo>
                  <a:pt x="683" y="323"/>
                  <a:pt x="681" y="324"/>
                  <a:pt x="680" y="326"/>
                </a:cubicBezTo>
                <a:cubicBezTo>
                  <a:pt x="679" y="327"/>
                  <a:pt x="679" y="327"/>
                  <a:pt x="678" y="328"/>
                </a:cubicBezTo>
                <a:close/>
                <a:moveTo>
                  <a:pt x="691" y="333"/>
                </a:moveTo>
                <a:cubicBezTo>
                  <a:pt x="692" y="334"/>
                  <a:pt x="693" y="334"/>
                  <a:pt x="694" y="334"/>
                </a:cubicBezTo>
                <a:cubicBezTo>
                  <a:pt x="693" y="338"/>
                  <a:pt x="693" y="342"/>
                  <a:pt x="693" y="346"/>
                </a:cubicBezTo>
                <a:cubicBezTo>
                  <a:pt x="692" y="342"/>
                  <a:pt x="692" y="338"/>
                  <a:pt x="691" y="333"/>
                </a:cubicBezTo>
                <a:close/>
                <a:moveTo>
                  <a:pt x="701" y="327"/>
                </a:moveTo>
                <a:cubicBezTo>
                  <a:pt x="701" y="326"/>
                  <a:pt x="701" y="325"/>
                  <a:pt x="701" y="324"/>
                </a:cubicBezTo>
                <a:cubicBezTo>
                  <a:pt x="701" y="322"/>
                  <a:pt x="699" y="322"/>
                  <a:pt x="698" y="322"/>
                </a:cubicBezTo>
                <a:cubicBezTo>
                  <a:pt x="697" y="321"/>
                  <a:pt x="696" y="319"/>
                  <a:pt x="694" y="318"/>
                </a:cubicBezTo>
                <a:cubicBezTo>
                  <a:pt x="697" y="318"/>
                  <a:pt x="701" y="319"/>
                  <a:pt x="704" y="320"/>
                </a:cubicBezTo>
                <a:cubicBezTo>
                  <a:pt x="707" y="331"/>
                  <a:pt x="707" y="347"/>
                  <a:pt x="706" y="360"/>
                </a:cubicBezTo>
                <a:cubicBezTo>
                  <a:pt x="706" y="357"/>
                  <a:pt x="705" y="353"/>
                  <a:pt x="705" y="350"/>
                </a:cubicBezTo>
                <a:cubicBezTo>
                  <a:pt x="705" y="350"/>
                  <a:pt x="705" y="350"/>
                  <a:pt x="705" y="350"/>
                </a:cubicBezTo>
                <a:cubicBezTo>
                  <a:pt x="707" y="342"/>
                  <a:pt x="705" y="334"/>
                  <a:pt x="701" y="327"/>
                </a:cubicBezTo>
                <a:close/>
                <a:moveTo>
                  <a:pt x="698" y="322"/>
                </a:moveTo>
                <a:cubicBezTo>
                  <a:pt x="698" y="322"/>
                  <a:pt x="698" y="322"/>
                  <a:pt x="698" y="322"/>
                </a:cubicBezTo>
                <a:cubicBezTo>
                  <a:pt x="696" y="321"/>
                  <a:pt x="694" y="319"/>
                  <a:pt x="693" y="317"/>
                </a:cubicBezTo>
                <a:cubicBezTo>
                  <a:pt x="692" y="317"/>
                  <a:pt x="692" y="317"/>
                  <a:pt x="692" y="317"/>
                </a:cubicBezTo>
                <a:cubicBezTo>
                  <a:pt x="693" y="317"/>
                  <a:pt x="693" y="317"/>
                  <a:pt x="694" y="317"/>
                </a:cubicBezTo>
                <a:cubicBezTo>
                  <a:pt x="695" y="319"/>
                  <a:pt x="697" y="320"/>
                  <a:pt x="698" y="322"/>
                </a:cubicBezTo>
                <a:close/>
                <a:moveTo>
                  <a:pt x="692" y="316"/>
                </a:moveTo>
                <a:cubicBezTo>
                  <a:pt x="692" y="316"/>
                  <a:pt x="692" y="316"/>
                  <a:pt x="692" y="316"/>
                </a:cubicBezTo>
                <a:cubicBezTo>
                  <a:pt x="692" y="316"/>
                  <a:pt x="692" y="316"/>
                  <a:pt x="692" y="316"/>
                </a:cubicBezTo>
                <a:cubicBezTo>
                  <a:pt x="692" y="316"/>
                  <a:pt x="692" y="317"/>
                  <a:pt x="693" y="317"/>
                </a:cubicBezTo>
                <a:cubicBezTo>
                  <a:pt x="692" y="317"/>
                  <a:pt x="692" y="317"/>
                  <a:pt x="692" y="316"/>
                </a:cubicBezTo>
                <a:close/>
                <a:moveTo>
                  <a:pt x="771" y="354"/>
                </a:moveTo>
                <a:cubicBezTo>
                  <a:pt x="771" y="363"/>
                  <a:pt x="771" y="371"/>
                  <a:pt x="772" y="380"/>
                </a:cubicBezTo>
                <a:cubicBezTo>
                  <a:pt x="770" y="372"/>
                  <a:pt x="770" y="364"/>
                  <a:pt x="770" y="357"/>
                </a:cubicBezTo>
                <a:cubicBezTo>
                  <a:pt x="770" y="355"/>
                  <a:pt x="770" y="354"/>
                  <a:pt x="770" y="353"/>
                </a:cubicBezTo>
                <a:cubicBezTo>
                  <a:pt x="770" y="353"/>
                  <a:pt x="770" y="353"/>
                  <a:pt x="770" y="353"/>
                </a:cubicBezTo>
                <a:cubicBezTo>
                  <a:pt x="770" y="354"/>
                  <a:pt x="770" y="354"/>
                  <a:pt x="771" y="354"/>
                </a:cubicBezTo>
                <a:close/>
                <a:moveTo>
                  <a:pt x="775" y="340"/>
                </a:moveTo>
                <a:cubicBezTo>
                  <a:pt x="774" y="339"/>
                  <a:pt x="772" y="339"/>
                  <a:pt x="772" y="341"/>
                </a:cubicBezTo>
                <a:cubicBezTo>
                  <a:pt x="771" y="341"/>
                  <a:pt x="770" y="342"/>
                  <a:pt x="770" y="343"/>
                </a:cubicBezTo>
                <a:cubicBezTo>
                  <a:pt x="770" y="345"/>
                  <a:pt x="770" y="348"/>
                  <a:pt x="770" y="350"/>
                </a:cubicBezTo>
                <a:cubicBezTo>
                  <a:pt x="767" y="362"/>
                  <a:pt x="770" y="376"/>
                  <a:pt x="773" y="388"/>
                </a:cubicBezTo>
                <a:cubicBezTo>
                  <a:pt x="770" y="388"/>
                  <a:pt x="768" y="388"/>
                  <a:pt x="766" y="388"/>
                </a:cubicBezTo>
                <a:cubicBezTo>
                  <a:pt x="765" y="378"/>
                  <a:pt x="765" y="369"/>
                  <a:pt x="766" y="359"/>
                </a:cubicBezTo>
                <a:cubicBezTo>
                  <a:pt x="766" y="352"/>
                  <a:pt x="768" y="344"/>
                  <a:pt x="773" y="338"/>
                </a:cubicBezTo>
                <a:cubicBezTo>
                  <a:pt x="774" y="337"/>
                  <a:pt x="775" y="336"/>
                  <a:pt x="776" y="335"/>
                </a:cubicBezTo>
                <a:cubicBezTo>
                  <a:pt x="777" y="335"/>
                  <a:pt x="777" y="335"/>
                  <a:pt x="778" y="335"/>
                </a:cubicBezTo>
                <a:cubicBezTo>
                  <a:pt x="777" y="337"/>
                  <a:pt x="776" y="338"/>
                  <a:pt x="775" y="340"/>
                </a:cubicBezTo>
                <a:close/>
                <a:moveTo>
                  <a:pt x="834" y="376"/>
                </a:moveTo>
                <a:cubicBezTo>
                  <a:pt x="834" y="382"/>
                  <a:pt x="834" y="388"/>
                  <a:pt x="835" y="394"/>
                </a:cubicBezTo>
                <a:cubicBezTo>
                  <a:pt x="835" y="394"/>
                  <a:pt x="834" y="394"/>
                  <a:pt x="834" y="394"/>
                </a:cubicBezTo>
                <a:cubicBezTo>
                  <a:pt x="834" y="389"/>
                  <a:pt x="834" y="384"/>
                  <a:pt x="834" y="379"/>
                </a:cubicBezTo>
                <a:cubicBezTo>
                  <a:pt x="834" y="384"/>
                  <a:pt x="834" y="389"/>
                  <a:pt x="834" y="394"/>
                </a:cubicBezTo>
                <a:cubicBezTo>
                  <a:pt x="833" y="394"/>
                  <a:pt x="832" y="394"/>
                  <a:pt x="832" y="394"/>
                </a:cubicBezTo>
                <a:cubicBezTo>
                  <a:pt x="832" y="379"/>
                  <a:pt x="833" y="363"/>
                  <a:pt x="827" y="349"/>
                </a:cubicBezTo>
                <a:cubicBezTo>
                  <a:pt x="829" y="350"/>
                  <a:pt x="830" y="353"/>
                  <a:pt x="830" y="355"/>
                </a:cubicBezTo>
                <a:cubicBezTo>
                  <a:pt x="833" y="361"/>
                  <a:pt x="834" y="368"/>
                  <a:pt x="834" y="375"/>
                </a:cubicBezTo>
                <a:cubicBezTo>
                  <a:pt x="834" y="377"/>
                  <a:pt x="834" y="378"/>
                  <a:pt x="834" y="379"/>
                </a:cubicBezTo>
                <a:cubicBezTo>
                  <a:pt x="834" y="378"/>
                  <a:pt x="834" y="377"/>
                  <a:pt x="834" y="376"/>
                </a:cubicBezTo>
                <a:close/>
                <a:moveTo>
                  <a:pt x="812" y="391"/>
                </a:moveTo>
                <a:cubicBezTo>
                  <a:pt x="810" y="387"/>
                  <a:pt x="809" y="380"/>
                  <a:pt x="809" y="377"/>
                </a:cubicBezTo>
                <a:cubicBezTo>
                  <a:pt x="809" y="373"/>
                  <a:pt x="809" y="370"/>
                  <a:pt x="809" y="367"/>
                </a:cubicBezTo>
                <a:cubicBezTo>
                  <a:pt x="810" y="374"/>
                  <a:pt x="810" y="381"/>
                  <a:pt x="812" y="389"/>
                </a:cubicBezTo>
                <a:cubicBezTo>
                  <a:pt x="812" y="391"/>
                  <a:pt x="816" y="390"/>
                  <a:pt x="816" y="388"/>
                </a:cubicBezTo>
                <a:cubicBezTo>
                  <a:pt x="816" y="379"/>
                  <a:pt x="815" y="370"/>
                  <a:pt x="815" y="362"/>
                </a:cubicBezTo>
                <a:cubicBezTo>
                  <a:pt x="816" y="369"/>
                  <a:pt x="817" y="376"/>
                  <a:pt x="817" y="383"/>
                </a:cubicBezTo>
                <a:cubicBezTo>
                  <a:pt x="817" y="384"/>
                  <a:pt x="818" y="384"/>
                  <a:pt x="819" y="385"/>
                </a:cubicBezTo>
                <a:cubicBezTo>
                  <a:pt x="819" y="387"/>
                  <a:pt x="820" y="390"/>
                  <a:pt x="821" y="392"/>
                </a:cubicBezTo>
                <a:cubicBezTo>
                  <a:pt x="818" y="392"/>
                  <a:pt x="815" y="391"/>
                  <a:pt x="812" y="391"/>
                </a:cubicBezTo>
                <a:close/>
                <a:moveTo>
                  <a:pt x="823" y="384"/>
                </a:moveTo>
                <a:cubicBezTo>
                  <a:pt x="821" y="375"/>
                  <a:pt x="822" y="366"/>
                  <a:pt x="824" y="357"/>
                </a:cubicBezTo>
                <a:cubicBezTo>
                  <a:pt x="825" y="366"/>
                  <a:pt x="824" y="375"/>
                  <a:pt x="823" y="384"/>
                </a:cubicBezTo>
                <a:close/>
                <a:moveTo>
                  <a:pt x="818" y="352"/>
                </a:moveTo>
                <a:cubicBezTo>
                  <a:pt x="818" y="352"/>
                  <a:pt x="818" y="352"/>
                  <a:pt x="818" y="351"/>
                </a:cubicBezTo>
                <a:cubicBezTo>
                  <a:pt x="818" y="351"/>
                  <a:pt x="818" y="351"/>
                  <a:pt x="818" y="351"/>
                </a:cubicBezTo>
                <a:cubicBezTo>
                  <a:pt x="818" y="351"/>
                  <a:pt x="818" y="352"/>
                  <a:pt x="818" y="352"/>
                </a:cubicBezTo>
                <a:close/>
                <a:moveTo>
                  <a:pt x="828" y="375"/>
                </a:moveTo>
                <a:cubicBezTo>
                  <a:pt x="828" y="381"/>
                  <a:pt x="828" y="387"/>
                  <a:pt x="828" y="393"/>
                </a:cubicBezTo>
                <a:cubicBezTo>
                  <a:pt x="827" y="393"/>
                  <a:pt x="826" y="393"/>
                  <a:pt x="825" y="393"/>
                </a:cubicBezTo>
                <a:cubicBezTo>
                  <a:pt x="826" y="387"/>
                  <a:pt x="827" y="381"/>
                  <a:pt x="828" y="375"/>
                </a:cubicBezTo>
                <a:close/>
                <a:moveTo>
                  <a:pt x="819" y="350"/>
                </a:moveTo>
                <a:cubicBezTo>
                  <a:pt x="818" y="350"/>
                  <a:pt x="818" y="350"/>
                  <a:pt x="818" y="350"/>
                </a:cubicBezTo>
                <a:cubicBezTo>
                  <a:pt x="817" y="349"/>
                  <a:pt x="817" y="348"/>
                  <a:pt x="817" y="346"/>
                </a:cubicBezTo>
                <a:cubicBezTo>
                  <a:pt x="817" y="346"/>
                  <a:pt x="818" y="345"/>
                  <a:pt x="819" y="345"/>
                </a:cubicBezTo>
                <a:cubicBezTo>
                  <a:pt x="819" y="345"/>
                  <a:pt x="819" y="345"/>
                  <a:pt x="820" y="345"/>
                </a:cubicBezTo>
                <a:cubicBezTo>
                  <a:pt x="819" y="347"/>
                  <a:pt x="819" y="348"/>
                  <a:pt x="819" y="350"/>
                </a:cubicBezTo>
                <a:close/>
                <a:moveTo>
                  <a:pt x="812" y="353"/>
                </a:moveTo>
                <a:cubicBezTo>
                  <a:pt x="812" y="353"/>
                  <a:pt x="812" y="353"/>
                  <a:pt x="812" y="353"/>
                </a:cubicBezTo>
                <a:cubicBezTo>
                  <a:pt x="812" y="352"/>
                  <a:pt x="812" y="352"/>
                  <a:pt x="812" y="352"/>
                </a:cubicBezTo>
                <a:cubicBezTo>
                  <a:pt x="812" y="352"/>
                  <a:pt x="812" y="353"/>
                  <a:pt x="812" y="353"/>
                </a:cubicBezTo>
                <a:close/>
                <a:moveTo>
                  <a:pt x="809" y="365"/>
                </a:moveTo>
                <a:cubicBezTo>
                  <a:pt x="808" y="370"/>
                  <a:pt x="808" y="376"/>
                  <a:pt x="809" y="381"/>
                </a:cubicBezTo>
                <a:cubicBezTo>
                  <a:pt x="809" y="384"/>
                  <a:pt x="810" y="388"/>
                  <a:pt x="812" y="391"/>
                </a:cubicBezTo>
                <a:cubicBezTo>
                  <a:pt x="811" y="391"/>
                  <a:pt x="810" y="391"/>
                  <a:pt x="808" y="391"/>
                </a:cubicBezTo>
                <a:cubicBezTo>
                  <a:pt x="805" y="380"/>
                  <a:pt x="804" y="368"/>
                  <a:pt x="809" y="357"/>
                </a:cubicBezTo>
                <a:cubicBezTo>
                  <a:pt x="809" y="360"/>
                  <a:pt x="809" y="363"/>
                  <a:pt x="809" y="365"/>
                </a:cubicBezTo>
                <a:close/>
                <a:moveTo>
                  <a:pt x="872" y="390"/>
                </a:moveTo>
                <a:cubicBezTo>
                  <a:pt x="871" y="381"/>
                  <a:pt x="868" y="371"/>
                  <a:pt x="864" y="362"/>
                </a:cubicBezTo>
                <a:cubicBezTo>
                  <a:pt x="863" y="361"/>
                  <a:pt x="863" y="360"/>
                  <a:pt x="862" y="358"/>
                </a:cubicBezTo>
                <a:cubicBezTo>
                  <a:pt x="862" y="357"/>
                  <a:pt x="861" y="357"/>
                  <a:pt x="861" y="357"/>
                </a:cubicBezTo>
                <a:cubicBezTo>
                  <a:pt x="861" y="356"/>
                  <a:pt x="860" y="355"/>
                  <a:pt x="860" y="354"/>
                </a:cubicBezTo>
                <a:cubicBezTo>
                  <a:pt x="872" y="357"/>
                  <a:pt x="873" y="375"/>
                  <a:pt x="872" y="390"/>
                </a:cubicBezTo>
                <a:close/>
                <a:moveTo>
                  <a:pt x="872" y="402"/>
                </a:moveTo>
                <a:cubicBezTo>
                  <a:pt x="872" y="402"/>
                  <a:pt x="872" y="402"/>
                  <a:pt x="872" y="403"/>
                </a:cubicBezTo>
                <a:cubicBezTo>
                  <a:pt x="872" y="403"/>
                  <a:pt x="872" y="403"/>
                  <a:pt x="872" y="403"/>
                </a:cubicBezTo>
                <a:cubicBezTo>
                  <a:pt x="872" y="402"/>
                  <a:pt x="872" y="402"/>
                  <a:pt x="872" y="402"/>
                </a:cubicBezTo>
                <a:close/>
                <a:moveTo>
                  <a:pt x="872" y="402"/>
                </a:moveTo>
                <a:cubicBezTo>
                  <a:pt x="864" y="400"/>
                  <a:pt x="857" y="398"/>
                  <a:pt x="850" y="397"/>
                </a:cubicBezTo>
                <a:cubicBezTo>
                  <a:pt x="849" y="394"/>
                  <a:pt x="849" y="391"/>
                  <a:pt x="848" y="387"/>
                </a:cubicBezTo>
                <a:cubicBezTo>
                  <a:pt x="849" y="387"/>
                  <a:pt x="849" y="387"/>
                  <a:pt x="850" y="387"/>
                </a:cubicBezTo>
                <a:cubicBezTo>
                  <a:pt x="853" y="387"/>
                  <a:pt x="852" y="383"/>
                  <a:pt x="849" y="383"/>
                </a:cubicBezTo>
                <a:cubicBezTo>
                  <a:pt x="847" y="384"/>
                  <a:pt x="849" y="370"/>
                  <a:pt x="849" y="369"/>
                </a:cubicBezTo>
                <a:cubicBezTo>
                  <a:pt x="850" y="366"/>
                  <a:pt x="851" y="361"/>
                  <a:pt x="852" y="358"/>
                </a:cubicBezTo>
                <a:cubicBezTo>
                  <a:pt x="853" y="360"/>
                  <a:pt x="853" y="362"/>
                  <a:pt x="853" y="364"/>
                </a:cubicBezTo>
                <a:cubicBezTo>
                  <a:pt x="851" y="373"/>
                  <a:pt x="851" y="383"/>
                  <a:pt x="853" y="393"/>
                </a:cubicBezTo>
                <a:cubicBezTo>
                  <a:pt x="854" y="395"/>
                  <a:pt x="857" y="394"/>
                  <a:pt x="857" y="392"/>
                </a:cubicBezTo>
                <a:cubicBezTo>
                  <a:pt x="857" y="389"/>
                  <a:pt x="857" y="387"/>
                  <a:pt x="857" y="384"/>
                </a:cubicBezTo>
                <a:cubicBezTo>
                  <a:pt x="857" y="386"/>
                  <a:pt x="858" y="389"/>
                  <a:pt x="858" y="391"/>
                </a:cubicBezTo>
                <a:cubicBezTo>
                  <a:pt x="859" y="393"/>
                  <a:pt x="862" y="393"/>
                  <a:pt x="862" y="391"/>
                </a:cubicBezTo>
                <a:cubicBezTo>
                  <a:pt x="862" y="385"/>
                  <a:pt x="863" y="380"/>
                  <a:pt x="863" y="375"/>
                </a:cubicBezTo>
                <a:cubicBezTo>
                  <a:pt x="864" y="381"/>
                  <a:pt x="865" y="387"/>
                  <a:pt x="866" y="394"/>
                </a:cubicBezTo>
                <a:cubicBezTo>
                  <a:pt x="867" y="396"/>
                  <a:pt x="871" y="395"/>
                  <a:pt x="870" y="393"/>
                </a:cubicBezTo>
                <a:cubicBezTo>
                  <a:pt x="868" y="383"/>
                  <a:pt x="867" y="373"/>
                  <a:pt x="864" y="363"/>
                </a:cubicBezTo>
                <a:cubicBezTo>
                  <a:pt x="864" y="363"/>
                  <a:pt x="864" y="363"/>
                  <a:pt x="864" y="364"/>
                </a:cubicBezTo>
                <a:cubicBezTo>
                  <a:pt x="869" y="372"/>
                  <a:pt x="871" y="382"/>
                  <a:pt x="872" y="392"/>
                </a:cubicBezTo>
                <a:cubicBezTo>
                  <a:pt x="872" y="396"/>
                  <a:pt x="872" y="399"/>
                  <a:pt x="872" y="402"/>
                </a:cubicBezTo>
                <a:close/>
                <a:moveTo>
                  <a:pt x="857" y="365"/>
                </a:moveTo>
                <a:cubicBezTo>
                  <a:pt x="857" y="365"/>
                  <a:pt x="857" y="365"/>
                  <a:pt x="857" y="364"/>
                </a:cubicBezTo>
                <a:cubicBezTo>
                  <a:pt x="857" y="363"/>
                  <a:pt x="857" y="363"/>
                  <a:pt x="858" y="362"/>
                </a:cubicBezTo>
                <a:cubicBezTo>
                  <a:pt x="858" y="362"/>
                  <a:pt x="858" y="362"/>
                  <a:pt x="858" y="362"/>
                </a:cubicBezTo>
                <a:cubicBezTo>
                  <a:pt x="857" y="363"/>
                  <a:pt x="857" y="364"/>
                  <a:pt x="857" y="365"/>
                </a:cubicBezTo>
                <a:close/>
                <a:moveTo>
                  <a:pt x="848" y="387"/>
                </a:moveTo>
                <a:cubicBezTo>
                  <a:pt x="848" y="391"/>
                  <a:pt x="849" y="394"/>
                  <a:pt x="849" y="397"/>
                </a:cubicBezTo>
                <a:cubicBezTo>
                  <a:pt x="846" y="396"/>
                  <a:pt x="844" y="396"/>
                  <a:pt x="841" y="395"/>
                </a:cubicBezTo>
                <a:cubicBezTo>
                  <a:pt x="837" y="385"/>
                  <a:pt x="840" y="369"/>
                  <a:pt x="844" y="360"/>
                </a:cubicBezTo>
                <a:cubicBezTo>
                  <a:pt x="846" y="357"/>
                  <a:pt x="847" y="354"/>
                  <a:pt x="850" y="352"/>
                </a:cubicBezTo>
                <a:cubicBezTo>
                  <a:pt x="850" y="352"/>
                  <a:pt x="851" y="352"/>
                  <a:pt x="851" y="352"/>
                </a:cubicBezTo>
                <a:cubicBezTo>
                  <a:pt x="847" y="360"/>
                  <a:pt x="840" y="385"/>
                  <a:pt x="848" y="387"/>
                </a:cubicBezTo>
                <a:close/>
                <a:moveTo>
                  <a:pt x="895" y="435"/>
                </a:moveTo>
                <a:cubicBezTo>
                  <a:pt x="895" y="434"/>
                  <a:pt x="895" y="434"/>
                  <a:pt x="895" y="433"/>
                </a:cubicBezTo>
                <a:cubicBezTo>
                  <a:pt x="893" y="422"/>
                  <a:pt x="892" y="410"/>
                  <a:pt x="890" y="399"/>
                </a:cubicBezTo>
                <a:cubicBezTo>
                  <a:pt x="890" y="398"/>
                  <a:pt x="891" y="397"/>
                  <a:pt x="891" y="397"/>
                </a:cubicBezTo>
                <a:cubicBezTo>
                  <a:pt x="892" y="409"/>
                  <a:pt x="894" y="422"/>
                  <a:pt x="895" y="435"/>
                </a:cubicBezTo>
                <a:close/>
                <a:moveTo>
                  <a:pt x="890" y="396"/>
                </a:moveTo>
                <a:cubicBezTo>
                  <a:pt x="889" y="390"/>
                  <a:pt x="889" y="384"/>
                  <a:pt x="888" y="378"/>
                </a:cubicBezTo>
                <a:cubicBezTo>
                  <a:pt x="888" y="378"/>
                  <a:pt x="888" y="378"/>
                  <a:pt x="888" y="378"/>
                </a:cubicBezTo>
                <a:cubicBezTo>
                  <a:pt x="889" y="383"/>
                  <a:pt x="889" y="387"/>
                  <a:pt x="890" y="392"/>
                </a:cubicBezTo>
                <a:cubicBezTo>
                  <a:pt x="890" y="393"/>
                  <a:pt x="890" y="395"/>
                  <a:pt x="890" y="396"/>
                </a:cubicBezTo>
                <a:close/>
                <a:moveTo>
                  <a:pt x="886" y="369"/>
                </a:moveTo>
                <a:cubicBezTo>
                  <a:pt x="887" y="379"/>
                  <a:pt x="888" y="389"/>
                  <a:pt x="889" y="399"/>
                </a:cubicBezTo>
                <a:cubicBezTo>
                  <a:pt x="889" y="399"/>
                  <a:pt x="888" y="398"/>
                  <a:pt x="887" y="398"/>
                </a:cubicBezTo>
                <a:cubicBezTo>
                  <a:pt x="886" y="396"/>
                  <a:pt x="886" y="394"/>
                  <a:pt x="885" y="392"/>
                </a:cubicBezTo>
                <a:cubicBezTo>
                  <a:pt x="885" y="391"/>
                  <a:pt x="885" y="391"/>
                  <a:pt x="885" y="390"/>
                </a:cubicBezTo>
                <a:cubicBezTo>
                  <a:pt x="885" y="390"/>
                  <a:pt x="885" y="389"/>
                  <a:pt x="884" y="388"/>
                </a:cubicBezTo>
                <a:cubicBezTo>
                  <a:pt x="884" y="388"/>
                  <a:pt x="884" y="388"/>
                  <a:pt x="884" y="388"/>
                </a:cubicBezTo>
                <a:cubicBezTo>
                  <a:pt x="884" y="387"/>
                  <a:pt x="884" y="386"/>
                  <a:pt x="884" y="386"/>
                </a:cubicBezTo>
                <a:cubicBezTo>
                  <a:pt x="883" y="380"/>
                  <a:pt x="882" y="374"/>
                  <a:pt x="883" y="368"/>
                </a:cubicBezTo>
                <a:cubicBezTo>
                  <a:pt x="884" y="373"/>
                  <a:pt x="885" y="378"/>
                  <a:pt x="885" y="383"/>
                </a:cubicBezTo>
                <a:cubicBezTo>
                  <a:pt x="886" y="383"/>
                  <a:pt x="886" y="383"/>
                  <a:pt x="886" y="383"/>
                </a:cubicBezTo>
                <a:cubicBezTo>
                  <a:pt x="885" y="377"/>
                  <a:pt x="884" y="372"/>
                  <a:pt x="883" y="367"/>
                </a:cubicBezTo>
                <a:cubicBezTo>
                  <a:pt x="883" y="365"/>
                  <a:pt x="883" y="363"/>
                  <a:pt x="884" y="362"/>
                </a:cubicBezTo>
                <a:cubicBezTo>
                  <a:pt x="884" y="360"/>
                  <a:pt x="882" y="359"/>
                  <a:pt x="881" y="359"/>
                </a:cubicBezTo>
                <a:cubicBezTo>
                  <a:pt x="881" y="359"/>
                  <a:pt x="881" y="359"/>
                  <a:pt x="881" y="359"/>
                </a:cubicBezTo>
                <a:cubicBezTo>
                  <a:pt x="881" y="359"/>
                  <a:pt x="881" y="359"/>
                  <a:pt x="881" y="359"/>
                </a:cubicBezTo>
                <a:cubicBezTo>
                  <a:pt x="881" y="358"/>
                  <a:pt x="881" y="358"/>
                  <a:pt x="881" y="358"/>
                </a:cubicBezTo>
                <a:cubicBezTo>
                  <a:pt x="881" y="358"/>
                  <a:pt x="881" y="357"/>
                  <a:pt x="881" y="357"/>
                </a:cubicBezTo>
                <a:cubicBezTo>
                  <a:pt x="881" y="357"/>
                  <a:pt x="880" y="357"/>
                  <a:pt x="880" y="357"/>
                </a:cubicBezTo>
                <a:cubicBezTo>
                  <a:pt x="881" y="357"/>
                  <a:pt x="882" y="357"/>
                  <a:pt x="883" y="358"/>
                </a:cubicBezTo>
                <a:cubicBezTo>
                  <a:pt x="884" y="360"/>
                  <a:pt x="885" y="363"/>
                  <a:pt x="885" y="365"/>
                </a:cubicBezTo>
                <a:cubicBezTo>
                  <a:pt x="886" y="366"/>
                  <a:pt x="886" y="368"/>
                  <a:pt x="886" y="369"/>
                </a:cubicBezTo>
                <a:close/>
                <a:moveTo>
                  <a:pt x="880" y="357"/>
                </a:moveTo>
                <a:cubicBezTo>
                  <a:pt x="880" y="357"/>
                  <a:pt x="880" y="357"/>
                  <a:pt x="880" y="357"/>
                </a:cubicBezTo>
                <a:cubicBezTo>
                  <a:pt x="880" y="357"/>
                  <a:pt x="880" y="357"/>
                  <a:pt x="880" y="357"/>
                </a:cubicBezTo>
                <a:cubicBezTo>
                  <a:pt x="880" y="357"/>
                  <a:pt x="880" y="357"/>
                  <a:pt x="880" y="357"/>
                </a:cubicBezTo>
                <a:close/>
                <a:moveTo>
                  <a:pt x="898" y="447"/>
                </a:moveTo>
                <a:cubicBezTo>
                  <a:pt x="898" y="448"/>
                  <a:pt x="898" y="449"/>
                  <a:pt x="898" y="450"/>
                </a:cubicBezTo>
                <a:cubicBezTo>
                  <a:pt x="899" y="452"/>
                  <a:pt x="899" y="455"/>
                  <a:pt x="899" y="457"/>
                </a:cubicBezTo>
                <a:cubicBezTo>
                  <a:pt x="899" y="454"/>
                  <a:pt x="898" y="450"/>
                  <a:pt x="898" y="447"/>
                </a:cubicBezTo>
                <a:close/>
                <a:moveTo>
                  <a:pt x="600" y="521"/>
                </a:moveTo>
                <a:cubicBezTo>
                  <a:pt x="600" y="520"/>
                  <a:pt x="600" y="519"/>
                  <a:pt x="600" y="518"/>
                </a:cubicBezTo>
                <a:cubicBezTo>
                  <a:pt x="634" y="516"/>
                  <a:pt x="667" y="513"/>
                  <a:pt x="701" y="511"/>
                </a:cubicBezTo>
                <a:cubicBezTo>
                  <a:pt x="701" y="511"/>
                  <a:pt x="701" y="511"/>
                  <a:pt x="701" y="511"/>
                </a:cubicBezTo>
                <a:cubicBezTo>
                  <a:pt x="701" y="511"/>
                  <a:pt x="702" y="511"/>
                  <a:pt x="702" y="511"/>
                </a:cubicBezTo>
                <a:cubicBezTo>
                  <a:pt x="702" y="511"/>
                  <a:pt x="702" y="511"/>
                  <a:pt x="702" y="510"/>
                </a:cubicBezTo>
                <a:cubicBezTo>
                  <a:pt x="705" y="510"/>
                  <a:pt x="707" y="510"/>
                  <a:pt x="710" y="510"/>
                </a:cubicBezTo>
                <a:cubicBezTo>
                  <a:pt x="710" y="510"/>
                  <a:pt x="710" y="510"/>
                  <a:pt x="710" y="510"/>
                </a:cubicBezTo>
                <a:cubicBezTo>
                  <a:pt x="710" y="510"/>
                  <a:pt x="710" y="510"/>
                  <a:pt x="710" y="511"/>
                </a:cubicBezTo>
                <a:cubicBezTo>
                  <a:pt x="710" y="511"/>
                  <a:pt x="710" y="511"/>
                  <a:pt x="710" y="511"/>
                </a:cubicBezTo>
                <a:cubicBezTo>
                  <a:pt x="674" y="514"/>
                  <a:pt x="637" y="518"/>
                  <a:pt x="600" y="521"/>
                </a:cubicBezTo>
                <a:close/>
                <a:moveTo>
                  <a:pt x="501" y="524"/>
                </a:moveTo>
                <a:cubicBezTo>
                  <a:pt x="501" y="524"/>
                  <a:pt x="500" y="524"/>
                  <a:pt x="499" y="524"/>
                </a:cubicBezTo>
                <a:cubicBezTo>
                  <a:pt x="499" y="523"/>
                  <a:pt x="498" y="524"/>
                  <a:pt x="499" y="524"/>
                </a:cubicBezTo>
                <a:cubicBezTo>
                  <a:pt x="487" y="525"/>
                  <a:pt x="475" y="526"/>
                  <a:pt x="464" y="526"/>
                </a:cubicBezTo>
                <a:cubicBezTo>
                  <a:pt x="464" y="525"/>
                  <a:pt x="464" y="523"/>
                  <a:pt x="464" y="521"/>
                </a:cubicBezTo>
                <a:cubicBezTo>
                  <a:pt x="466" y="521"/>
                  <a:pt x="468" y="521"/>
                  <a:pt x="470" y="521"/>
                </a:cubicBezTo>
                <a:cubicBezTo>
                  <a:pt x="470" y="522"/>
                  <a:pt x="470" y="523"/>
                  <a:pt x="471" y="524"/>
                </a:cubicBezTo>
                <a:cubicBezTo>
                  <a:pt x="471" y="525"/>
                  <a:pt x="471" y="525"/>
                  <a:pt x="471" y="524"/>
                </a:cubicBezTo>
                <a:cubicBezTo>
                  <a:pt x="472" y="523"/>
                  <a:pt x="472" y="522"/>
                  <a:pt x="472" y="521"/>
                </a:cubicBezTo>
                <a:cubicBezTo>
                  <a:pt x="475" y="521"/>
                  <a:pt x="479" y="521"/>
                  <a:pt x="483" y="521"/>
                </a:cubicBezTo>
                <a:cubicBezTo>
                  <a:pt x="483" y="522"/>
                  <a:pt x="482" y="523"/>
                  <a:pt x="482" y="524"/>
                </a:cubicBezTo>
                <a:cubicBezTo>
                  <a:pt x="482" y="525"/>
                  <a:pt x="483" y="525"/>
                  <a:pt x="483" y="524"/>
                </a:cubicBezTo>
                <a:cubicBezTo>
                  <a:pt x="484" y="523"/>
                  <a:pt x="484" y="522"/>
                  <a:pt x="484" y="521"/>
                </a:cubicBezTo>
                <a:cubicBezTo>
                  <a:pt x="487" y="521"/>
                  <a:pt x="489" y="521"/>
                  <a:pt x="492" y="520"/>
                </a:cubicBezTo>
                <a:cubicBezTo>
                  <a:pt x="492" y="521"/>
                  <a:pt x="492" y="521"/>
                  <a:pt x="492" y="521"/>
                </a:cubicBezTo>
                <a:cubicBezTo>
                  <a:pt x="492" y="522"/>
                  <a:pt x="493" y="522"/>
                  <a:pt x="493" y="521"/>
                </a:cubicBezTo>
                <a:cubicBezTo>
                  <a:pt x="493" y="521"/>
                  <a:pt x="493" y="521"/>
                  <a:pt x="493" y="520"/>
                </a:cubicBezTo>
                <a:cubicBezTo>
                  <a:pt x="497" y="520"/>
                  <a:pt x="500" y="520"/>
                  <a:pt x="504" y="520"/>
                </a:cubicBezTo>
                <a:cubicBezTo>
                  <a:pt x="504" y="521"/>
                  <a:pt x="504" y="523"/>
                  <a:pt x="504" y="524"/>
                </a:cubicBezTo>
                <a:cubicBezTo>
                  <a:pt x="503" y="524"/>
                  <a:pt x="502" y="524"/>
                  <a:pt x="501" y="524"/>
                </a:cubicBezTo>
                <a:close/>
                <a:moveTo>
                  <a:pt x="504" y="524"/>
                </a:moveTo>
                <a:cubicBezTo>
                  <a:pt x="504" y="524"/>
                  <a:pt x="504" y="524"/>
                  <a:pt x="504" y="524"/>
                </a:cubicBezTo>
                <a:cubicBezTo>
                  <a:pt x="503" y="524"/>
                  <a:pt x="503" y="524"/>
                  <a:pt x="503" y="524"/>
                </a:cubicBezTo>
                <a:cubicBezTo>
                  <a:pt x="503" y="524"/>
                  <a:pt x="503" y="524"/>
                  <a:pt x="504" y="524"/>
                </a:cubicBezTo>
                <a:close/>
                <a:moveTo>
                  <a:pt x="454" y="527"/>
                </a:moveTo>
                <a:cubicBezTo>
                  <a:pt x="454" y="525"/>
                  <a:pt x="454" y="523"/>
                  <a:pt x="454" y="522"/>
                </a:cubicBezTo>
                <a:cubicBezTo>
                  <a:pt x="457" y="521"/>
                  <a:pt x="460" y="521"/>
                  <a:pt x="464" y="521"/>
                </a:cubicBezTo>
                <a:cubicBezTo>
                  <a:pt x="464" y="523"/>
                  <a:pt x="463" y="525"/>
                  <a:pt x="463" y="526"/>
                </a:cubicBezTo>
                <a:cubicBezTo>
                  <a:pt x="460" y="526"/>
                  <a:pt x="457" y="527"/>
                  <a:pt x="454" y="527"/>
                </a:cubicBezTo>
                <a:close/>
                <a:moveTo>
                  <a:pt x="30" y="511"/>
                </a:moveTo>
                <a:cubicBezTo>
                  <a:pt x="30" y="511"/>
                  <a:pt x="30" y="511"/>
                  <a:pt x="30" y="511"/>
                </a:cubicBezTo>
                <a:cubicBezTo>
                  <a:pt x="30" y="511"/>
                  <a:pt x="30" y="511"/>
                  <a:pt x="30" y="511"/>
                </a:cubicBezTo>
                <a:cubicBezTo>
                  <a:pt x="30" y="511"/>
                  <a:pt x="30" y="511"/>
                  <a:pt x="30" y="511"/>
                </a:cubicBezTo>
                <a:close/>
                <a:moveTo>
                  <a:pt x="29" y="510"/>
                </a:moveTo>
                <a:cubicBezTo>
                  <a:pt x="29" y="510"/>
                  <a:pt x="28" y="510"/>
                  <a:pt x="28" y="510"/>
                </a:cubicBezTo>
                <a:cubicBezTo>
                  <a:pt x="29" y="510"/>
                  <a:pt x="29" y="510"/>
                  <a:pt x="30" y="510"/>
                </a:cubicBezTo>
                <a:cubicBezTo>
                  <a:pt x="30" y="510"/>
                  <a:pt x="30" y="510"/>
                  <a:pt x="30" y="510"/>
                </a:cubicBezTo>
                <a:cubicBezTo>
                  <a:pt x="30" y="510"/>
                  <a:pt x="30" y="510"/>
                  <a:pt x="29" y="510"/>
                </a:cubicBezTo>
                <a:close/>
                <a:moveTo>
                  <a:pt x="33" y="510"/>
                </a:moveTo>
                <a:cubicBezTo>
                  <a:pt x="32" y="510"/>
                  <a:pt x="32" y="510"/>
                  <a:pt x="31" y="510"/>
                </a:cubicBezTo>
                <a:cubicBezTo>
                  <a:pt x="31" y="510"/>
                  <a:pt x="31" y="510"/>
                  <a:pt x="31" y="510"/>
                </a:cubicBezTo>
                <a:cubicBezTo>
                  <a:pt x="32" y="510"/>
                  <a:pt x="34" y="510"/>
                  <a:pt x="35" y="510"/>
                </a:cubicBezTo>
                <a:cubicBezTo>
                  <a:pt x="35" y="510"/>
                  <a:pt x="34" y="511"/>
                  <a:pt x="34" y="511"/>
                </a:cubicBezTo>
                <a:cubicBezTo>
                  <a:pt x="34" y="511"/>
                  <a:pt x="33" y="511"/>
                  <a:pt x="33" y="510"/>
                </a:cubicBezTo>
                <a:close/>
                <a:moveTo>
                  <a:pt x="33" y="512"/>
                </a:moveTo>
                <a:cubicBezTo>
                  <a:pt x="33" y="512"/>
                  <a:pt x="33" y="512"/>
                  <a:pt x="33" y="512"/>
                </a:cubicBezTo>
                <a:cubicBezTo>
                  <a:pt x="32" y="512"/>
                  <a:pt x="32" y="511"/>
                  <a:pt x="31" y="511"/>
                </a:cubicBezTo>
                <a:cubicBezTo>
                  <a:pt x="32" y="511"/>
                  <a:pt x="32" y="511"/>
                  <a:pt x="33" y="512"/>
                </a:cubicBezTo>
                <a:close/>
                <a:moveTo>
                  <a:pt x="25" y="434"/>
                </a:moveTo>
                <a:cubicBezTo>
                  <a:pt x="25" y="432"/>
                  <a:pt x="26" y="431"/>
                  <a:pt x="26" y="429"/>
                </a:cubicBezTo>
                <a:cubicBezTo>
                  <a:pt x="28" y="429"/>
                  <a:pt x="31" y="429"/>
                  <a:pt x="33" y="429"/>
                </a:cubicBezTo>
                <a:cubicBezTo>
                  <a:pt x="33" y="429"/>
                  <a:pt x="33" y="430"/>
                  <a:pt x="33" y="431"/>
                </a:cubicBezTo>
                <a:cubicBezTo>
                  <a:pt x="33" y="431"/>
                  <a:pt x="33" y="431"/>
                  <a:pt x="33" y="431"/>
                </a:cubicBezTo>
                <a:cubicBezTo>
                  <a:pt x="28" y="438"/>
                  <a:pt x="26" y="446"/>
                  <a:pt x="25" y="455"/>
                </a:cubicBezTo>
                <a:cubicBezTo>
                  <a:pt x="25" y="453"/>
                  <a:pt x="25" y="452"/>
                  <a:pt x="25" y="450"/>
                </a:cubicBezTo>
                <a:cubicBezTo>
                  <a:pt x="25" y="445"/>
                  <a:pt x="25" y="439"/>
                  <a:pt x="25" y="434"/>
                </a:cubicBezTo>
                <a:close/>
                <a:moveTo>
                  <a:pt x="18" y="402"/>
                </a:moveTo>
                <a:cubicBezTo>
                  <a:pt x="18" y="402"/>
                  <a:pt x="19" y="401"/>
                  <a:pt x="20" y="401"/>
                </a:cubicBezTo>
                <a:cubicBezTo>
                  <a:pt x="22" y="401"/>
                  <a:pt x="24" y="401"/>
                  <a:pt x="26" y="400"/>
                </a:cubicBezTo>
                <a:cubicBezTo>
                  <a:pt x="26" y="400"/>
                  <a:pt x="26" y="400"/>
                  <a:pt x="26" y="401"/>
                </a:cubicBezTo>
                <a:cubicBezTo>
                  <a:pt x="25" y="401"/>
                  <a:pt x="26" y="401"/>
                  <a:pt x="26" y="401"/>
                </a:cubicBezTo>
                <a:cubicBezTo>
                  <a:pt x="26" y="401"/>
                  <a:pt x="26" y="400"/>
                  <a:pt x="26" y="400"/>
                </a:cubicBezTo>
                <a:cubicBezTo>
                  <a:pt x="35" y="400"/>
                  <a:pt x="43" y="399"/>
                  <a:pt x="51" y="398"/>
                </a:cubicBezTo>
                <a:cubicBezTo>
                  <a:pt x="51" y="398"/>
                  <a:pt x="51" y="399"/>
                  <a:pt x="51" y="399"/>
                </a:cubicBezTo>
                <a:cubicBezTo>
                  <a:pt x="45" y="401"/>
                  <a:pt x="39" y="402"/>
                  <a:pt x="33" y="404"/>
                </a:cubicBezTo>
                <a:cubicBezTo>
                  <a:pt x="32" y="403"/>
                  <a:pt x="32" y="402"/>
                  <a:pt x="30" y="403"/>
                </a:cubicBezTo>
                <a:cubicBezTo>
                  <a:pt x="30" y="403"/>
                  <a:pt x="30" y="403"/>
                  <a:pt x="30" y="403"/>
                </a:cubicBezTo>
                <a:cubicBezTo>
                  <a:pt x="30" y="403"/>
                  <a:pt x="30" y="403"/>
                  <a:pt x="30" y="403"/>
                </a:cubicBezTo>
                <a:cubicBezTo>
                  <a:pt x="30" y="403"/>
                  <a:pt x="30" y="402"/>
                  <a:pt x="30" y="402"/>
                </a:cubicBezTo>
                <a:cubicBezTo>
                  <a:pt x="30" y="402"/>
                  <a:pt x="30" y="403"/>
                  <a:pt x="30" y="403"/>
                </a:cubicBezTo>
                <a:cubicBezTo>
                  <a:pt x="29" y="401"/>
                  <a:pt x="29" y="400"/>
                  <a:pt x="27" y="401"/>
                </a:cubicBezTo>
                <a:cubicBezTo>
                  <a:pt x="24" y="402"/>
                  <a:pt x="20" y="403"/>
                  <a:pt x="17" y="405"/>
                </a:cubicBezTo>
                <a:cubicBezTo>
                  <a:pt x="17" y="405"/>
                  <a:pt x="17" y="404"/>
                  <a:pt x="17" y="404"/>
                </a:cubicBezTo>
                <a:cubicBezTo>
                  <a:pt x="17" y="404"/>
                  <a:pt x="18" y="403"/>
                  <a:pt x="18" y="402"/>
                </a:cubicBezTo>
                <a:close/>
                <a:moveTo>
                  <a:pt x="51" y="347"/>
                </a:moveTo>
                <a:cubicBezTo>
                  <a:pt x="51" y="348"/>
                  <a:pt x="51" y="350"/>
                  <a:pt x="51" y="352"/>
                </a:cubicBezTo>
                <a:cubicBezTo>
                  <a:pt x="51" y="355"/>
                  <a:pt x="51" y="358"/>
                  <a:pt x="51" y="361"/>
                </a:cubicBezTo>
                <a:cubicBezTo>
                  <a:pt x="51" y="361"/>
                  <a:pt x="51" y="361"/>
                  <a:pt x="51" y="361"/>
                </a:cubicBezTo>
                <a:cubicBezTo>
                  <a:pt x="50" y="369"/>
                  <a:pt x="49" y="377"/>
                  <a:pt x="49" y="385"/>
                </a:cubicBezTo>
                <a:cubicBezTo>
                  <a:pt x="48" y="385"/>
                  <a:pt x="47" y="385"/>
                  <a:pt x="46" y="386"/>
                </a:cubicBezTo>
                <a:cubicBezTo>
                  <a:pt x="47" y="385"/>
                  <a:pt x="47" y="385"/>
                  <a:pt x="47" y="385"/>
                </a:cubicBezTo>
                <a:cubicBezTo>
                  <a:pt x="46" y="372"/>
                  <a:pt x="46" y="360"/>
                  <a:pt x="48" y="348"/>
                </a:cubicBezTo>
                <a:cubicBezTo>
                  <a:pt x="48" y="348"/>
                  <a:pt x="49" y="347"/>
                  <a:pt x="49" y="347"/>
                </a:cubicBezTo>
                <a:cubicBezTo>
                  <a:pt x="49" y="345"/>
                  <a:pt x="49" y="343"/>
                  <a:pt x="49" y="342"/>
                </a:cubicBezTo>
                <a:cubicBezTo>
                  <a:pt x="49" y="340"/>
                  <a:pt x="47" y="340"/>
                  <a:pt x="46" y="340"/>
                </a:cubicBezTo>
                <a:cubicBezTo>
                  <a:pt x="46" y="336"/>
                  <a:pt x="47" y="332"/>
                  <a:pt x="47" y="328"/>
                </a:cubicBezTo>
                <a:cubicBezTo>
                  <a:pt x="48" y="328"/>
                  <a:pt x="48" y="327"/>
                  <a:pt x="49" y="327"/>
                </a:cubicBezTo>
                <a:cubicBezTo>
                  <a:pt x="50" y="332"/>
                  <a:pt x="50" y="338"/>
                  <a:pt x="50" y="343"/>
                </a:cubicBezTo>
                <a:cubicBezTo>
                  <a:pt x="50" y="355"/>
                  <a:pt x="49" y="367"/>
                  <a:pt x="47" y="379"/>
                </a:cubicBezTo>
                <a:cubicBezTo>
                  <a:pt x="47" y="379"/>
                  <a:pt x="47" y="379"/>
                  <a:pt x="47" y="379"/>
                </a:cubicBezTo>
                <a:cubicBezTo>
                  <a:pt x="50" y="362"/>
                  <a:pt x="52" y="344"/>
                  <a:pt x="50" y="327"/>
                </a:cubicBezTo>
                <a:cubicBezTo>
                  <a:pt x="50" y="327"/>
                  <a:pt x="50" y="327"/>
                  <a:pt x="50" y="327"/>
                </a:cubicBezTo>
                <a:cubicBezTo>
                  <a:pt x="52" y="332"/>
                  <a:pt x="52" y="344"/>
                  <a:pt x="51" y="347"/>
                </a:cubicBezTo>
                <a:close/>
                <a:moveTo>
                  <a:pt x="52" y="362"/>
                </a:moveTo>
                <a:cubicBezTo>
                  <a:pt x="52" y="365"/>
                  <a:pt x="51" y="367"/>
                  <a:pt x="51" y="369"/>
                </a:cubicBezTo>
                <a:cubicBezTo>
                  <a:pt x="51" y="374"/>
                  <a:pt x="50" y="379"/>
                  <a:pt x="49" y="384"/>
                </a:cubicBezTo>
                <a:cubicBezTo>
                  <a:pt x="49" y="384"/>
                  <a:pt x="49" y="385"/>
                  <a:pt x="49" y="385"/>
                </a:cubicBezTo>
                <a:cubicBezTo>
                  <a:pt x="49" y="385"/>
                  <a:pt x="49" y="385"/>
                  <a:pt x="49" y="385"/>
                </a:cubicBezTo>
                <a:cubicBezTo>
                  <a:pt x="49" y="377"/>
                  <a:pt x="50" y="369"/>
                  <a:pt x="51" y="362"/>
                </a:cubicBezTo>
                <a:cubicBezTo>
                  <a:pt x="51" y="362"/>
                  <a:pt x="51" y="362"/>
                  <a:pt x="52" y="362"/>
                </a:cubicBezTo>
                <a:close/>
                <a:moveTo>
                  <a:pt x="37" y="312"/>
                </a:moveTo>
                <a:cubicBezTo>
                  <a:pt x="37" y="312"/>
                  <a:pt x="37" y="312"/>
                  <a:pt x="37" y="312"/>
                </a:cubicBezTo>
                <a:cubicBezTo>
                  <a:pt x="39" y="312"/>
                  <a:pt x="40" y="311"/>
                  <a:pt x="41" y="310"/>
                </a:cubicBezTo>
                <a:cubicBezTo>
                  <a:pt x="41" y="311"/>
                  <a:pt x="41" y="311"/>
                  <a:pt x="41" y="311"/>
                </a:cubicBezTo>
                <a:cubicBezTo>
                  <a:pt x="40" y="311"/>
                  <a:pt x="38" y="312"/>
                  <a:pt x="37" y="312"/>
                </a:cubicBezTo>
                <a:close/>
                <a:moveTo>
                  <a:pt x="27" y="311"/>
                </a:moveTo>
                <a:cubicBezTo>
                  <a:pt x="28" y="310"/>
                  <a:pt x="29" y="309"/>
                  <a:pt x="30" y="309"/>
                </a:cubicBezTo>
                <a:cubicBezTo>
                  <a:pt x="31" y="309"/>
                  <a:pt x="32" y="309"/>
                  <a:pt x="33" y="308"/>
                </a:cubicBezTo>
                <a:cubicBezTo>
                  <a:pt x="32" y="309"/>
                  <a:pt x="30" y="310"/>
                  <a:pt x="29" y="311"/>
                </a:cubicBezTo>
                <a:cubicBezTo>
                  <a:pt x="28" y="311"/>
                  <a:pt x="26" y="312"/>
                  <a:pt x="24" y="314"/>
                </a:cubicBezTo>
                <a:cubicBezTo>
                  <a:pt x="24" y="313"/>
                  <a:pt x="24" y="313"/>
                  <a:pt x="24" y="313"/>
                </a:cubicBezTo>
                <a:cubicBezTo>
                  <a:pt x="25" y="313"/>
                  <a:pt x="26" y="312"/>
                  <a:pt x="27" y="311"/>
                </a:cubicBezTo>
                <a:close/>
                <a:moveTo>
                  <a:pt x="298" y="235"/>
                </a:moveTo>
                <a:cubicBezTo>
                  <a:pt x="302" y="235"/>
                  <a:pt x="305" y="234"/>
                  <a:pt x="309" y="234"/>
                </a:cubicBezTo>
                <a:cubicBezTo>
                  <a:pt x="297" y="236"/>
                  <a:pt x="286" y="238"/>
                  <a:pt x="274" y="240"/>
                </a:cubicBezTo>
                <a:cubicBezTo>
                  <a:pt x="279" y="239"/>
                  <a:pt x="283" y="238"/>
                  <a:pt x="287" y="237"/>
                </a:cubicBezTo>
                <a:cubicBezTo>
                  <a:pt x="291" y="236"/>
                  <a:pt x="295" y="236"/>
                  <a:pt x="298" y="235"/>
                </a:cubicBezTo>
                <a:close/>
                <a:moveTo>
                  <a:pt x="142" y="253"/>
                </a:moveTo>
                <a:cubicBezTo>
                  <a:pt x="142" y="253"/>
                  <a:pt x="142" y="253"/>
                  <a:pt x="142" y="253"/>
                </a:cubicBezTo>
                <a:cubicBezTo>
                  <a:pt x="142" y="255"/>
                  <a:pt x="142" y="255"/>
                  <a:pt x="142" y="253"/>
                </a:cubicBezTo>
                <a:close/>
                <a:moveTo>
                  <a:pt x="142" y="252"/>
                </a:moveTo>
                <a:cubicBezTo>
                  <a:pt x="142" y="252"/>
                  <a:pt x="142" y="251"/>
                  <a:pt x="142" y="251"/>
                </a:cubicBezTo>
                <a:cubicBezTo>
                  <a:pt x="142" y="248"/>
                  <a:pt x="142" y="245"/>
                  <a:pt x="143" y="243"/>
                </a:cubicBezTo>
                <a:cubicBezTo>
                  <a:pt x="144" y="242"/>
                  <a:pt x="144" y="242"/>
                  <a:pt x="145" y="241"/>
                </a:cubicBezTo>
                <a:cubicBezTo>
                  <a:pt x="144" y="242"/>
                  <a:pt x="144" y="243"/>
                  <a:pt x="144" y="244"/>
                </a:cubicBezTo>
                <a:cubicBezTo>
                  <a:pt x="144" y="245"/>
                  <a:pt x="144" y="245"/>
                  <a:pt x="144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42" y="246"/>
                  <a:pt x="143" y="247"/>
                  <a:pt x="143" y="247"/>
                </a:cubicBezTo>
                <a:cubicBezTo>
                  <a:pt x="143" y="247"/>
                  <a:pt x="143" y="247"/>
                  <a:pt x="143" y="247"/>
                </a:cubicBezTo>
                <a:cubicBezTo>
                  <a:pt x="143" y="249"/>
                  <a:pt x="143" y="250"/>
                  <a:pt x="143" y="251"/>
                </a:cubicBezTo>
                <a:cubicBezTo>
                  <a:pt x="143" y="252"/>
                  <a:pt x="142" y="252"/>
                  <a:pt x="142" y="252"/>
                </a:cubicBezTo>
                <a:cubicBezTo>
                  <a:pt x="142" y="252"/>
                  <a:pt x="142" y="252"/>
                  <a:pt x="142" y="252"/>
                </a:cubicBezTo>
                <a:close/>
                <a:moveTo>
                  <a:pt x="48" y="286"/>
                </a:moveTo>
                <a:cubicBezTo>
                  <a:pt x="48" y="286"/>
                  <a:pt x="48" y="286"/>
                  <a:pt x="49" y="285"/>
                </a:cubicBezTo>
                <a:cubicBezTo>
                  <a:pt x="49" y="286"/>
                  <a:pt x="49" y="286"/>
                  <a:pt x="49" y="286"/>
                </a:cubicBezTo>
                <a:cubicBezTo>
                  <a:pt x="49" y="286"/>
                  <a:pt x="48" y="286"/>
                  <a:pt x="48" y="286"/>
                </a:cubicBezTo>
                <a:cubicBezTo>
                  <a:pt x="48" y="286"/>
                  <a:pt x="48" y="286"/>
                  <a:pt x="48" y="286"/>
                </a:cubicBezTo>
                <a:close/>
                <a:moveTo>
                  <a:pt x="47" y="286"/>
                </a:moveTo>
                <a:cubicBezTo>
                  <a:pt x="47" y="286"/>
                  <a:pt x="47" y="286"/>
                  <a:pt x="46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lose/>
                <a:moveTo>
                  <a:pt x="81" y="155"/>
                </a:moveTo>
                <a:cubicBezTo>
                  <a:pt x="81" y="154"/>
                  <a:pt x="81" y="153"/>
                  <a:pt x="80" y="152"/>
                </a:cubicBezTo>
                <a:cubicBezTo>
                  <a:pt x="80" y="152"/>
                  <a:pt x="80" y="152"/>
                  <a:pt x="80" y="152"/>
                </a:cubicBezTo>
                <a:cubicBezTo>
                  <a:pt x="80" y="151"/>
                  <a:pt x="80" y="150"/>
                  <a:pt x="81" y="148"/>
                </a:cubicBezTo>
                <a:cubicBezTo>
                  <a:pt x="81" y="148"/>
                  <a:pt x="81" y="148"/>
                  <a:pt x="82" y="147"/>
                </a:cubicBezTo>
                <a:cubicBezTo>
                  <a:pt x="82" y="147"/>
                  <a:pt x="83" y="147"/>
                  <a:pt x="84" y="146"/>
                </a:cubicBezTo>
                <a:cubicBezTo>
                  <a:pt x="84" y="146"/>
                  <a:pt x="85" y="146"/>
                  <a:pt x="85" y="145"/>
                </a:cubicBezTo>
                <a:cubicBezTo>
                  <a:pt x="85" y="145"/>
                  <a:pt x="86" y="144"/>
                  <a:pt x="87" y="143"/>
                </a:cubicBezTo>
                <a:cubicBezTo>
                  <a:pt x="87" y="152"/>
                  <a:pt x="86" y="162"/>
                  <a:pt x="86" y="171"/>
                </a:cubicBezTo>
                <a:cubicBezTo>
                  <a:pt x="83" y="172"/>
                  <a:pt x="81" y="173"/>
                  <a:pt x="79" y="174"/>
                </a:cubicBezTo>
                <a:cubicBezTo>
                  <a:pt x="79" y="169"/>
                  <a:pt x="80" y="163"/>
                  <a:pt x="80" y="157"/>
                </a:cubicBezTo>
                <a:cubicBezTo>
                  <a:pt x="81" y="157"/>
                  <a:pt x="82" y="156"/>
                  <a:pt x="81" y="155"/>
                </a:cubicBezTo>
                <a:close/>
                <a:moveTo>
                  <a:pt x="77" y="152"/>
                </a:moveTo>
                <a:cubicBezTo>
                  <a:pt x="78" y="151"/>
                  <a:pt x="79" y="150"/>
                  <a:pt x="80" y="149"/>
                </a:cubicBezTo>
                <a:cubicBezTo>
                  <a:pt x="80" y="150"/>
                  <a:pt x="80" y="151"/>
                  <a:pt x="80" y="152"/>
                </a:cubicBezTo>
                <a:cubicBezTo>
                  <a:pt x="79" y="151"/>
                  <a:pt x="78" y="151"/>
                  <a:pt x="77" y="152"/>
                </a:cubicBezTo>
                <a:close/>
                <a:moveTo>
                  <a:pt x="67" y="149"/>
                </a:moveTo>
                <a:cubicBezTo>
                  <a:pt x="67" y="149"/>
                  <a:pt x="68" y="149"/>
                  <a:pt x="68" y="149"/>
                </a:cubicBezTo>
                <a:cubicBezTo>
                  <a:pt x="68" y="149"/>
                  <a:pt x="67" y="149"/>
                  <a:pt x="67" y="149"/>
                </a:cubicBezTo>
                <a:cubicBezTo>
                  <a:pt x="67" y="149"/>
                  <a:pt x="67" y="149"/>
                  <a:pt x="67" y="149"/>
                </a:cubicBezTo>
                <a:close/>
                <a:moveTo>
                  <a:pt x="74" y="146"/>
                </a:moveTo>
                <a:cubicBezTo>
                  <a:pt x="74" y="146"/>
                  <a:pt x="73" y="146"/>
                  <a:pt x="73" y="146"/>
                </a:cubicBezTo>
                <a:cubicBezTo>
                  <a:pt x="72" y="146"/>
                  <a:pt x="70" y="147"/>
                  <a:pt x="69" y="148"/>
                </a:cubicBezTo>
                <a:cubicBezTo>
                  <a:pt x="69" y="148"/>
                  <a:pt x="68" y="148"/>
                  <a:pt x="67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8" y="146"/>
                  <a:pt x="69" y="144"/>
                  <a:pt x="69" y="141"/>
                </a:cubicBezTo>
                <a:cubicBezTo>
                  <a:pt x="70" y="141"/>
                  <a:pt x="71" y="141"/>
                  <a:pt x="72" y="141"/>
                </a:cubicBezTo>
                <a:cubicBezTo>
                  <a:pt x="72" y="140"/>
                  <a:pt x="73" y="140"/>
                  <a:pt x="73" y="140"/>
                </a:cubicBezTo>
                <a:cubicBezTo>
                  <a:pt x="76" y="139"/>
                  <a:pt x="78" y="138"/>
                  <a:pt x="81" y="138"/>
                </a:cubicBezTo>
                <a:cubicBezTo>
                  <a:pt x="81" y="139"/>
                  <a:pt x="81" y="140"/>
                  <a:pt x="81" y="141"/>
                </a:cubicBezTo>
                <a:cubicBezTo>
                  <a:pt x="80" y="141"/>
                  <a:pt x="80" y="141"/>
                  <a:pt x="80" y="142"/>
                </a:cubicBezTo>
                <a:cubicBezTo>
                  <a:pt x="79" y="142"/>
                  <a:pt x="77" y="143"/>
                  <a:pt x="75" y="145"/>
                </a:cubicBezTo>
                <a:cubicBezTo>
                  <a:pt x="77" y="144"/>
                  <a:pt x="79" y="143"/>
                  <a:pt x="81" y="141"/>
                </a:cubicBezTo>
                <a:cubicBezTo>
                  <a:pt x="81" y="142"/>
                  <a:pt x="81" y="142"/>
                  <a:pt x="81" y="142"/>
                </a:cubicBezTo>
                <a:cubicBezTo>
                  <a:pt x="79" y="143"/>
                  <a:pt x="77" y="144"/>
                  <a:pt x="75" y="145"/>
                </a:cubicBezTo>
                <a:cubicBezTo>
                  <a:pt x="75" y="145"/>
                  <a:pt x="75" y="145"/>
                  <a:pt x="75" y="145"/>
                </a:cubicBezTo>
                <a:cubicBezTo>
                  <a:pt x="75" y="145"/>
                  <a:pt x="74" y="145"/>
                  <a:pt x="74" y="146"/>
                </a:cubicBezTo>
                <a:close/>
                <a:moveTo>
                  <a:pt x="74" y="137"/>
                </a:moveTo>
                <a:cubicBezTo>
                  <a:pt x="75" y="137"/>
                  <a:pt x="77" y="135"/>
                  <a:pt x="79" y="134"/>
                </a:cubicBezTo>
                <a:cubicBezTo>
                  <a:pt x="81" y="133"/>
                  <a:pt x="79" y="131"/>
                  <a:pt x="78" y="131"/>
                </a:cubicBezTo>
                <a:cubicBezTo>
                  <a:pt x="79" y="128"/>
                  <a:pt x="82" y="126"/>
                  <a:pt x="84" y="124"/>
                </a:cubicBezTo>
                <a:cubicBezTo>
                  <a:pt x="86" y="123"/>
                  <a:pt x="84" y="120"/>
                  <a:pt x="82" y="121"/>
                </a:cubicBezTo>
                <a:cubicBezTo>
                  <a:pt x="79" y="123"/>
                  <a:pt x="76" y="125"/>
                  <a:pt x="73" y="126"/>
                </a:cubicBezTo>
                <a:cubicBezTo>
                  <a:pt x="72" y="125"/>
                  <a:pt x="72" y="125"/>
                  <a:pt x="71" y="125"/>
                </a:cubicBezTo>
                <a:cubicBezTo>
                  <a:pt x="74" y="123"/>
                  <a:pt x="77" y="121"/>
                  <a:pt x="79" y="119"/>
                </a:cubicBezTo>
                <a:cubicBezTo>
                  <a:pt x="86" y="115"/>
                  <a:pt x="94" y="111"/>
                  <a:pt x="101" y="107"/>
                </a:cubicBezTo>
                <a:cubicBezTo>
                  <a:pt x="103" y="105"/>
                  <a:pt x="105" y="104"/>
                  <a:pt x="108" y="103"/>
                </a:cubicBezTo>
                <a:cubicBezTo>
                  <a:pt x="125" y="94"/>
                  <a:pt x="143" y="86"/>
                  <a:pt x="162" y="78"/>
                </a:cubicBezTo>
                <a:cubicBezTo>
                  <a:pt x="162" y="78"/>
                  <a:pt x="162" y="78"/>
                  <a:pt x="163" y="77"/>
                </a:cubicBezTo>
                <a:cubicBezTo>
                  <a:pt x="146" y="86"/>
                  <a:pt x="129" y="95"/>
                  <a:pt x="113" y="104"/>
                </a:cubicBezTo>
                <a:cubicBezTo>
                  <a:pt x="110" y="105"/>
                  <a:pt x="106" y="107"/>
                  <a:pt x="103" y="108"/>
                </a:cubicBezTo>
                <a:cubicBezTo>
                  <a:pt x="98" y="111"/>
                  <a:pt x="93" y="113"/>
                  <a:pt x="88" y="116"/>
                </a:cubicBezTo>
                <a:cubicBezTo>
                  <a:pt x="87" y="116"/>
                  <a:pt x="86" y="118"/>
                  <a:pt x="87" y="119"/>
                </a:cubicBezTo>
                <a:cubicBezTo>
                  <a:pt x="87" y="119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2"/>
                  <a:pt x="88" y="123"/>
                  <a:pt x="88" y="125"/>
                </a:cubicBezTo>
                <a:cubicBezTo>
                  <a:pt x="88" y="127"/>
                  <a:pt x="88" y="129"/>
                  <a:pt x="88" y="131"/>
                </a:cubicBezTo>
                <a:cubicBezTo>
                  <a:pt x="87" y="131"/>
                  <a:pt x="86" y="131"/>
                  <a:pt x="85" y="132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86" y="133"/>
                  <a:pt x="87" y="132"/>
                  <a:pt x="87" y="132"/>
                </a:cubicBezTo>
                <a:cubicBezTo>
                  <a:pt x="87" y="132"/>
                  <a:pt x="87" y="132"/>
                  <a:pt x="87" y="132"/>
                </a:cubicBezTo>
                <a:cubicBezTo>
                  <a:pt x="86" y="132"/>
                  <a:pt x="87" y="132"/>
                  <a:pt x="88" y="131"/>
                </a:cubicBezTo>
                <a:cubicBezTo>
                  <a:pt x="88" y="133"/>
                  <a:pt x="88" y="135"/>
                  <a:pt x="87" y="137"/>
                </a:cubicBezTo>
                <a:cubicBezTo>
                  <a:pt x="85" y="138"/>
                  <a:pt x="83" y="140"/>
                  <a:pt x="81" y="141"/>
                </a:cubicBezTo>
                <a:cubicBezTo>
                  <a:pt x="81" y="140"/>
                  <a:pt x="82" y="139"/>
                  <a:pt x="82" y="137"/>
                </a:cubicBezTo>
                <a:cubicBezTo>
                  <a:pt x="82" y="137"/>
                  <a:pt x="83" y="137"/>
                  <a:pt x="84" y="137"/>
                </a:cubicBezTo>
                <a:cubicBezTo>
                  <a:pt x="84" y="137"/>
                  <a:pt x="84" y="136"/>
                  <a:pt x="84" y="136"/>
                </a:cubicBezTo>
                <a:cubicBezTo>
                  <a:pt x="83" y="137"/>
                  <a:pt x="83" y="137"/>
                  <a:pt x="82" y="137"/>
                </a:cubicBezTo>
                <a:cubicBezTo>
                  <a:pt x="83" y="133"/>
                  <a:pt x="83" y="129"/>
                  <a:pt x="85" y="125"/>
                </a:cubicBezTo>
                <a:cubicBezTo>
                  <a:pt x="85" y="125"/>
                  <a:pt x="84" y="125"/>
                  <a:pt x="84" y="125"/>
                </a:cubicBezTo>
                <a:cubicBezTo>
                  <a:pt x="84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2" y="129"/>
                  <a:pt x="81" y="132"/>
                  <a:pt x="81" y="136"/>
                </a:cubicBezTo>
                <a:cubicBezTo>
                  <a:pt x="81" y="136"/>
                  <a:pt x="82" y="136"/>
                  <a:pt x="82" y="136"/>
                </a:cubicBezTo>
                <a:cubicBezTo>
                  <a:pt x="82" y="136"/>
                  <a:pt x="81" y="137"/>
                  <a:pt x="81" y="137"/>
                </a:cubicBezTo>
                <a:cubicBezTo>
                  <a:pt x="79" y="138"/>
                  <a:pt x="76" y="139"/>
                  <a:pt x="73" y="140"/>
                </a:cubicBezTo>
                <a:cubicBezTo>
                  <a:pt x="74" y="140"/>
                  <a:pt x="74" y="139"/>
                  <a:pt x="74" y="139"/>
                </a:cubicBezTo>
                <a:cubicBezTo>
                  <a:pt x="74" y="138"/>
                  <a:pt x="74" y="137"/>
                  <a:pt x="74" y="137"/>
                </a:cubicBezTo>
                <a:close/>
                <a:moveTo>
                  <a:pt x="54" y="123"/>
                </a:moveTo>
                <a:cubicBezTo>
                  <a:pt x="54" y="122"/>
                  <a:pt x="54" y="122"/>
                  <a:pt x="54" y="122"/>
                </a:cubicBezTo>
                <a:cubicBezTo>
                  <a:pt x="55" y="122"/>
                  <a:pt x="56" y="122"/>
                  <a:pt x="57" y="121"/>
                </a:cubicBezTo>
                <a:cubicBezTo>
                  <a:pt x="56" y="122"/>
                  <a:pt x="56" y="122"/>
                  <a:pt x="56" y="123"/>
                </a:cubicBezTo>
                <a:cubicBezTo>
                  <a:pt x="55" y="123"/>
                  <a:pt x="55" y="124"/>
                  <a:pt x="54" y="125"/>
                </a:cubicBezTo>
                <a:cubicBezTo>
                  <a:pt x="54" y="124"/>
                  <a:pt x="53" y="124"/>
                  <a:pt x="53" y="123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53" y="123"/>
                  <a:pt x="53" y="123"/>
                  <a:pt x="54" y="123"/>
                </a:cubicBezTo>
                <a:cubicBezTo>
                  <a:pt x="54" y="123"/>
                  <a:pt x="54" y="123"/>
                  <a:pt x="54" y="123"/>
                </a:cubicBezTo>
                <a:close/>
                <a:moveTo>
                  <a:pt x="91" y="94"/>
                </a:moveTo>
                <a:cubicBezTo>
                  <a:pt x="87" y="97"/>
                  <a:pt x="83" y="100"/>
                  <a:pt x="79" y="103"/>
                </a:cubicBezTo>
                <a:cubicBezTo>
                  <a:pt x="78" y="103"/>
                  <a:pt x="77" y="104"/>
                  <a:pt x="76" y="104"/>
                </a:cubicBezTo>
                <a:cubicBezTo>
                  <a:pt x="76" y="104"/>
                  <a:pt x="76" y="104"/>
                  <a:pt x="77" y="103"/>
                </a:cubicBezTo>
                <a:cubicBezTo>
                  <a:pt x="77" y="103"/>
                  <a:pt x="78" y="102"/>
                  <a:pt x="79" y="101"/>
                </a:cubicBezTo>
                <a:cubicBezTo>
                  <a:pt x="81" y="100"/>
                  <a:pt x="83" y="99"/>
                  <a:pt x="84" y="98"/>
                </a:cubicBezTo>
                <a:cubicBezTo>
                  <a:pt x="86" y="97"/>
                  <a:pt x="89" y="95"/>
                  <a:pt x="91" y="94"/>
                </a:cubicBezTo>
                <a:close/>
                <a:moveTo>
                  <a:pt x="67" y="112"/>
                </a:moveTo>
                <a:cubicBezTo>
                  <a:pt x="67" y="112"/>
                  <a:pt x="67" y="112"/>
                  <a:pt x="67" y="112"/>
                </a:cubicBezTo>
                <a:cubicBezTo>
                  <a:pt x="67" y="113"/>
                  <a:pt x="66" y="113"/>
                  <a:pt x="66" y="113"/>
                </a:cubicBezTo>
                <a:cubicBezTo>
                  <a:pt x="66" y="113"/>
                  <a:pt x="66" y="113"/>
                  <a:pt x="67" y="112"/>
                </a:cubicBezTo>
                <a:close/>
                <a:moveTo>
                  <a:pt x="69" y="110"/>
                </a:moveTo>
                <a:cubicBezTo>
                  <a:pt x="71" y="109"/>
                  <a:pt x="72" y="108"/>
                  <a:pt x="73" y="107"/>
                </a:cubicBezTo>
                <a:cubicBezTo>
                  <a:pt x="74" y="106"/>
                  <a:pt x="75" y="106"/>
                  <a:pt x="75" y="105"/>
                </a:cubicBezTo>
                <a:cubicBezTo>
                  <a:pt x="74" y="107"/>
                  <a:pt x="73" y="108"/>
                  <a:pt x="71" y="109"/>
                </a:cubicBezTo>
                <a:cubicBezTo>
                  <a:pt x="71" y="109"/>
                  <a:pt x="70" y="110"/>
                  <a:pt x="69" y="110"/>
                </a:cubicBezTo>
                <a:close/>
                <a:moveTo>
                  <a:pt x="56" y="123"/>
                </a:moveTo>
                <a:cubicBezTo>
                  <a:pt x="56" y="124"/>
                  <a:pt x="55" y="125"/>
                  <a:pt x="55" y="126"/>
                </a:cubicBezTo>
                <a:cubicBezTo>
                  <a:pt x="55" y="126"/>
                  <a:pt x="55" y="125"/>
                  <a:pt x="54" y="125"/>
                </a:cubicBezTo>
                <a:cubicBezTo>
                  <a:pt x="55" y="124"/>
                  <a:pt x="55" y="124"/>
                  <a:pt x="56" y="123"/>
                </a:cubicBezTo>
                <a:close/>
                <a:moveTo>
                  <a:pt x="57" y="130"/>
                </a:moveTo>
                <a:cubicBezTo>
                  <a:pt x="57" y="130"/>
                  <a:pt x="58" y="130"/>
                  <a:pt x="58" y="130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7" y="130"/>
                </a:cubicBezTo>
                <a:close/>
                <a:moveTo>
                  <a:pt x="60" y="132"/>
                </a:moveTo>
                <a:cubicBezTo>
                  <a:pt x="60" y="132"/>
                  <a:pt x="59" y="131"/>
                  <a:pt x="59" y="131"/>
                </a:cubicBezTo>
                <a:cubicBezTo>
                  <a:pt x="59" y="130"/>
                  <a:pt x="60" y="129"/>
                  <a:pt x="60" y="132"/>
                </a:cubicBezTo>
                <a:cubicBezTo>
                  <a:pt x="60" y="132"/>
                  <a:pt x="60" y="132"/>
                  <a:pt x="60" y="132"/>
                </a:cubicBezTo>
                <a:close/>
                <a:moveTo>
                  <a:pt x="65" y="114"/>
                </a:moveTo>
                <a:cubicBezTo>
                  <a:pt x="65" y="114"/>
                  <a:pt x="65" y="114"/>
                  <a:pt x="65" y="114"/>
                </a:cubicBezTo>
                <a:cubicBezTo>
                  <a:pt x="65" y="114"/>
                  <a:pt x="65" y="114"/>
                  <a:pt x="65" y="114"/>
                </a:cubicBezTo>
                <a:cubicBezTo>
                  <a:pt x="65" y="114"/>
                  <a:pt x="66" y="114"/>
                  <a:pt x="66" y="113"/>
                </a:cubicBezTo>
                <a:cubicBezTo>
                  <a:pt x="66" y="114"/>
                  <a:pt x="66" y="114"/>
                  <a:pt x="66" y="114"/>
                </a:cubicBezTo>
                <a:cubicBezTo>
                  <a:pt x="66" y="114"/>
                  <a:pt x="65" y="114"/>
                  <a:pt x="65" y="114"/>
                </a:cubicBezTo>
                <a:close/>
                <a:moveTo>
                  <a:pt x="80" y="104"/>
                </a:moveTo>
                <a:cubicBezTo>
                  <a:pt x="78" y="105"/>
                  <a:pt x="75" y="106"/>
                  <a:pt x="73" y="108"/>
                </a:cubicBezTo>
                <a:cubicBezTo>
                  <a:pt x="75" y="106"/>
                  <a:pt x="76" y="105"/>
                  <a:pt x="78" y="104"/>
                </a:cubicBezTo>
                <a:cubicBezTo>
                  <a:pt x="95" y="94"/>
                  <a:pt x="113" y="86"/>
                  <a:pt x="131" y="77"/>
                </a:cubicBezTo>
                <a:cubicBezTo>
                  <a:pt x="132" y="77"/>
                  <a:pt x="133" y="77"/>
                  <a:pt x="134" y="76"/>
                </a:cubicBezTo>
                <a:cubicBezTo>
                  <a:pt x="134" y="76"/>
                  <a:pt x="134" y="76"/>
                  <a:pt x="134" y="76"/>
                </a:cubicBezTo>
                <a:cubicBezTo>
                  <a:pt x="112" y="88"/>
                  <a:pt x="90" y="100"/>
                  <a:pt x="68" y="112"/>
                </a:cubicBezTo>
                <a:cubicBezTo>
                  <a:pt x="72" y="109"/>
                  <a:pt x="77" y="107"/>
                  <a:pt x="81" y="104"/>
                </a:cubicBezTo>
                <a:cubicBezTo>
                  <a:pt x="81" y="104"/>
                  <a:pt x="81" y="103"/>
                  <a:pt x="80" y="104"/>
                </a:cubicBezTo>
                <a:close/>
                <a:moveTo>
                  <a:pt x="238" y="32"/>
                </a:moveTo>
                <a:cubicBezTo>
                  <a:pt x="239" y="32"/>
                  <a:pt x="240" y="32"/>
                  <a:pt x="241" y="32"/>
                </a:cubicBezTo>
                <a:cubicBezTo>
                  <a:pt x="222" y="39"/>
                  <a:pt x="204" y="46"/>
                  <a:pt x="185" y="54"/>
                </a:cubicBezTo>
                <a:cubicBezTo>
                  <a:pt x="185" y="54"/>
                  <a:pt x="185" y="54"/>
                  <a:pt x="185" y="54"/>
                </a:cubicBezTo>
                <a:cubicBezTo>
                  <a:pt x="200" y="47"/>
                  <a:pt x="215" y="40"/>
                  <a:pt x="231" y="34"/>
                </a:cubicBezTo>
                <a:cubicBezTo>
                  <a:pt x="233" y="33"/>
                  <a:pt x="236" y="32"/>
                  <a:pt x="238" y="32"/>
                </a:cubicBezTo>
                <a:close/>
                <a:moveTo>
                  <a:pt x="235" y="32"/>
                </a:moveTo>
                <a:cubicBezTo>
                  <a:pt x="236" y="32"/>
                  <a:pt x="236" y="32"/>
                  <a:pt x="237" y="31"/>
                </a:cubicBezTo>
                <a:cubicBezTo>
                  <a:pt x="237" y="31"/>
                  <a:pt x="237" y="31"/>
                  <a:pt x="238" y="31"/>
                </a:cubicBezTo>
                <a:cubicBezTo>
                  <a:pt x="237" y="32"/>
                  <a:pt x="236" y="32"/>
                  <a:pt x="235" y="32"/>
                </a:cubicBezTo>
                <a:close/>
                <a:moveTo>
                  <a:pt x="310" y="14"/>
                </a:moveTo>
                <a:cubicBezTo>
                  <a:pt x="311" y="14"/>
                  <a:pt x="311" y="14"/>
                  <a:pt x="311" y="14"/>
                </a:cubicBezTo>
                <a:cubicBezTo>
                  <a:pt x="310" y="14"/>
                  <a:pt x="310" y="14"/>
                  <a:pt x="310" y="14"/>
                </a:cubicBezTo>
                <a:cubicBezTo>
                  <a:pt x="310" y="14"/>
                  <a:pt x="310" y="14"/>
                  <a:pt x="310" y="14"/>
                </a:cubicBezTo>
                <a:close/>
                <a:moveTo>
                  <a:pt x="319" y="82"/>
                </a:moveTo>
                <a:cubicBezTo>
                  <a:pt x="319" y="83"/>
                  <a:pt x="319" y="85"/>
                  <a:pt x="319" y="87"/>
                </a:cubicBezTo>
                <a:cubicBezTo>
                  <a:pt x="319" y="86"/>
                  <a:pt x="318" y="85"/>
                  <a:pt x="318" y="83"/>
                </a:cubicBezTo>
                <a:cubicBezTo>
                  <a:pt x="317" y="76"/>
                  <a:pt x="316" y="68"/>
                  <a:pt x="316" y="61"/>
                </a:cubicBezTo>
                <a:cubicBezTo>
                  <a:pt x="316" y="59"/>
                  <a:pt x="316" y="57"/>
                  <a:pt x="316" y="55"/>
                </a:cubicBezTo>
                <a:cubicBezTo>
                  <a:pt x="316" y="55"/>
                  <a:pt x="316" y="55"/>
                  <a:pt x="316" y="55"/>
                </a:cubicBezTo>
                <a:cubicBezTo>
                  <a:pt x="316" y="53"/>
                  <a:pt x="316" y="51"/>
                  <a:pt x="316" y="49"/>
                </a:cubicBezTo>
                <a:cubicBezTo>
                  <a:pt x="317" y="57"/>
                  <a:pt x="318" y="66"/>
                  <a:pt x="319" y="74"/>
                </a:cubicBezTo>
                <a:cubicBezTo>
                  <a:pt x="319" y="77"/>
                  <a:pt x="319" y="79"/>
                  <a:pt x="319" y="82"/>
                </a:cubicBezTo>
                <a:close/>
                <a:moveTo>
                  <a:pt x="320" y="53"/>
                </a:moveTo>
                <a:cubicBezTo>
                  <a:pt x="321" y="63"/>
                  <a:pt x="322" y="74"/>
                  <a:pt x="323" y="84"/>
                </a:cubicBezTo>
                <a:cubicBezTo>
                  <a:pt x="324" y="88"/>
                  <a:pt x="324" y="92"/>
                  <a:pt x="325" y="95"/>
                </a:cubicBezTo>
                <a:cubicBezTo>
                  <a:pt x="324" y="96"/>
                  <a:pt x="322" y="96"/>
                  <a:pt x="321" y="96"/>
                </a:cubicBezTo>
                <a:cubicBezTo>
                  <a:pt x="320" y="95"/>
                  <a:pt x="320" y="94"/>
                  <a:pt x="320" y="93"/>
                </a:cubicBezTo>
                <a:cubicBezTo>
                  <a:pt x="320" y="92"/>
                  <a:pt x="320" y="90"/>
                  <a:pt x="320" y="89"/>
                </a:cubicBezTo>
                <a:cubicBezTo>
                  <a:pt x="320" y="89"/>
                  <a:pt x="320" y="89"/>
                  <a:pt x="320" y="90"/>
                </a:cubicBezTo>
                <a:cubicBezTo>
                  <a:pt x="320" y="90"/>
                  <a:pt x="321" y="90"/>
                  <a:pt x="321" y="89"/>
                </a:cubicBezTo>
                <a:cubicBezTo>
                  <a:pt x="321" y="84"/>
                  <a:pt x="320" y="79"/>
                  <a:pt x="320" y="75"/>
                </a:cubicBezTo>
                <a:cubicBezTo>
                  <a:pt x="320" y="67"/>
                  <a:pt x="320" y="60"/>
                  <a:pt x="320" y="53"/>
                </a:cubicBezTo>
                <a:close/>
                <a:moveTo>
                  <a:pt x="321" y="47"/>
                </a:moveTo>
                <a:cubicBezTo>
                  <a:pt x="321" y="47"/>
                  <a:pt x="321" y="47"/>
                  <a:pt x="321" y="47"/>
                </a:cubicBezTo>
                <a:cubicBezTo>
                  <a:pt x="321" y="48"/>
                  <a:pt x="321" y="49"/>
                  <a:pt x="321" y="50"/>
                </a:cubicBezTo>
                <a:cubicBezTo>
                  <a:pt x="321" y="50"/>
                  <a:pt x="321" y="50"/>
                  <a:pt x="321" y="50"/>
                </a:cubicBezTo>
                <a:cubicBezTo>
                  <a:pt x="321" y="49"/>
                  <a:pt x="321" y="48"/>
                  <a:pt x="321" y="47"/>
                </a:cubicBezTo>
                <a:close/>
                <a:moveTo>
                  <a:pt x="321" y="46"/>
                </a:moveTo>
                <a:cubicBezTo>
                  <a:pt x="321" y="46"/>
                  <a:pt x="321" y="46"/>
                  <a:pt x="321" y="46"/>
                </a:cubicBezTo>
                <a:cubicBezTo>
                  <a:pt x="321" y="46"/>
                  <a:pt x="321" y="46"/>
                  <a:pt x="321" y="46"/>
                </a:cubicBezTo>
                <a:cubicBezTo>
                  <a:pt x="321" y="46"/>
                  <a:pt x="321" y="46"/>
                  <a:pt x="321" y="45"/>
                </a:cubicBezTo>
                <a:cubicBezTo>
                  <a:pt x="321" y="46"/>
                  <a:pt x="321" y="46"/>
                  <a:pt x="321" y="47"/>
                </a:cubicBezTo>
                <a:cubicBezTo>
                  <a:pt x="321" y="46"/>
                  <a:pt x="321" y="46"/>
                  <a:pt x="321" y="46"/>
                </a:cubicBezTo>
                <a:close/>
                <a:moveTo>
                  <a:pt x="320" y="48"/>
                </a:moveTo>
                <a:cubicBezTo>
                  <a:pt x="320" y="48"/>
                  <a:pt x="320" y="48"/>
                  <a:pt x="320" y="48"/>
                </a:cubicBezTo>
                <a:cubicBezTo>
                  <a:pt x="320" y="48"/>
                  <a:pt x="320" y="48"/>
                  <a:pt x="320" y="48"/>
                </a:cubicBezTo>
                <a:cubicBezTo>
                  <a:pt x="320" y="48"/>
                  <a:pt x="320" y="48"/>
                  <a:pt x="320" y="48"/>
                </a:cubicBezTo>
                <a:close/>
                <a:moveTo>
                  <a:pt x="342" y="141"/>
                </a:moveTo>
                <a:cubicBezTo>
                  <a:pt x="342" y="141"/>
                  <a:pt x="342" y="141"/>
                  <a:pt x="342" y="141"/>
                </a:cubicBezTo>
                <a:cubicBezTo>
                  <a:pt x="342" y="141"/>
                  <a:pt x="342" y="140"/>
                  <a:pt x="342" y="140"/>
                </a:cubicBezTo>
                <a:cubicBezTo>
                  <a:pt x="342" y="140"/>
                  <a:pt x="342" y="140"/>
                  <a:pt x="342" y="140"/>
                </a:cubicBezTo>
                <a:cubicBezTo>
                  <a:pt x="342" y="141"/>
                  <a:pt x="342" y="141"/>
                  <a:pt x="342" y="141"/>
                </a:cubicBezTo>
                <a:close/>
                <a:moveTo>
                  <a:pt x="276" y="187"/>
                </a:moveTo>
                <a:cubicBezTo>
                  <a:pt x="277" y="196"/>
                  <a:pt x="275" y="206"/>
                  <a:pt x="275" y="210"/>
                </a:cubicBezTo>
                <a:cubicBezTo>
                  <a:pt x="274" y="213"/>
                  <a:pt x="274" y="216"/>
                  <a:pt x="273" y="219"/>
                </a:cubicBezTo>
                <a:cubicBezTo>
                  <a:pt x="272" y="214"/>
                  <a:pt x="272" y="208"/>
                  <a:pt x="272" y="202"/>
                </a:cubicBezTo>
                <a:cubicBezTo>
                  <a:pt x="273" y="194"/>
                  <a:pt x="273" y="180"/>
                  <a:pt x="269" y="172"/>
                </a:cubicBezTo>
                <a:cubicBezTo>
                  <a:pt x="272" y="173"/>
                  <a:pt x="273" y="176"/>
                  <a:pt x="274" y="179"/>
                </a:cubicBezTo>
                <a:cubicBezTo>
                  <a:pt x="275" y="181"/>
                  <a:pt x="275" y="184"/>
                  <a:pt x="276" y="187"/>
                </a:cubicBezTo>
                <a:close/>
                <a:moveTo>
                  <a:pt x="277" y="198"/>
                </a:moveTo>
                <a:cubicBezTo>
                  <a:pt x="277" y="199"/>
                  <a:pt x="277" y="199"/>
                  <a:pt x="277" y="200"/>
                </a:cubicBezTo>
                <a:cubicBezTo>
                  <a:pt x="276" y="205"/>
                  <a:pt x="276" y="211"/>
                  <a:pt x="275" y="216"/>
                </a:cubicBezTo>
                <a:cubicBezTo>
                  <a:pt x="275" y="219"/>
                  <a:pt x="275" y="222"/>
                  <a:pt x="275" y="225"/>
                </a:cubicBezTo>
                <a:cubicBezTo>
                  <a:pt x="275" y="226"/>
                  <a:pt x="275" y="227"/>
                  <a:pt x="275" y="228"/>
                </a:cubicBezTo>
                <a:cubicBezTo>
                  <a:pt x="275" y="228"/>
                  <a:pt x="275" y="228"/>
                  <a:pt x="275" y="228"/>
                </a:cubicBezTo>
                <a:cubicBezTo>
                  <a:pt x="274" y="227"/>
                  <a:pt x="274" y="227"/>
                  <a:pt x="274" y="226"/>
                </a:cubicBezTo>
                <a:cubicBezTo>
                  <a:pt x="274" y="225"/>
                  <a:pt x="274" y="223"/>
                  <a:pt x="273" y="222"/>
                </a:cubicBezTo>
                <a:cubicBezTo>
                  <a:pt x="275" y="215"/>
                  <a:pt x="276" y="207"/>
                  <a:pt x="276" y="200"/>
                </a:cubicBezTo>
                <a:cubicBezTo>
                  <a:pt x="276" y="198"/>
                  <a:pt x="276" y="196"/>
                  <a:pt x="277" y="194"/>
                </a:cubicBezTo>
                <a:cubicBezTo>
                  <a:pt x="277" y="195"/>
                  <a:pt x="277" y="197"/>
                  <a:pt x="277" y="198"/>
                </a:cubicBezTo>
                <a:close/>
                <a:moveTo>
                  <a:pt x="277" y="227"/>
                </a:moveTo>
                <a:cubicBezTo>
                  <a:pt x="276" y="227"/>
                  <a:pt x="276" y="228"/>
                  <a:pt x="276" y="228"/>
                </a:cubicBezTo>
                <a:cubicBezTo>
                  <a:pt x="276" y="221"/>
                  <a:pt x="277" y="214"/>
                  <a:pt x="277" y="207"/>
                </a:cubicBezTo>
                <a:cubicBezTo>
                  <a:pt x="278" y="213"/>
                  <a:pt x="278" y="221"/>
                  <a:pt x="277" y="227"/>
                </a:cubicBezTo>
                <a:close/>
                <a:moveTo>
                  <a:pt x="349" y="176"/>
                </a:moveTo>
                <a:cubicBezTo>
                  <a:pt x="349" y="176"/>
                  <a:pt x="349" y="176"/>
                  <a:pt x="348" y="176"/>
                </a:cubicBezTo>
                <a:cubicBezTo>
                  <a:pt x="348" y="175"/>
                  <a:pt x="348" y="176"/>
                  <a:pt x="348" y="176"/>
                </a:cubicBezTo>
                <a:cubicBezTo>
                  <a:pt x="348" y="176"/>
                  <a:pt x="348" y="176"/>
                  <a:pt x="348" y="176"/>
                </a:cubicBezTo>
                <a:cubicBezTo>
                  <a:pt x="348" y="175"/>
                  <a:pt x="348" y="174"/>
                  <a:pt x="348" y="173"/>
                </a:cubicBezTo>
                <a:cubicBezTo>
                  <a:pt x="348" y="172"/>
                  <a:pt x="349" y="172"/>
                  <a:pt x="349" y="173"/>
                </a:cubicBezTo>
                <a:cubicBezTo>
                  <a:pt x="349" y="174"/>
                  <a:pt x="349" y="175"/>
                  <a:pt x="349" y="176"/>
                </a:cubicBezTo>
                <a:close/>
                <a:moveTo>
                  <a:pt x="355" y="198"/>
                </a:moveTo>
                <a:cubicBezTo>
                  <a:pt x="354" y="195"/>
                  <a:pt x="353" y="192"/>
                  <a:pt x="353" y="189"/>
                </a:cubicBezTo>
                <a:cubicBezTo>
                  <a:pt x="352" y="186"/>
                  <a:pt x="351" y="184"/>
                  <a:pt x="350" y="181"/>
                </a:cubicBezTo>
                <a:cubicBezTo>
                  <a:pt x="350" y="181"/>
                  <a:pt x="350" y="181"/>
                  <a:pt x="350" y="181"/>
                </a:cubicBezTo>
                <a:cubicBezTo>
                  <a:pt x="350" y="180"/>
                  <a:pt x="350" y="179"/>
                  <a:pt x="350" y="179"/>
                </a:cubicBezTo>
                <a:cubicBezTo>
                  <a:pt x="354" y="184"/>
                  <a:pt x="354" y="191"/>
                  <a:pt x="355" y="198"/>
                </a:cubicBezTo>
                <a:close/>
                <a:moveTo>
                  <a:pt x="356" y="204"/>
                </a:moveTo>
                <a:cubicBezTo>
                  <a:pt x="357" y="210"/>
                  <a:pt x="359" y="216"/>
                  <a:pt x="361" y="221"/>
                </a:cubicBezTo>
                <a:cubicBezTo>
                  <a:pt x="362" y="223"/>
                  <a:pt x="362" y="225"/>
                  <a:pt x="363" y="227"/>
                </a:cubicBezTo>
                <a:cubicBezTo>
                  <a:pt x="363" y="227"/>
                  <a:pt x="362" y="227"/>
                  <a:pt x="361" y="227"/>
                </a:cubicBezTo>
                <a:cubicBezTo>
                  <a:pt x="360" y="224"/>
                  <a:pt x="359" y="221"/>
                  <a:pt x="358" y="218"/>
                </a:cubicBezTo>
                <a:cubicBezTo>
                  <a:pt x="359" y="220"/>
                  <a:pt x="360" y="223"/>
                  <a:pt x="361" y="225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60" y="222"/>
                  <a:pt x="359" y="219"/>
                  <a:pt x="357" y="216"/>
                </a:cubicBezTo>
                <a:cubicBezTo>
                  <a:pt x="355" y="212"/>
                  <a:pt x="354" y="207"/>
                  <a:pt x="353" y="202"/>
                </a:cubicBezTo>
                <a:cubicBezTo>
                  <a:pt x="351" y="196"/>
                  <a:pt x="350" y="189"/>
                  <a:pt x="350" y="182"/>
                </a:cubicBezTo>
                <a:cubicBezTo>
                  <a:pt x="350" y="183"/>
                  <a:pt x="351" y="183"/>
                  <a:pt x="351" y="184"/>
                </a:cubicBezTo>
                <a:cubicBezTo>
                  <a:pt x="353" y="189"/>
                  <a:pt x="354" y="194"/>
                  <a:pt x="355" y="199"/>
                </a:cubicBezTo>
                <a:cubicBezTo>
                  <a:pt x="355" y="201"/>
                  <a:pt x="355" y="202"/>
                  <a:pt x="356" y="204"/>
                </a:cubicBezTo>
                <a:close/>
                <a:moveTo>
                  <a:pt x="366" y="194"/>
                </a:moveTo>
                <a:cubicBezTo>
                  <a:pt x="366" y="193"/>
                  <a:pt x="365" y="192"/>
                  <a:pt x="365" y="191"/>
                </a:cubicBezTo>
                <a:cubicBezTo>
                  <a:pt x="364" y="189"/>
                  <a:pt x="364" y="187"/>
                  <a:pt x="363" y="185"/>
                </a:cubicBezTo>
                <a:cubicBezTo>
                  <a:pt x="364" y="188"/>
                  <a:pt x="365" y="191"/>
                  <a:pt x="366" y="194"/>
                </a:cubicBezTo>
                <a:close/>
                <a:moveTo>
                  <a:pt x="385" y="234"/>
                </a:moveTo>
                <a:cubicBezTo>
                  <a:pt x="385" y="234"/>
                  <a:pt x="384" y="234"/>
                  <a:pt x="384" y="234"/>
                </a:cubicBezTo>
                <a:cubicBezTo>
                  <a:pt x="384" y="232"/>
                  <a:pt x="384" y="232"/>
                  <a:pt x="385" y="234"/>
                </a:cubicBezTo>
                <a:close/>
                <a:moveTo>
                  <a:pt x="386" y="237"/>
                </a:moveTo>
                <a:cubicBezTo>
                  <a:pt x="386" y="237"/>
                  <a:pt x="385" y="236"/>
                  <a:pt x="385" y="236"/>
                </a:cubicBezTo>
                <a:cubicBezTo>
                  <a:pt x="385" y="236"/>
                  <a:pt x="385" y="235"/>
                  <a:pt x="385" y="235"/>
                </a:cubicBezTo>
                <a:cubicBezTo>
                  <a:pt x="385" y="236"/>
                  <a:pt x="385" y="236"/>
                  <a:pt x="386" y="237"/>
                </a:cubicBezTo>
                <a:close/>
                <a:moveTo>
                  <a:pt x="386" y="238"/>
                </a:moveTo>
                <a:cubicBezTo>
                  <a:pt x="387" y="238"/>
                  <a:pt x="387" y="239"/>
                  <a:pt x="387" y="239"/>
                </a:cubicBezTo>
                <a:cubicBezTo>
                  <a:pt x="387" y="240"/>
                  <a:pt x="387" y="240"/>
                  <a:pt x="386" y="240"/>
                </a:cubicBezTo>
                <a:cubicBezTo>
                  <a:pt x="386" y="239"/>
                  <a:pt x="386" y="238"/>
                  <a:pt x="385" y="237"/>
                </a:cubicBezTo>
                <a:cubicBezTo>
                  <a:pt x="386" y="237"/>
                  <a:pt x="386" y="238"/>
                  <a:pt x="386" y="238"/>
                </a:cubicBezTo>
                <a:close/>
                <a:moveTo>
                  <a:pt x="388" y="244"/>
                </a:moveTo>
                <a:cubicBezTo>
                  <a:pt x="388" y="244"/>
                  <a:pt x="387" y="244"/>
                  <a:pt x="387" y="244"/>
                </a:cubicBezTo>
                <a:cubicBezTo>
                  <a:pt x="387" y="244"/>
                  <a:pt x="387" y="243"/>
                  <a:pt x="387" y="243"/>
                </a:cubicBezTo>
                <a:cubicBezTo>
                  <a:pt x="387" y="243"/>
                  <a:pt x="388" y="243"/>
                  <a:pt x="387" y="243"/>
                </a:cubicBezTo>
                <a:cubicBezTo>
                  <a:pt x="387" y="242"/>
                  <a:pt x="388" y="243"/>
                  <a:pt x="388" y="244"/>
                </a:cubicBezTo>
                <a:close/>
                <a:moveTo>
                  <a:pt x="402" y="330"/>
                </a:moveTo>
                <a:cubicBezTo>
                  <a:pt x="403" y="326"/>
                  <a:pt x="403" y="328"/>
                  <a:pt x="403" y="332"/>
                </a:cubicBezTo>
                <a:cubicBezTo>
                  <a:pt x="404" y="336"/>
                  <a:pt x="403" y="340"/>
                  <a:pt x="402" y="343"/>
                </a:cubicBezTo>
                <a:cubicBezTo>
                  <a:pt x="402" y="344"/>
                  <a:pt x="402" y="345"/>
                  <a:pt x="401" y="346"/>
                </a:cubicBezTo>
                <a:cubicBezTo>
                  <a:pt x="401" y="341"/>
                  <a:pt x="402" y="335"/>
                  <a:pt x="402" y="330"/>
                </a:cubicBezTo>
                <a:close/>
                <a:moveTo>
                  <a:pt x="403" y="326"/>
                </a:moveTo>
                <a:cubicBezTo>
                  <a:pt x="403" y="325"/>
                  <a:pt x="403" y="325"/>
                  <a:pt x="403" y="326"/>
                </a:cubicBezTo>
                <a:cubicBezTo>
                  <a:pt x="400" y="333"/>
                  <a:pt x="399" y="341"/>
                  <a:pt x="401" y="348"/>
                </a:cubicBezTo>
                <a:cubicBezTo>
                  <a:pt x="400" y="349"/>
                  <a:pt x="400" y="351"/>
                  <a:pt x="399" y="352"/>
                </a:cubicBezTo>
                <a:cubicBezTo>
                  <a:pt x="396" y="358"/>
                  <a:pt x="393" y="357"/>
                  <a:pt x="393" y="350"/>
                </a:cubicBezTo>
                <a:cubicBezTo>
                  <a:pt x="393" y="350"/>
                  <a:pt x="393" y="350"/>
                  <a:pt x="393" y="350"/>
                </a:cubicBezTo>
                <a:cubicBezTo>
                  <a:pt x="395" y="343"/>
                  <a:pt x="395" y="336"/>
                  <a:pt x="395" y="329"/>
                </a:cubicBezTo>
                <a:cubicBezTo>
                  <a:pt x="396" y="328"/>
                  <a:pt x="395" y="328"/>
                  <a:pt x="395" y="329"/>
                </a:cubicBezTo>
                <a:cubicBezTo>
                  <a:pt x="393" y="335"/>
                  <a:pt x="391" y="342"/>
                  <a:pt x="391" y="349"/>
                </a:cubicBezTo>
                <a:cubicBezTo>
                  <a:pt x="390" y="352"/>
                  <a:pt x="388" y="356"/>
                  <a:pt x="387" y="355"/>
                </a:cubicBezTo>
                <a:cubicBezTo>
                  <a:pt x="386" y="352"/>
                  <a:pt x="386" y="348"/>
                  <a:pt x="386" y="345"/>
                </a:cubicBezTo>
                <a:cubicBezTo>
                  <a:pt x="388" y="345"/>
                  <a:pt x="389" y="343"/>
                  <a:pt x="388" y="342"/>
                </a:cubicBezTo>
                <a:cubicBezTo>
                  <a:pt x="386" y="338"/>
                  <a:pt x="385" y="333"/>
                  <a:pt x="384" y="329"/>
                </a:cubicBezTo>
                <a:cubicBezTo>
                  <a:pt x="384" y="319"/>
                  <a:pt x="384" y="309"/>
                  <a:pt x="386" y="299"/>
                </a:cubicBezTo>
                <a:cubicBezTo>
                  <a:pt x="384" y="308"/>
                  <a:pt x="384" y="317"/>
                  <a:pt x="383" y="325"/>
                </a:cubicBezTo>
                <a:cubicBezTo>
                  <a:pt x="382" y="317"/>
                  <a:pt x="384" y="308"/>
                  <a:pt x="386" y="299"/>
                </a:cubicBezTo>
                <a:cubicBezTo>
                  <a:pt x="386" y="299"/>
                  <a:pt x="386" y="299"/>
                  <a:pt x="386" y="299"/>
                </a:cubicBezTo>
                <a:cubicBezTo>
                  <a:pt x="386" y="299"/>
                  <a:pt x="386" y="299"/>
                  <a:pt x="386" y="299"/>
                </a:cubicBezTo>
                <a:cubicBezTo>
                  <a:pt x="388" y="294"/>
                  <a:pt x="389" y="290"/>
                  <a:pt x="391" y="286"/>
                </a:cubicBezTo>
                <a:cubicBezTo>
                  <a:pt x="392" y="284"/>
                  <a:pt x="393" y="283"/>
                  <a:pt x="395" y="281"/>
                </a:cubicBezTo>
                <a:cubicBezTo>
                  <a:pt x="395" y="282"/>
                  <a:pt x="395" y="282"/>
                  <a:pt x="395" y="283"/>
                </a:cubicBezTo>
                <a:cubicBezTo>
                  <a:pt x="387" y="299"/>
                  <a:pt x="385" y="318"/>
                  <a:pt x="386" y="335"/>
                </a:cubicBezTo>
                <a:cubicBezTo>
                  <a:pt x="386" y="337"/>
                  <a:pt x="388" y="338"/>
                  <a:pt x="389" y="336"/>
                </a:cubicBezTo>
                <a:cubicBezTo>
                  <a:pt x="394" y="326"/>
                  <a:pt x="397" y="315"/>
                  <a:pt x="399" y="304"/>
                </a:cubicBezTo>
                <a:cubicBezTo>
                  <a:pt x="400" y="297"/>
                  <a:pt x="401" y="290"/>
                  <a:pt x="399" y="283"/>
                </a:cubicBezTo>
                <a:cubicBezTo>
                  <a:pt x="401" y="280"/>
                  <a:pt x="403" y="278"/>
                  <a:pt x="405" y="275"/>
                </a:cubicBezTo>
                <a:cubicBezTo>
                  <a:pt x="405" y="277"/>
                  <a:pt x="406" y="279"/>
                  <a:pt x="406" y="282"/>
                </a:cubicBezTo>
                <a:cubicBezTo>
                  <a:pt x="401" y="294"/>
                  <a:pt x="399" y="308"/>
                  <a:pt x="400" y="322"/>
                </a:cubicBezTo>
                <a:cubicBezTo>
                  <a:pt x="400" y="324"/>
                  <a:pt x="403" y="324"/>
                  <a:pt x="404" y="322"/>
                </a:cubicBezTo>
                <a:cubicBezTo>
                  <a:pt x="407" y="312"/>
                  <a:pt x="410" y="301"/>
                  <a:pt x="410" y="290"/>
                </a:cubicBezTo>
                <a:cubicBezTo>
                  <a:pt x="410" y="291"/>
                  <a:pt x="410" y="292"/>
                  <a:pt x="410" y="294"/>
                </a:cubicBezTo>
                <a:cubicBezTo>
                  <a:pt x="408" y="303"/>
                  <a:pt x="408" y="312"/>
                  <a:pt x="409" y="322"/>
                </a:cubicBezTo>
                <a:cubicBezTo>
                  <a:pt x="409" y="323"/>
                  <a:pt x="411" y="324"/>
                  <a:pt x="412" y="323"/>
                </a:cubicBezTo>
                <a:cubicBezTo>
                  <a:pt x="412" y="323"/>
                  <a:pt x="412" y="323"/>
                  <a:pt x="412" y="323"/>
                </a:cubicBezTo>
                <a:cubicBezTo>
                  <a:pt x="412" y="331"/>
                  <a:pt x="409" y="340"/>
                  <a:pt x="410" y="349"/>
                </a:cubicBezTo>
                <a:cubicBezTo>
                  <a:pt x="408" y="353"/>
                  <a:pt x="404" y="357"/>
                  <a:pt x="403" y="352"/>
                </a:cubicBezTo>
                <a:cubicBezTo>
                  <a:pt x="402" y="351"/>
                  <a:pt x="402" y="349"/>
                  <a:pt x="402" y="348"/>
                </a:cubicBezTo>
                <a:cubicBezTo>
                  <a:pt x="405" y="341"/>
                  <a:pt x="405" y="333"/>
                  <a:pt x="403" y="326"/>
                </a:cubicBezTo>
                <a:close/>
                <a:moveTo>
                  <a:pt x="395" y="331"/>
                </a:moveTo>
                <a:cubicBezTo>
                  <a:pt x="394" y="335"/>
                  <a:pt x="394" y="341"/>
                  <a:pt x="392" y="346"/>
                </a:cubicBezTo>
                <a:cubicBezTo>
                  <a:pt x="393" y="341"/>
                  <a:pt x="394" y="336"/>
                  <a:pt x="395" y="331"/>
                </a:cubicBezTo>
                <a:close/>
                <a:moveTo>
                  <a:pt x="421" y="274"/>
                </a:moveTo>
                <a:cubicBezTo>
                  <a:pt x="423" y="277"/>
                  <a:pt x="424" y="281"/>
                  <a:pt x="426" y="284"/>
                </a:cubicBezTo>
                <a:cubicBezTo>
                  <a:pt x="426" y="287"/>
                  <a:pt x="426" y="290"/>
                  <a:pt x="425" y="292"/>
                </a:cubicBezTo>
                <a:cubicBezTo>
                  <a:pt x="425" y="291"/>
                  <a:pt x="425" y="290"/>
                  <a:pt x="425" y="290"/>
                </a:cubicBezTo>
                <a:cubicBezTo>
                  <a:pt x="424" y="288"/>
                  <a:pt x="424" y="286"/>
                  <a:pt x="424" y="284"/>
                </a:cubicBezTo>
                <a:cubicBezTo>
                  <a:pt x="423" y="283"/>
                  <a:pt x="423" y="283"/>
                  <a:pt x="422" y="283"/>
                </a:cubicBezTo>
                <a:cubicBezTo>
                  <a:pt x="421" y="282"/>
                  <a:pt x="420" y="280"/>
                  <a:pt x="420" y="279"/>
                </a:cubicBezTo>
                <a:cubicBezTo>
                  <a:pt x="419" y="279"/>
                  <a:pt x="419" y="278"/>
                  <a:pt x="418" y="278"/>
                </a:cubicBezTo>
                <a:cubicBezTo>
                  <a:pt x="416" y="276"/>
                  <a:pt x="414" y="275"/>
                  <a:pt x="412" y="274"/>
                </a:cubicBezTo>
                <a:cubicBezTo>
                  <a:pt x="414" y="275"/>
                  <a:pt x="416" y="276"/>
                  <a:pt x="418" y="278"/>
                </a:cubicBezTo>
                <a:cubicBezTo>
                  <a:pt x="417" y="278"/>
                  <a:pt x="416" y="278"/>
                  <a:pt x="416" y="279"/>
                </a:cubicBezTo>
                <a:cubicBezTo>
                  <a:pt x="415" y="280"/>
                  <a:pt x="414" y="282"/>
                  <a:pt x="413" y="284"/>
                </a:cubicBezTo>
                <a:cubicBezTo>
                  <a:pt x="413" y="282"/>
                  <a:pt x="412" y="279"/>
                  <a:pt x="412" y="277"/>
                </a:cubicBezTo>
                <a:cubicBezTo>
                  <a:pt x="411" y="276"/>
                  <a:pt x="410" y="275"/>
                  <a:pt x="409" y="276"/>
                </a:cubicBezTo>
                <a:cubicBezTo>
                  <a:pt x="409" y="275"/>
                  <a:pt x="409" y="274"/>
                  <a:pt x="408" y="273"/>
                </a:cubicBezTo>
                <a:cubicBezTo>
                  <a:pt x="408" y="273"/>
                  <a:pt x="409" y="273"/>
                  <a:pt x="409" y="273"/>
                </a:cubicBezTo>
                <a:cubicBezTo>
                  <a:pt x="409" y="273"/>
                  <a:pt x="408" y="273"/>
                  <a:pt x="408" y="273"/>
                </a:cubicBezTo>
                <a:cubicBezTo>
                  <a:pt x="408" y="272"/>
                  <a:pt x="408" y="271"/>
                  <a:pt x="408" y="270"/>
                </a:cubicBezTo>
                <a:cubicBezTo>
                  <a:pt x="408" y="270"/>
                  <a:pt x="408" y="270"/>
                  <a:pt x="408" y="270"/>
                </a:cubicBezTo>
                <a:cubicBezTo>
                  <a:pt x="409" y="269"/>
                  <a:pt x="410" y="269"/>
                  <a:pt x="412" y="269"/>
                </a:cubicBezTo>
                <a:cubicBezTo>
                  <a:pt x="412" y="269"/>
                  <a:pt x="411" y="269"/>
                  <a:pt x="411" y="269"/>
                </a:cubicBezTo>
                <a:cubicBezTo>
                  <a:pt x="410" y="269"/>
                  <a:pt x="408" y="269"/>
                  <a:pt x="407" y="269"/>
                </a:cubicBezTo>
                <a:cubicBezTo>
                  <a:pt x="406" y="269"/>
                  <a:pt x="405" y="268"/>
                  <a:pt x="404" y="269"/>
                </a:cubicBezTo>
                <a:cubicBezTo>
                  <a:pt x="403" y="270"/>
                  <a:pt x="403" y="271"/>
                  <a:pt x="402" y="272"/>
                </a:cubicBezTo>
                <a:cubicBezTo>
                  <a:pt x="400" y="273"/>
                  <a:pt x="399" y="274"/>
                  <a:pt x="397" y="276"/>
                </a:cubicBezTo>
                <a:cubicBezTo>
                  <a:pt x="397" y="276"/>
                  <a:pt x="397" y="276"/>
                  <a:pt x="397" y="276"/>
                </a:cubicBezTo>
                <a:cubicBezTo>
                  <a:pt x="397" y="276"/>
                  <a:pt x="397" y="276"/>
                  <a:pt x="396" y="276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98" y="273"/>
                  <a:pt x="400" y="271"/>
                  <a:pt x="403" y="270"/>
                </a:cubicBezTo>
                <a:cubicBezTo>
                  <a:pt x="412" y="263"/>
                  <a:pt x="422" y="264"/>
                  <a:pt x="425" y="276"/>
                </a:cubicBezTo>
                <a:cubicBezTo>
                  <a:pt x="425" y="278"/>
                  <a:pt x="425" y="281"/>
                  <a:pt x="426" y="283"/>
                </a:cubicBezTo>
                <a:cubicBezTo>
                  <a:pt x="424" y="277"/>
                  <a:pt x="421" y="272"/>
                  <a:pt x="416" y="270"/>
                </a:cubicBezTo>
                <a:cubicBezTo>
                  <a:pt x="418" y="271"/>
                  <a:pt x="419" y="272"/>
                  <a:pt x="421" y="274"/>
                </a:cubicBezTo>
                <a:close/>
                <a:moveTo>
                  <a:pt x="349" y="369"/>
                </a:moveTo>
                <a:cubicBezTo>
                  <a:pt x="337" y="370"/>
                  <a:pt x="325" y="371"/>
                  <a:pt x="312" y="373"/>
                </a:cubicBezTo>
                <a:cubicBezTo>
                  <a:pt x="309" y="373"/>
                  <a:pt x="306" y="373"/>
                  <a:pt x="303" y="373"/>
                </a:cubicBezTo>
                <a:cubicBezTo>
                  <a:pt x="312" y="372"/>
                  <a:pt x="321" y="370"/>
                  <a:pt x="330" y="369"/>
                </a:cubicBezTo>
                <a:cubicBezTo>
                  <a:pt x="337" y="369"/>
                  <a:pt x="345" y="369"/>
                  <a:pt x="353" y="369"/>
                </a:cubicBezTo>
                <a:cubicBezTo>
                  <a:pt x="353" y="369"/>
                  <a:pt x="353" y="369"/>
                  <a:pt x="353" y="369"/>
                </a:cubicBezTo>
                <a:cubicBezTo>
                  <a:pt x="355" y="369"/>
                  <a:pt x="358" y="369"/>
                  <a:pt x="360" y="369"/>
                </a:cubicBezTo>
                <a:cubicBezTo>
                  <a:pt x="359" y="370"/>
                  <a:pt x="359" y="371"/>
                  <a:pt x="359" y="372"/>
                </a:cubicBezTo>
                <a:cubicBezTo>
                  <a:pt x="348" y="372"/>
                  <a:pt x="337" y="372"/>
                  <a:pt x="326" y="372"/>
                </a:cubicBezTo>
                <a:cubicBezTo>
                  <a:pt x="334" y="371"/>
                  <a:pt x="341" y="371"/>
                  <a:pt x="349" y="370"/>
                </a:cubicBezTo>
                <a:cubicBezTo>
                  <a:pt x="350" y="370"/>
                  <a:pt x="350" y="369"/>
                  <a:pt x="349" y="369"/>
                </a:cubicBezTo>
                <a:close/>
                <a:moveTo>
                  <a:pt x="280" y="388"/>
                </a:moveTo>
                <a:cubicBezTo>
                  <a:pt x="264" y="388"/>
                  <a:pt x="248" y="388"/>
                  <a:pt x="232" y="388"/>
                </a:cubicBezTo>
                <a:cubicBezTo>
                  <a:pt x="248" y="387"/>
                  <a:pt x="264" y="386"/>
                  <a:pt x="280" y="384"/>
                </a:cubicBezTo>
                <a:cubicBezTo>
                  <a:pt x="280" y="386"/>
                  <a:pt x="280" y="387"/>
                  <a:pt x="280" y="388"/>
                </a:cubicBezTo>
                <a:close/>
                <a:moveTo>
                  <a:pt x="350" y="389"/>
                </a:moveTo>
                <a:cubicBezTo>
                  <a:pt x="350" y="389"/>
                  <a:pt x="350" y="389"/>
                  <a:pt x="350" y="389"/>
                </a:cubicBezTo>
                <a:cubicBezTo>
                  <a:pt x="350" y="388"/>
                  <a:pt x="351" y="387"/>
                  <a:pt x="351" y="386"/>
                </a:cubicBezTo>
                <a:cubicBezTo>
                  <a:pt x="351" y="387"/>
                  <a:pt x="350" y="388"/>
                  <a:pt x="350" y="389"/>
                </a:cubicBezTo>
                <a:close/>
                <a:moveTo>
                  <a:pt x="444" y="391"/>
                </a:moveTo>
                <a:cubicBezTo>
                  <a:pt x="444" y="392"/>
                  <a:pt x="444" y="393"/>
                  <a:pt x="444" y="393"/>
                </a:cubicBezTo>
                <a:cubicBezTo>
                  <a:pt x="443" y="393"/>
                  <a:pt x="442" y="392"/>
                  <a:pt x="441" y="391"/>
                </a:cubicBezTo>
                <a:cubicBezTo>
                  <a:pt x="442" y="391"/>
                  <a:pt x="443" y="391"/>
                  <a:pt x="444" y="391"/>
                </a:cubicBezTo>
                <a:close/>
                <a:moveTo>
                  <a:pt x="452" y="391"/>
                </a:moveTo>
                <a:cubicBezTo>
                  <a:pt x="452" y="392"/>
                  <a:pt x="452" y="394"/>
                  <a:pt x="452" y="395"/>
                </a:cubicBezTo>
                <a:cubicBezTo>
                  <a:pt x="451" y="395"/>
                  <a:pt x="450" y="396"/>
                  <a:pt x="449" y="396"/>
                </a:cubicBezTo>
                <a:cubicBezTo>
                  <a:pt x="448" y="396"/>
                  <a:pt x="447" y="397"/>
                  <a:pt x="446" y="397"/>
                </a:cubicBezTo>
                <a:cubicBezTo>
                  <a:pt x="446" y="396"/>
                  <a:pt x="446" y="395"/>
                  <a:pt x="446" y="394"/>
                </a:cubicBezTo>
                <a:cubicBezTo>
                  <a:pt x="447" y="395"/>
                  <a:pt x="447" y="395"/>
                  <a:pt x="448" y="395"/>
                </a:cubicBezTo>
                <a:cubicBezTo>
                  <a:pt x="448" y="395"/>
                  <a:pt x="448" y="395"/>
                  <a:pt x="448" y="394"/>
                </a:cubicBezTo>
                <a:cubicBezTo>
                  <a:pt x="447" y="394"/>
                  <a:pt x="447" y="394"/>
                  <a:pt x="446" y="394"/>
                </a:cubicBezTo>
                <a:cubicBezTo>
                  <a:pt x="446" y="394"/>
                  <a:pt x="446" y="393"/>
                  <a:pt x="446" y="393"/>
                </a:cubicBezTo>
                <a:cubicBezTo>
                  <a:pt x="446" y="393"/>
                  <a:pt x="446" y="392"/>
                  <a:pt x="446" y="391"/>
                </a:cubicBezTo>
                <a:cubicBezTo>
                  <a:pt x="448" y="391"/>
                  <a:pt x="450" y="391"/>
                  <a:pt x="452" y="391"/>
                </a:cubicBezTo>
                <a:close/>
                <a:moveTo>
                  <a:pt x="445" y="387"/>
                </a:moveTo>
                <a:cubicBezTo>
                  <a:pt x="445" y="387"/>
                  <a:pt x="445" y="387"/>
                  <a:pt x="446" y="387"/>
                </a:cubicBezTo>
                <a:cubicBezTo>
                  <a:pt x="446" y="387"/>
                  <a:pt x="445" y="387"/>
                  <a:pt x="445" y="387"/>
                </a:cubicBezTo>
                <a:close/>
                <a:moveTo>
                  <a:pt x="445" y="431"/>
                </a:moveTo>
                <a:cubicBezTo>
                  <a:pt x="445" y="451"/>
                  <a:pt x="447" y="472"/>
                  <a:pt x="449" y="492"/>
                </a:cubicBezTo>
                <a:cubicBezTo>
                  <a:pt x="449" y="492"/>
                  <a:pt x="449" y="492"/>
                  <a:pt x="450" y="492"/>
                </a:cubicBezTo>
                <a:cubicBezTo>
                  <a:pt x="449" y="495"/>
                  <a:pt x="449" y="497"/>
                  <a:pt x="448" y="499"/>
                </a:cubicBezTo>
                <a:cubicBezTo>
                  <a:pt x="448" y="501"/>
                  <a:pt x="447" y="503"/>
                  <a:pt x="446" y="505"/>
                </a:cubicBezTo>
                <a:cubicBezTo>
                  <a:pt x="446" y="506"/>
                  <a:pt x="446" y="508"/>
                  <a:pt x="447" y="509"/>
                </a:cubicBezTo>
                <a:cubicBezTo>
                  <a:pt x="447" y="511"/>
                  <a:pt x="441" y="510"/>
                  <a:pt x="440" y="510"/>
                </a:cubicBezTo>
                <a:cubicBezTo>
                  <a:pt x="440" y="510"/>
                  <a:pt x="440" y="511"/>
                  <a:pt x="439" y="511"/>
                </a:cubicBezTo>
                <a:cubicBezTo>
                  <a:pt x="439" y="471"/>
                  <a:pt x="439" y="432"/>
                  <a:pt x="439" y="393"/>
                </a:cubicBezTo>
                <a:cubicBezTo>
                  <a:pt x="440" y="393"/>
                  <a:pt x="440" y="393"/>
                  <a:pt x="440" y="393"/>
                </a:cubicBezTo>
                <a:cubicBezTo>
                  <a:pt x="440" y="393"/>
                  <a:pt x="443" y="394"/>
                  <a:pt x="445" y="395"/>
                </a:cubicBezTo>
                <a:cubicBezTo>
                  <a:pt x="445" y="396"/>
                  <a:pt x="445" y="396"/>
                  <a:pt x="445" y="397"/>
                </a:cubicBezTo>
                <a:cubicBezTo>
                  <a:pt x="445" y="397"/>
                  <a:pt x="444" y="397"/>
                  <a:pt x="444" y="397"/>
                </a:cubicBezTo>
                <a:cubicBezTo>
                  <a:pt x="443" y="397"/>
                  <a:pt x="442" y="397"/>
                  <a:pt x="441" y="399"/>
                </a:cubicBezTo>
                <a:cubicBezTo>
                  <a:pt x="441" y="399"/>
                  <a:pt x="442" y="399"/>
                  <a:pt x="442" y="399"/>
                </a:cubicBezTo>
                <a:cubicBezTo>
                  <a:pt x="443" y="399"/>
                  <a:pt x="444" y="398"/>
                  <a:pt x="445" y="398"/>
                </a:cubicBezTo>
                <a:cubicBezTo>
                  <a:pt x="445" y="399"/>
                  <a:pt x="445" y="401"/>
                  <a:pt x="445" y="402"/>
                </a:cubicBezTo>
                <a:cubicBezTo>
                  <a:pt x="444" y="412"/>
                  <a:pt x="444" y="421"/>
                  <a:pt x="445" y="431"/>
                </a:cubicBezTo>
                <a:close/>
                <a:moveTo>
                  <a:pt x="433" y="522"/>
                </a:moveTo>
                <a:cubicBezTo>
                  <a:pt x="433" y="521"/>
                  <a:pt x="433" y="521"/>
                  <a:pt x="433" y="520"/>
                </a:cubicBezTo>
                <a:cubicBezTo>
                  <a:pt x="435" y="520"/>
                  <a:pt x="437" y="520"/>
                  <a:pt x="438" y="520"/>
                </a:cubicBezTo>
                <a:cubicBezTo>
                  <a:pt x="438" y="520"/>
                  <a:pt x="438" y="521"/>
                  <a:pt x="438" y="522"/>
                </a:cubicBezTo>
                <a:cubicBezTo>
                  <a:pt x="437" y="522"/>
                  <a:pt x="435" y="522"/>
                  <a:pt x="433" y="522"/>
                </a:cubicBezTo>
                <a:close/>
                <a:moveTo>
                  <a:pt x="438" y="522"/>
                </a:moveTo>
                <a:cubicBezTo>
                  <a:pt x="438" y="524"/>
                  <a:pt x="438" y="526"/>
                  <a:pt x="438" y="528"/>
                </a:cubicBezTo>
                <a:cubicBezTo>
                  <a:pt x="437" y="528"/>
                  <a:pt x="435" y="528"/>
                  <a:pt x="434" y="528"/>
                </a:cubicBezTo>
                <a:cubicBezTo>
                  <a:pt x="433" y="528"/>
                  <a:pt x="433" y="528"/>
                  <a:pt x="433" y="528"/>
                </a:cubicBezTo>
                <a:cubicBezTo>
                  <a:pt x="433" y="526"/>
                  <a:pt x="433" y="524"/>
                  <a:pt x="433" y="522"/>
                </a:cubicBezTo>
                <a:cubicBezTo>
                  <a:pt x="435" y="522"/>
                  <a:pt x="437" y="522"/>
                  <a:pt x="438" y="522"/>
                </a:cubicBezTo>
                <a:close/>
                <a:moveTo>
                  <a:pt x="350" y="527"/>
                </a:moveTo>
                <a:cubicBezTo>
                  <a:pt x="350" y="527"/>
                  <a:pt x="350" y="526"/>
                  <a:pt x="350" y="526"/>
                </a:cubicBezTo>
                <a:cubicBezTo>
                  <a:pt x="352" y="526"/>
                  <a:pt x="353" y="526"/>
                  <a:pt x="355" y="526"/>
                </a:cubicBezTo>
                <a:cubicBezTo>
                  <a:pt x="355" y="526"/>
                  <a:pt x="355" y="527"/>
                  <a:pt x="355" y="527"/>
                </a:cubicBezTo>
                <a:cubicBezTo>
                  <a:pt x="353" y="527"/>
                  <a:pt x="352" y="527"/>
                  <a:pt x="350" y="527"/>
                </a:cubicBezTo>
                <a:close/>
                <a:moveTo>
                  <a:pt x="336" y="527"/>
                </a:moveTo>
                <a:cubicBezTo>
                  <a:pt x="336" y="527"/>
                  <a:pt x="336" y="526"/>
                  <a:pt x="336" y="526"/>
                </a:cubicBezTo>
                <a:cubicBezTo>
                  <a:pt x="339" y="526"/>
                  <a:pt x="341" y="526"/>
                  <a:pt x="344" y="526"/>
                </a:cubicBezTo>
                <a:cubicBezTo>
                  <a:pt x="341" y="526"/>
                  <a:pt x="339" y="526"/>
                  <a:pt x="336" y="526"/>
                </a:cubicBezTo>
                <a:cubicBezTo>
                  <a:pt x="335" y="525"/>
                  <a:pt x="335" y="524"/>
                  <a:pt x="335" y="523"/>
                </a:cubicBezTo>
                <a:cubicBezTo>
                  <a:pt x="337" y="523"/>
                  <a:pt x="338" y="523"/>
                  <a:pt x="339" y="523"/>
                </a:cubicBezTo>
                <a:cubicBezTo>
                  <a:pt x="339" y="523"/>
                  <a:pt x="339" y="523"/>
                  <a:pt x="339" y="523"/>
                </a:cubicBezTo>
                <a:cubicBezTo>
                  <a:pt x="340" y="523"/>
                  <a:pt x="341" y="523"/>
                  <a:pt x="342" y="523"/>
                </a:cubicBezTo>
                <a:cubicBezTo>
                  <a:pt x="344" y="523"/>
                  <a:pt x="347" y="523"/>
                  <a:pt x="349" y="523"/>
                </a:cubicBezTo>
                <a:cubicBezTo>
                  <a:pt x="349" y="524"/>
                  <a:pt x="349" y="525"/>
                  <a:pt x="349" y="526"/>
                </a:cubicBezTo>
                <a:cubicBezTo>
                  <a:pt x="348" y="526"/>
                  <a:pt x="346" y="526"/>
                  <a:pt x="344" y="526"/>
                </a:cubicBezTo>
                <a:cubicBezTo>
                  <a:pt x="346" y="526"/>
                  <a:pt x="348" y="526"/>
                  <a:pt x="349" y="526"/>
                </a:cubicBezTo>
                <a:cubicBezTo>
                  <a:pt x="349" y="526"/>
                  <a:pt x="349" y="527"/>
                  <a:pt x="349" y="527"/>
                </a:cubicBezTo>
                <a:cubicBezTo>
                  <a:pt x="345" y="527"/>
                  <a:pt x="340" y="527"/>
                  <a:pt x="336" y="527"/>
                </a:cubicBezTo>
                <a:close/>
                <a:moveTo>
                  <a:pt x="336" y="528"/>
                </a:moveTo>
                <a:cubicBezTo>
                  <a:pt x="336" y="528"/>
                  <a:pt x="336" y="528"/>
                  <a:pt x="336" y="528"/>
                </a:cubicBezTo>
                <a:cubicBezTo>
                  <a:pt x="336" y="528"/>
                  <a:pt x="336" y="528"/>
                  <a:pt x="336" y="528"/>
                </a:cubicBezTo>
                <a:close/>
                <a:moveTo>
                  <a:pt x="139" y="476"/>
                </a:moveTo>
                <a:cubicBezTo>
                  <a:pt x="140" y="471"/>
                  <a:pt x="140" y="464"/>
                  <a:pt x="140" y="458"/>
                </a:cubicBezTo>
                <a:cubicBezTo>
                  <a:pt x="139" y="468"/>
                  <a:pt x="139" y="478"/>
                  <a:pt x="139" y="488"/>
                </a:cubicBezTo>
                <a:cubicBezTo>
                  <a:pt x="139" y="498"/>
                  <a:pt x="139" y="507"/>
                  <a:pt x="139" y="517"/>
                </a:cubicBezTo>
                <a:cubicBezTo>
                  <a:pt x="139" y="517"/>
                  <a:pt x="139" y="517"/>
                  <a:pt x="139" y="517"/>
                </a:cubicBezTo>
                <a:cubicBezTo>
                  <a:pt x="139" y="517"/>
                  <a:pt x="138" y="517"/>
                  <a:pt x="138" y="517"/>
                </a:cubicBezTo>
                <a:cubicBezTo>
                  <a:pt x="138" y="516"/>
                  <a:pt x="137" y="514"/>
                  <a:pt x="137" y="513"/>
                </a:cubicBezTo>
                <a:cubicBezTo>
                  <a:pt x="136" y="506"/>
                  <a:pt x="136" y="498"/>
                  <a:pt x="136" y="491"/>
                </a:cubicBezTo>
                <a:cubicBezTo>
                  <a:pt x="136" y="486"/>
                  <a:pt x="135" y="477"/>
                  <a:pt x="136" y="468"/>
                </a:cubicBezTo>
                <a:cubicBezTo>
                  <a:pt x="135" y="484"/>
                  <a:pt x="134" y="501"/>
                  <a:pt x="137" y="517"/>
                </a:cubicBezTo>
                <a:cubicBezTo>
                  <a:pt x="134" y="517"/>
                  <a:pt x="130" y="517"/>
                  <a:pt x="126" y="516"/>
                </a:cubicBezTo>
                <a:cubicBezTo>
                  <a:pt x="126" y="506"/>
                  <a:pt x="126" y="496"/>
                  <a:pt x="127" y="485"/>
                </a:cubicBezTo>
                <a:cubicBezTo>
                  <a:pt x="129" y="460"/>
                  <a:pt x="129" y="434"/>
                  <a:pt x="130" y="408"/>
                </a:cubicBezTo>
                <a:cubicBezTo>
                  <a:pt x="131" y="407"/>
                  <a:pt x="133" y="407"/>
                  <a:pt x="134" y="407"/>
                </a:cubicBezTo>
                <a:cubicBezTo>
                  <a:pt x="134" y="407"/>
                  <a:pt x="134" y="406"/>
                  <a:pt x="134" y="406"/>
                </a:cubicBezTo>
                <a:cubicBezTo>
                  <a:pt x="132" y="406"/>
                  <a:pt x="131" y="407"/>
                  <a:pt x="130" y="407"/>
                </a:cubicBezTo>
                <a:cubicBezTo>
                  <a:pt x="130" y="407"/>
                  <a:pt x="130" y="407"/>
                  <a:pt x="130" y="406"/>
                </a:cubicBezTo>
                <a:cubicBezTo>
                  <a:pt x="132" y="406"/>
                  <a:pt x="134" y="406"/>
                  <a:pt x="136" y="406"/>
                </a:cubicBezTo>
                <a:cubicBezTo>
                  <a:pt x="136" y="406"/>
                  <a:pt x="136" y="407"/>
                  <a:pt x="136" y="408"/>
                </a:cubicBezTo>
                <a:cubicBezTo>
                  <a:pt x="136" y="407"/>
                  <a:pt x="136" y="406"/>
                  <a:pt x="136" y="406"/>
                </a:cubicBezTo>
                <a:cubicBezTo>
                  <a:pt x="139" y="405"/>
                  <a:pt x="141" y="405"/>
                  <a:pt x="144" y="405"/>
                </a:cubicBezTo>
                <a:cubicBezTo>
                  <a:pt x="159" y="403"/>
                  <a:pt x="175" y="402"/>
                  <a:pt x="191" y="400"/>
                </a:cubicBezTo>
                <a:cubicBezTo>
                  <a:pt x="191" y="401"/>
                  <a:pt x="191" y="401"/>
                  <a:pt x="191" y="402"/>
                </a:cubicBezTo>
                <a:cubicBezTo>
                  <a:pt x="190" y="409"/>
                  <a:pt x="190" y="417"/>
                  <a:pt x="190" y="424"/>
                </a:cubicBezTo>
                <a:cubicBezTo>
                  <a:pt x="190" y="453"/>
                  <a:pt x="190" y="481"/>
                  <a:pt x="186" y="509"/>
                </a:cubicBezTo>
                <a:cubicBezTo>
                  <a:pt x="186" y="510"/>
                  <a:pt x="187" y="510"/>
                  <a:pt x="187" y="509"/>
                </a:cubicBezTo>
                <a:cubicBezTo>
                  <a:pt x="191" y="481"/>
                  <a:pt x="191" y="453"/>
                  <a:pt x="191" y="424"/>
                </a:cubicBezTo>
                <a:cubicBezTo>
                  <a:pt x="192" y="418"/>
                  <a:pt x="191" y="411"/>
                  <a:pt x="192" y="404"/>
                </a:cubicBezTo>
                <a:cubicBezTo>
                  <a:pt x="192" y="402"/>
                  <a:pt x="192" y="401"/>
                  <a:pt x="192" y="400"/>
                </a:cubicBezTo>
                <a:cubicBezTo>
                  <a:pt x="193" y="400"/>
                  <a:pt x="194" y="400"/>
                  <a:pt x="196" y="400"/>
                </a:cubicBezTo>
                <a:cubicBezTo>
                  <a:pt x="195" y="404"/>
                  <a:pt x="194" y="409"/>
                  <a:pt x="194" y="413"/>
                </a:cubicBezTo>
                <a:cubicBezTo>
                  <a:pt x="194" y="413"/>
                  <a:pt x="193" y="413"/>
                  <a:pt x="193" y="413"/>
                </a:cubicBezTo>
                <a:cubicBezTo>
                  <a:pt x="193" y="414"/>
                  <a:pt x="193" y="415"/>
                  <a:pt x="193" y="416"/>
                </a:cubicBezTo>
                <a:cubicBezTo>
                  <a:pt x="190" y="449"/>
                  <a:pt x="192" y="483"/>
                  <a:pt x="188" y="516"/>
                </a:cubicBezTo>
                <a:cubicBezTo>
                  <a:pt x="188" y="516"/>
                  <a:pt x="188" y="516"/>
                  <a:pt x="189" y="516"/>
                </a:cubicBezTo>
                <a:cubicBezTo>
                  <a:pt x="191" y="496"/>
                  <a:pt x="191" y="476"/>
                  <a:pt x="192" y="455"/>
                </a:cubicBezTo>
                <a:cubicBezTo>
                  <a:pt x="192" y="445"/>
                  <a:pt x="192" y="434"/>
                  <a:pt x="193" y="423"/>
                </a:cubicBezTo>
                <a:cubicBezTo>
                  <a:pt x="193" y="421"/>
                  <a:pt x="193" y="420"/>
                  <a:pt x="194" y="418"/>
                </a:cubicBezTo>
                <a:cubicBezTo>
                  <a:pt x="197" y="452"/>
                  <a:pt x="196" y="485"/>
                  <a:pt x="192" y="519"/>
                </a:cubicBezTo>
                <a:cubicBezTo>
                  <a:pt x="192" y="519"/>
                  <a:pt x="192" y="519"/>
                  <a:pt x="192" y="519"/>
                </a:cubicBezTo>
                <a:cubicBezTo>
                  <a:pt x="174" y="518"/>
                  <a:pt x="157" y="518"/>
                  <a:pt x="139" y="517"/>
                </a:cubicBezTo>
                <a:cubicBezTo>
                  <a:pt x="140" y="503"/>
                  <a:pt x="139" y="489"/>
                  <a:pt x="139" y="476"/>
                </a:cubicBezTo>
                <a:close/>
                <a:moveTo>
                  <a:pt x="88" y="518"/>
                </a:moveTo>
                <a:cubicBezTo>
                  <a:pt x="88" y="517"/>
                  <a:pt x="88" y="516"/>
                  <a:pt x="88" y="515"/>
                </a:cubicBezTo>
                <a:cubicBezTo>
                  <a:pt x="90" y="515"/>
                  <a:pt x="92" y="515"/>
                  <a:pt x="94" y="516"/>
                </a:cubicBezTo>
                <a:cubicBezTo>
                  <a:pt x="94" y="515"/>
                  <a:pt x="94" y="516"/>
                  <a:pt x="94" y="516"/>
                </a:cubicBezTo>
                <a:cubicBezTo>
                  <a:pt x="98" y="517"/>
                  <a:pt x="96" y="517"/>
                  <a:pt x="100" y="517"/>
                </a:cubicBezTo>
                <a:cubicBezTo>
                  <a:pt x="100" y="517"/>
                  <a:pt x="100" y="517"/>
                  <a:pt x="100" y="517"/>
                </a:cubicBezTo>
                <a:cubicBezTo>
                  <a:pt x="100" y="517"/>
                  <a:pt x="101" y="517"/>
                  <a:pt x="102" y="517"/>
                </a:cubicBezTo>
                <a:cubicBezTo>
                  <a:pt x="105" y="517"/>
                  <a:pt x="107" y="517"/>
                  <a:pt x="110" y="518"/>
                </a:cubicBezTo>
                <a:cubicBezTo>
                  <a:pt x="113" y="518"/>
                  <a:pt x="116" y="518"/>
                  <a:pt x="120" y="519"/>
                </a:cubicBezTo>
                <a:cubicBezTo>
                  <a:pt x="120" y="519"/>
                  <a:pt x="120" y="519"/>
                  <a:pt x="120" y="519"/>
                </a:cubicBezTo>
                <a:cubicBezTo>
                  <a:pt x="118" y="519"/>
                  <a:pt x="116" y="519"/>
                  <a:pt x="113" y="519"/>
                </a:cubicBezTo>
                <a:cubicBezTo>
                  <a:pt x="105" y="518"/>
                  <a:pt x="97" y="518"/>
                  <a:pt x="88" y="518"/>
                </a:cubicBezTo>
                <a:cubicBezTo>
                  <a:pt x="88" y="518"/>
                  <a:pt x="88" y="518"/>
                  <a:pt x="88" y="518"/>
                </a:cubicBezTo>
                <a:close/>
                <a:moveTo>
                  <a:pt x="88" y="514"/>
                </a:moveTo>
                <a:cubicBezTo>
                  <a:pt x="77" y="513"/>
                  <a:pt x="66" y="512"/>
                  <a:pt x="55" y="512"/>
                </a:cubicBezTo>
                <a:cubicBezTo>
                  <a:pt x="55" y="511"/>
                  <a:pt x="55" y="510"/>
                  <a:pt x="55" y="510"/>
                </a:cubicBezTo>
                <a:cubicBezTo>
                  <a:pt x="65" y="510"/>
                  <a:pt x="75" y="512"/>
                  <a:pt x="85" y="513"/>
                </a:cubicBezTo>
                <a:cubicBezTo>
                  <a:pt x="86" y="513"/>
                  <a:pt x="87" y="513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lose/>
                <a:moveTo>
                  <a:pt x="42" y="509"/>
                </a:moveTo>
                <a:cubicBezTo>
                  <a:pt x="40" y="505"/>
                  <a:pt x="40" y="500"/>
                  <a:pt x="39" y="496"/>
                </a:cubicBezTo>
                <a:cubicBezTo>
                  <a:pt x="42" y="484"/>
                  <a:pt x="42" y="472"/>
                  <a:pt x="42" y="460"/>
                </a:cubicBezTo>
                <a:cubicBezTo>
                  <a:pt x="43" y="457"/>
                  <a:pt x="43" y="453"/>
                  <a:pt x="43" y="449"/>
                </a:cubicBezTo>
                <a:cubicBezTo>
                  <a:pt x="43" y="449"/>
                  <a:pt x="43" y="449"/>
                  <a:pt x="43" y="449"/>
                </a:cubicBezTo>
                <a:cubicBezTo>
                  <a:pt x="43" y="453"/>
                  <a:pt x="43" y="456"/>
                  <a:pt x="42" y="460"/>
                </a:cubicBezTo>
                <a:cubicBezTo>
                  <a:pt x="42" y="454"/>
                  <a:pt x="42" y="448"/>
                  <a:pt x="41" y="443"/>
                </a:cubicBezTo>
                <a:cubicBezTo>
                  <a:pt x="42" y="445"/>
                  <a:pt x="43" y="447"/>
                  <a:pt x="43" y="449"/>
                </a:cubicBezTo>
                <a:cubicBezTo>
                  <a:pt x="43" y="449"/>
                  <a:pt x="43" y="449"/>
                  <a:pt x="43" y="449"/>
                </a:cubicBezTo>
                <a:cubicBezTo>
                  <a:pt x="43" y="447"/>
                  <a:pt x="42" y="444"/>
                  <a:pt x="41" y="442"/>
                </a:cubicBezTo>
                <a:cubicBezTo>
                  <a:pt x="41" y="441"/>
                  <a:pt x="41" y="439"/>
                  <a:pt x="41" y="438"/>
                </a:cubicBezTo>
                <a:cubicBezTo>
                  <a:pt x="41" y="437"/>
                  <a:pt x="40" y="437"/>
                  <a:pt x="40" y="438"/>
                </a:cubicBezTo>
                <a:cubicBezTo>
                  <a:pt x="40" y="438"/>
                  <a:pt x="40" y="438"/>
                  <a:pt x="40" y="438"/>
                </a:cubicBezTo>
                <a:cubicBezTo>
                  <a:pt x="40" y="438"/>
                  <a:pt x="40" y="438"/>
                  <a:pt x="40" y="438"/>
                </a:cubicBezTo>
                <a:cubicBezTo>
                  <a:pt x="40" y="438"/>
                  <a:pt x="40" y="438"/>
                  <a:pt x="40" y="438"/>
                </a:cubicBezTo>
                <a:cubicBezTo>
                  <a:pt x="40" y="438"/>
                  <a:pt x="40" y="438"/>
                  <a:pt x="39" y="437"/>
                </a:cubicBezTo>
                <a:cubicBezTo>
                  <a:pt x="40" y="437"/>
                  <a:pt x="41" y="436"/>
                  <a:pt x="41" y="435"/>
                </a:cubicBezTo>
                <a:cubicBezTo>
                  <a:pt x="40" y="434"/>
                  <a:pt x="40" y="432"/>
                  <a:pt x="40" y="431"/>
                </a:cubicBezTo>
                <a:cubicBezTo>
                  <a:pt x="39" y="430"/>
                  <a:pt x="39" y="430"/>
                  <a:pt x="38" y="430"/>
                </a:cubicBezTo>
                <a:cubicBezTo>
                  <a:pt x="38" y="429"/>
                  <a:pt x="39" y="429"/>
                  <a:pt x="39" y="428"/>
                </a:cubicBezTo>
                <a:cubicBezTo>
                  <a:pt x="40" y="427"/>
                  <a:pt x="41" y="430"/>
                  <a:pt x="42" y="433"/>
                </a:cubicBezTo>
                <a:cubicBezTo>
                  <a:pt x="43" y="437"/>
                  <a:pt x="43" y="442"/>
                  <a:pt x="43" y="443"/>
                </a:cubicBezTo>
                <a:cubicBezTo>
                  <a:pt x="43" y="440"/>
                  <a:pt x="43" y="437"/>
                  <a:pt x="43" y="435"/>
                </a:cubicBezTo>
                <a:cubicBezTo>
                  <a:pt x="44" y="438"/>
                  <a:pt x="45" y="441"/>
                  <a:pt x="45" y="442"/>
                </a:cubicBezTo>
                <a:cubicBezTo>
                  <a:pt x="45" y="443"/>
                  <a:pt x="45" y="444"/>
                  <a:pt x="46" y="445"/>
                </a:cubicBezTo>
                <a:cubicBezTo>
                  <a:pt x="45" y="446"/>
                  <a:pt x="45" y="447"/>
                  <a:pt x="45" y="449"/>
                </a:cubicBezTo>
                <a:cubicBezTo>
                  <a:pt x="45" y="451"/>
                  <a:pt x="45" y="452"/>
                  <a:pt x="44" y="454"/>
                </a:cubicBezTo>
                <a:cubicBezTo>
                  <a:pt x="44" y="452"/>
                  <a:pt x="44" y="451"/>
                  <a:pt x="43" y="449"/>
                </a:cubicBezTo>
                <a:cubicBezTo>
                  <a:pt x="43" y="449"/>
                  <a:pt x="43" y="449"/>
                  <a:pt x="43" y="449"/>
                </a:cubicBezTo>
                <a:cubicBezTo>
                  <a:pt x="44" y="451"/>
                  <a:pt x="44" y="453"/>
                  <a:pt x="44" y="455"/>
                </a:cubicBezTo>
                <a:cubicBezTo>
                  <a:pt x="44" y="457"/>
                  <a:pt x="43" y="459"/>
                  <a:pt x="43" y="461"/>
                </a:cubicBezTo>
                <a:cubicBezTo>
                  <a:pt x="42" y="463"/>
                  <a:pt x="44" y="463"/>
                  <a:pt x="45" y="464"/>
                </a:cubicBezTo>
                <a:cubicBezTo>
                  <a:pt x="44" y="469"/>
                  <a:pt x="44" y="474"/>
                  <a:pt x="44" y="479"/>
                </a:cubicBezTo>
                <a:cubicBezTo>
                  <a:pt x="44" y="483"/>
                  <a:pt x="43" y="488"/>
                  <a:pt x="43" y="492"/>
                </a:cubicBezTo>
                <a:cubicBezTo>
                  <a:pt x="43" y="492"/>
                  <a:pt x="43" y="492"/>
                  <a:pt x="43" y="492"/>
                </a:cubicBezTo>
                <a:cubicBezTo>
                  <a:pt x="44" y="489"/>
                  <a:pt x="44" y="487"/>
                  <a:pt x="44" y="484"/>
                </a:cubicBezTo>
                <a:cubicBezTo>
                  <a:pt x="44" y="485"/>
                  <a:pt x="44" y="487"/>
                  <a:pt x="44" y="488"/>
                </a:cubicBezTo>
                <a:cubicBezTo>
                  <a:pt x="44" y="488"/>
                  <a:pt x="45" y="488"/>
                  <a:pt x="45" y="488"/>
                </a:cubicBezTo>
                <a:cubicBezTo>
                  <a:pt x="45" y="485"/>
                  <a:pt x="45" y="482"/>
                  <a:pt x="45" y="479"/>
                </a:cubicBezTo>
                <a:cubicBezTo>
                  <a:pt x="45" y="474"/>
                  <a:pt x="45" y="469"/>
                  <a:pt x="45" y="464"/>
                </a:cubicBezTo>
                <a:cubicBezTo>
                  <a:pt x="46" y="464"/>
                  <a:pt x="46" y="463"/>
                  <a:pt x="47" y="462"/>
                </a:cubicBezTo>
                <a:cubicBezTo>
                  <a:pt x="47" y="461"/>
                  <a:pt x="47" y="460"/>
                  <a:pt x="47" y="459"/>
                </a:cubicBezTo>
                <a:cubicBezTo>
                  <a:pt x="47" y="460"/>
                  <a:pt x="47" y="461"/>
                  <a:pt x="47" y="462"/>
                </a:cubicBezTo>
                <a:cubicBezTo>
                  <a:pt x="48" y="474"/>
                  <a:pt x="47" y="486"/>
                  <a:pt x="45" y="498"/>
                </a:cubicBezTo>
                <a:cubicBezTo>
                  <a:pt x="45" y="500"/>
                  <a:pt x="44" y="502"/>
                  <a:pt x="44" y="504"/>
                </a:cubicBezTo>
                <a:cubicBezTo>
                  <a:pt x="44" y="504"/>
                  <a:pt x="44" y="507"/>
                  <a:pt x="43" y="509"/>
                </a:cubicBezTo>
                <a:cubicBezTo>
                  <a:pt x="43" y="509"/>
                  <a:pt x="42" y="509"/>
                  <a:pt x="42" y="509"/>
                </a:cubicBezTo>
                <a:cubicBezTo>
                  <a:pt x="42" y="509"/>
                  <a:pt x="42" y="509"/>
                  <a:pt x="42" y="509"/>
                </a:cubicBezTo>
                <a:close/>
                <a:moveTo>
                  <a:pt x="39" y="492"/>
                </a:moveTo>
                <a:cubicBezTo>
                  <a:pt x="39" y="490"/>
                  <a:pt x="39" y="488"/>
                  <a:pt x="39" y="487"/>
                </a:cubicBezTo>
                <a:cubicBezTo>
                  <a:pt x="39" y="480"/>
                  <a:pt x="40" y="474"/>
                  <a:pt x="41" y="468"/>
                </a:cubicBezTo>
                <a:cubicBezTo>
                  <a:pt x="41" y="476"/>
                  <a:pt x="41" y="484"/>
                  <a:pt x="39" y="492"/>
                </a:cubicBezTo>
                <a:close/>
                <a:moveTo>
                  <a:pt x="35" y="499"/>
                </a:moveTo>
                <a:cubicBezTo>
                  <a:pt x="34" y="495"/>
                  <a:pt x="34" y="492"/>
                  <a:pt x="34" y="488"/>
                </a:cubicBezTo>
                <a:cubicBezTo>
                  <a:pt x="33" y="484"/>
                  <a:pt x="33" y="480"/>
                  <a:pt x="33" y="476"/>
                </a:cubicBezTo>
                <a:cubicBezTo>
                  <a:pt x="34" y="473"/>
                  <a:pt x="34" y="470"/>
                  <a:pt x="34" y="466"/>
                </a:cubicBezTo>
                <a:cubicBezTo>
                  <a:pt x="34" y="469"/>
                  <a:pt x="34" y="472"/>
                  <a:pt x="34" y="473"/>
                </a:cubicBezTo>
                <a:cubicBezTo>
                  <a:pt x="34" y="473"/>
                  <a:pt x="35" y="473"/>
                  <a:pt x="35" y="473"/>
                </a:cubicBezTo>
                <a:cubicBezTo>
                  <a:pt x="35" y="472"/>
                  <a:pt x="35" y="471"/>
                  <a:pt x="35" y="469"/>
                </a:cubicBezTo>
                <a:cubicBezTo>
                  <a:pt x="35" y="477"/>
                  <a:pt x="35" y="485"/>
                  <a:pt x="35" y="493"/>
                </a:cubicBezTo>
                <a:cubicBezTo>
                  <a:pt x="35" y="493"/>
                  <a:pt x="35" y="494"/>
                  <a:pt x="35" y="494"/>
                </a:cubicBezTo>
                <a:cubicBezTo>
                  <a:pt x="35" y="496"/>
                  <a:pt x="35" y="498"/>
                  <a:pt x="35" y="499"/>
                </a:cubicBezTo>
                <a:close/>
                <a:moveTo>
                  <a:pt x="34" y="428"/>
                </a:moveTo>
                <a:cubicBezTo>
                  <a:pt x="34" y="428"/>
                  <a:pt x="34" y="427"/>
                  <a:pt x="34" y="427"/>
                </a:cubicBezTo>
                <a:cubicBezTo>
                  <a:pt x="34" y="427"/>
                  <a:pt x="25" y="429"/>
                  <a:pt x="29" y="427"/>
                </a:cubicBezTo>
                <a:cubicBezTo>
                  <a:pt x="31" y="426"/>
                  <a:pt x="34" y="426"/>
                  <a:pt x="36" y="425"/>
                </a:cubicBezTo>
                <a:cubicBezTo>
                  <a:pt x="36" y="426"/>
                  <a:pt x="35" y="427"/>
                  <a:pt x="34" y="428"/>
                </a:cubicBezTo>
                <a:cubicBezTo>
                  <a:pt x="34" y="428"/>
                  <a:pt x="34" y="428"/>
                  <a:pt x="34" y="428"/>
                </a:cubicBezTo>
                <a:close/>
                <a:moveTo>
                  <a:pt x="78" y="314"/>
                </a:moveTo>
                <a:cubicBezTo>
                  <a:pt x="78" y="315"/>
                  <a:pt x="79" y="316"/>
                  <a:pt x="79" y="317"/>
                </a:cubicBezTo>
                <a:cubicBezTo>
                  <a:pt x="78" y="318"/>
                  <a:pt x="78" y="318"/>
                  <a:pt x="77" y="318"/>
                </a:cubicBezTo>
                <a:cubicBezTo>
                  <a:pt x="77" y="317"/>
                  <a:pt x="77" y="317"/>
                  <a:pt x="76" y="316"/>
                </a:cubicBezTo>
                <a:cubicBezTo>
                  <a:pt x="76" y="316"/>
                  <a:pt x="76" y="316"/>
                  <a:pt x="77" y="316"/>
                </a:cubicBezTo>
                <a:cubicBezTo>
                  <a:pt x="77" y="315"/>
                  <a:pt x="77" y="315"/>
                  <a:pt x="77" y="315"/>
                </a:cubicBezTo>
                <a:cubicBezTo>
                  <a:pt x="77" y="315"/>
                  <a:pt x="77" y="315"/>
                  <a:pt x="78" y="314"/>
                </a:cubicBezTo>
                <a:close/>
                <a:moveTo>
                  <a:pt x="77" y="315"/>
                </a:moveTo>
                <a:cubicBezTo>
                  <a:pt x="77" y="314"/>
                  <a:pt x="78" y="314"/>
                  <a:pt x="78" y="314"/>
                </a:cubicBezTo>
                <a:cubicBezTo>
                  <a:pt x="78" y="314"/>
                  <a:pt x="77" y="314"/>
                  <a:pt x="77" y="314"/>
                </a:cubicBezTo>
                <a:cubicBezTo>
                  <a:pt x="77" y="314"/>
                  <a:pt x="77" y="315"/>
                  <a:pt x="77" y="315"/>
                </a:cubicBezTo>
                <a:close/>
                <a:moveTo>
                  <a:pt x="25" y="315"/>
                </a:moveTo>
                <a:cubicBezTo>
                  <a:pt x="25" y="315"/>
                  <a:pt x="25" y="314"/>
                  <a:pt x="25" y="314"/>
                </a:cubicBezTo>
                <a:cubicBezTo>
                  <a:pt x="28" y="312"/>
                  <a:pt x="31" y="310"/>
                  <a:pt x="33" y="309"/>
                </a:cubicBezTo>
                <a:cubicBezTo>
                  <a:pt x="33" y="309"/>
                  <a:pt x="33" y="310"/>
                  <a:pt x="33" y="310"/>
                </a:cubicBezTo>
                <a:cubicBezTo>
                  <a:pt x="31" y="312"/>
                  <a:pt x="28" y="313"/>
                  <a:pt x="25" y="315"/>
                </a:cubicBezTo>
                <a:close/>
                <a:moveTo>
                  <a:pt x="185" y="275"/>
                </a:moveTo>
                <a:cubicBezTo>
                  <a:pt x="186" y="275"/>
                  <a:pt x="186" y="274"/>
                  <a:pt x="186" y="274"/>
                </a:cubicBezTo>
                <a:cubicBezTo>
                  <a:pt x="189" y="273"/>
                  <a:pt x="192" y="273"/>
                  <a:pt x="195" y="272"/>
                </a:cubicBezTo>
                <a:cubicBezTo>
                  <a:pt x="220" y="266"/>
                  <a:pt x="246" y="262"/>
                  <a:pt x="271" y="259"/>
                </a:cubicBezTo>
                <a:cubicBezTo>
                  <a:pt x="238" y="265"/>
                  <a:pt x="205" y="271"/>
                  <a:pt x="172" y="277"/>
                </a:cubicBezTo>
                <a:cubicBezTo>
                  <a:pt x="175" y="277"/>
                  <a:pt x="178" y="276"/>
                  <a:pt x="181" y="275"/>
                </a:cubicBezTo>
                <a:cubicBezTo>
                  <a:pt x="183" y="275"/>
                  <a:pt x="184" y="275"/>
                  <a:pt x="185" y="275"/>
                </a:cubicBezTo>
                <a:close/>
                <a:moveTo>
                  <a:pt x="196" y="256"/>
                </a:moveTo>
                <a:cubicBezTo>
                  <a:pt x="198" y="256"/>
                  <a:pt x="200" y="255"/>
                  <a:pt x="203" y="255"/>
                </a:cubicBezTo>
                <a:cubicBezTo>
                  <a:pt x="219" y="251"/>
                  <a:pt x="236" y="248"/>
                  <a:pt x="252" y="244"/>
                </a:cubicBezTo>
                <a:cubicBezTo>
                  <a:pt x="267" y="241"/>
                  <a:pt x="281" y="239"/>
                  <a:pt x="296" y="236"/>
                </a:cubicBezTo>
                <a:cubicBezTo>
                  <a:pt x="304" y="235"/>
                  <a:pt x="311" y="234"/>
                  <a:pt x="319" y="233"/>
                </a:cubicBezTo>
                <a:cubicBezTo>
                  <a:pt x="328" y="232"/>
                  <a:pt x="336" y="231"/>
                  <a:pt x="345" y="231"/>
                </a:cubicBezTo>
                <a:cubicBezTo>
                  <a:pt x="351" y="231"/>
                  <a:pt x="356" y="231"/>
                  <a:pt x="362" y="231"/>
                </a:cubicBezTo>
                <a:cubicBezTo>
                  <a:pt x="364" y="237"/>
                  <a:pt x="367" y="241"/>
                  <a:pt x="369" y="246"/>
                </a:cubicBezTo>
                <a:cubicBezTo>
                  <a:pt x="370" y="246"/>
                  <a:pt x="370" y="246"/>
                  <a:pt x="370" y="245"/>
                </a:cubicBezTo>
                <a:cubicBezTo>
                  <a:pt x="370" y="244"/>
                  <a:pt x="370" y="244"/>
                  <a:pt x="370" y="243"/>
                </a:cubicBezTo>
                <a:cubicBezTo>
                  <a:pt x="370" y="244"/>
                  <a:pt x="371" y="245"/>
                  <a:pt x="371" y="246"/>
                </a:cubicBezTo>
                <a:cubicBezTo>
                  <a:pt x="365" y="246"/>
                  <a:pt x="359" y="247"/>
                  <a:pt x="353" y="248"/>
                </a:cubicBezTo>
                <a:cubicBezTo>
                  <a:pt x="299" y="247"/>
                  <a:pt x="244" y="249"/>
                  <a:pt x="191" y="257"/>
                </a:cubicBezTo>
                <a:cubicBezTo>
                  <a:pt x="192" y="257"/>
                  <a:pt x="194" y="256"/>
                  <a:pt x="196" y="256"/>
                </a:cubicBezTo>
                <a:close/>
                <a:moveTo>
                  <a:pt x="370" y="208"/>
                </a:moveTo>
                <a:cubicBezTo>
                  <a:pt x="369" y="207"/>
                  <a:pt x="368" y="206"/>
                  <a:pt x="368" y="204"/>
                </a:cubicBezTo>
                <a:cubicBezTo>
                  <a:pt x="367" y="203"/>
                  <a:pt x="367" y="202"/>
                  <a:pt x="367" y="201"/>
                </a:cubicBezTo>
                <a:cubicBezTo>
                  <a:pt x="366" y="198"/>
                  <a:pt x="366" y="195"/>
                  <a:pt x="365" y="193"/>
                </a:cubicBezTo>
                <a:cubicBezTo>
                  <a:pt x="366" y="194"/>
                  <a:pt x="366" y="195"/>
                  <a:pt x="367" y="196"/>
                </a:cubicBezTo>
                <a:cubicBezTo>
                  <a:pt x="368" y="200"/>
                  <a:pt x="369" y="204"/>
                  <a:pt x="370" y="208"/>
                </a:cubicBezTo>
                <a:close/>
                <a:moveTo>
                  <a:pt x="370" y="209"/>
                </a:moveTo>
                <a:cubicBezTo>
                  <a:pt x="370" y="209"/>
                  <a:pt x="370" y="210"/>
                  <a:pt x="370" y="210"/>
                </a:cubicBezTo>
                <a:cubicBezTo>
                  <a:pt x="371" y="216"/>
                  <a:pt x="373" y="221"/>
                  <a:pt x="374" y="226"/>
                </a:cubicBezTo>
                <a:cubicBezTo>
                  <a:pt x="373" y="226"/>
                  <a:pt x="372" y="226"/>
                  <a:pt x="371" y="227"/>
                </a:cubicBezTo>
                <a:cubicBezTo>
                  <a:pt x="370" y="220"/>
                  <a:pt x="369" y="213"/>
                  <a:pt x="368" y="206"/>
                </a:cubicBezTo>
                <a:cubicBezTo>
                  <a:pt x="368" y="207"/>
                  <a:pt x="369" y="208"/>
                  <a:pt x="370" y="209"/>
                </a:cubicBezTo>
                <a:close/>
                <a:moveTo>
                  <a:pt x="374" y="227"/>
                </a:moveTo>
                <a:cubicBezTo>
                  <a:pt x="374" y="227"/>
                  <a:pt x="374" y="228"/>
                  <a:pt x="375" y="229"/>
                </a:cubicBezTo>
                <a:cubicBezTo>
                  <a:pt x="373" y="229"/>
                  <a:pt x="372" y="229"/>
                  <a:pt x="371" y="229"/>
                </a:cubicBezTo>
                <a:cubicBezTo>
                  <a:pt x="371" y="228"/>
                  <a:pt x="371" y="228"/>
                  <a:pt x="371" y="227"/>
                </a:cubicBezTo>
                <a:cubicBezTo>
                  <a:pt x="372" y="227"/>
                  <a:pt x="373" y="227"/>
                  <a:pt x="374" y="227"/>
                </a:cubicBezTo>
                <a:close/>
                <a:moveTo>
                  <a:pt x="373" y="229"/>
                </a:moveTo>
                <a:cubicBezTo>
                  <a:pt x="374" y="229"/>
                  <a:pt x="374" y="229"/>
                  <a:pt x="375" y="229"/>
                </a:cubicBezTo>
                <a:cubicBezTo>
                  <a:pt x="375" y="230"/>
                  <a:pt x="375" y="231"/>
                  <a:pt x="375" y="232"/>
                </a:cubicBezTo>
                <a:cubicBezTo>
                  <a:pt x="374" y="232"/>
                  <a:pt x="373" y="232"/>
                  <a:pt x="371" y="232"/>
                </a:cubicBezTo>
                <a:cubicBezTo>
                  <a:pt x="371" y="231"/>
                  <a:pt x="371" y="230"/>
                  <a:pt x="371" y="229"/>
                </a:cubicBezTo>
                <a:cubicBezTo>
                  <a:pt x="372" y="229"/>
                  <a:pt x="373" y="229"/>
                  <a:pt x="373" y="229"/>
                </a:cubicBezTo>
                <a:close/>
                <a:moveTo>
                  <a:pt x="376" y="229"/>
                </a:moveTo>
                <a:cubicBezTo>
                  <a:pt x="376" y="229"/>
                  <a:pt x="376" y="229"/>
                  <a:pt x="376" y="229"/>
                </a:cubicBezTo>
                <a:cubicBezTo>
                  <a:pt x="376" y="230"/>
                  <a:pt x="376" y="230"/>
                  <a:pt x="376" y="231"/>
                </a:cubicBezTo>
                <a:cubicBezTo>
                  <a:pt x="376" y="230"/>
                  <a:pt x="376" y="230"/>
                  <a:pt x="376" y="229"/>
                </a:cubicBezTo>
                <a:close/>
                <a:moveTo>
                  <a:pt x="370" y="229"/>
                </a:moveTo>
                <a:cubicBezTo>
                  <a:pt x="370" y="230"/>
                  <a:pt x="370" y="231"/>
                  <a:pt x="371" y="232"/>
                </a:cubicBezTo>
                <a:cubicBezTo>
                  <a:pt x="370" y="232"/>
                  <a:pt x="370" y="232"/>
                  <a:pt x="370" y="232"/>
                </a:cubicBezTo>
                <a:cubicBezTo>
                  <a:pt x="370" y="231"/>
                  <a:pt x="370" y="230"/>
                  <a:pt x="370" y="229"/>
                </a:cubicBezTo>
                <a:cubicBezTo>
                  <a:pt x="370" y="229"/>
                  <a:pt x="370" y="229"/>
                  <a:pt x="370" y="229"/>
                </a:cubicBezTo>
                <a:cubicBezTo>
                  <a:pt x="370" y="229"/>
                  <a:pt x="370" y="229"/>
                  <a:pt x="370" y="229"/>
                </a:cubicBezTo>
                <a:close/>
                <a:moveTo>
                  <a:pt x="371" y="234"/>
                </a:moveTo>
                <a:cubicBezTo>
                  <a:pt x="371" y="234"/>
                  <a:pt x="370" y="233"/>
                  <a:pt x="370" y="233"/>
                </a:cubicBezTo>
                <a:cubicBezTo>
                  <a:pt x="370" y="233"/>
                  <a:pt x="371" y="233"/>
                  <a:pt x="371" y="233"/>
                </a:cubicBezTo>
                <a:cubicBezTo>
                  <a:pt x="371" y="236"/>
                  <a:pt x="371" y="240"/>
                  <a:pt x="371" y="234"/>
                </a:cubicBezTo>
                <a:close/>
                <a:moveTo>
                  <a:pt x="369" y="231"/>
                </a:moveTo>
                <a:cubicBezTo>
                  <a:pt x="368" y="231"/>
                  <a:pt x="367" y="231"/>
                  <a:pt x="366" y="231"/>
                </a:cubicBezTo>
                <a:cubicBezTo>
                  <a:pt x="366" y="230"/>
                  <a:pt x="365" y="230"/>
                  <a:pt x="365" y="230"/>
                </a:cubicBezTo>
                <a:cubicBezTo>
                  <a:pt x="367" y="230"/>
                  <a:pt x="368" y="230"/>
                  <a:pt x="369" y="229"/>
                </a:cubicBezTo>
                <a:cubicBezTo>
                  <a:pt x="369" y="230"/>
                  <a:pt x="369" y="231"/>
                  <a:pt x="369" y="231"/>
                </a:cubicBezTo>
                <a:close/>
                <a:moveTo>
                  <a:pt x="366" y="233"/>
                </a:moveTo>
                <a:cubicBezTo>
                  <a:pt x="366" y="233"/>
                  <a:pt x="366" y="233"/>
                  <a:pt x="366" y="233"/>
                </a:cubicBezTo>
                <a:cubicBezTo>
                  <a:pt x="366" y="233"/>
                  <a:pt x="365" y="232"/>
                  <a:pt x="365" y="232"/>
                </a:cubicBezTo>
                <a:cubicBezTo>
                  <a:pt x="365" y="232"/>
                  <a:pt x="365" y="232"/>
                  <a:pt x="365" y="232"/>
                </a:cubicBezTo>
                <a:cubicBezTo>
                  <a:pt x="365" y="232"/>
                  <a:pt x="365" y="232"/>
                  <a:pt x="366" y="233"/>
                </a:cubicBezTo>
                <a:close/>
                <a:moveTo>
                  <a:pt x="369" y="243"/>
                </a:moveTo>
                <a:cubicBezTo>
                  <a:pt x="367" y="240"/>
                  <a:pt x="365" y="236"/>
                  <a:pt x="363" y="232"/>
                </a:cubicBezTo>
                <a:cubicBezTo>
                  <a:pt x="363" y="232"/>
                  <a:pt x="363" y="232"/>
                  <a:pt x="363" y="232"/>
                </a:cubicBezTo>
                <a:cubicBezTo>
                  <a:pt x="364" y="232"/>
                  <a:pt x="364" y="232"/>
                  <a:pt x="365" y="232"/>
                </a:cubicBezTo>
                <a:cubicBezTo>
                  <a:pt x="365" y="234"/>
                  <a:pt x="366" y="235"/>
                  <a:pt x="367" y="237"/>
                </a:cubicBezTo>
                <a:cubicBezTo>
                  <a:pt x="367" y="239"/>
                  <a:pt x="368" y="241"/>
                  <a:pt x="369" y="243"/>
                </a:cubicBezTo>
                <a:close/>
                <a:moveTo>
                  <a:pt x="362" y="230"/>
                </a:moveTo>
                <a:cubicBezTo>
                  <a:pt x="363" y="230"/>
                  <a:pt x="363" y="230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4" y="231"/>
                  <a:pt x="363" y="231"/>
                  <a:pt x="363" y="231"/>
                </a:cubicBezTo>
                <a:cubicBezTo>
                  <a:pt x="363" y="230"/>
                  <a:pt x="362" y="230"/>
                  <a:pt x="362" y="230"/>
                </a:cubicBezTo>
                <a:close/>
                <a:moveTo>
                  <a:pt x="361" y="230"/>
                </a:moveTo>
                <a:cubicBezTo>
                  <a:pt x="360" y="230"/>
                  <a:pt x="358" y="230"/>
                  <a:pt x="357" y="230"/>
                </a:cubicBezTo>
                <a:cubicBezTo>
                  <a:pt x="358" y="230"/>
                  <a:pt x="360" y="230"/>
                  <a:pt x="361" y="230"/>
                </a:cubicBezTo>
                <a:cubicBezTo>
                  <a:pt x="361" y="230"/>
                  <a:pt x="361" y="230"/>
                  <a:pt x="361" y="230"/>
                </a:cubicBezTo>
                <a:close/>
                <a:moveTo>
                  <a:pt x="365" y="231"/>
                </a:moveTo>
                <a:cubicBezTo>
                  <a:pt x="365" y="231"/>
                  <a:pt x="365" y="231"/>
                  <a:pt x="365" y="231"/>
                </a:cubicBezTo>
                <a:cubicBezTo>
                  <a:pt x="365" y="231"/>
                  <a:pt x="365" y="231"/>
                  <a:pt x="365" y="231"/>
                </a:cubicBezTo>
                <a:cubicBezTo>
                  <a:pt x="365" y="231"/>
                  <a:pt x="365" y="231"/>
                  <a:pt x="365" y="231"/>
                </a:cubicBezTo>
                <a:close/>
                <a:moveTo>
                  <a:pt x="364" y="229"/>
                </a:moveTo>
                <a:cubicBezTo>
                  <a:pt x="363" y="229"/>
                  <a:pt x="363" y="229"/>
                  <a:pt x="362" y="229"/>
                </a:cubicBezTo>
                <a:cubicBezTo>
                  <a:pt x="362" y="229"/>
                  <a:pt x="362" y="228"/>
                  <a:pt x="361" y="228"/>
                </a:cubicBezTo>
                <a:cubicBezTo>
                  <a:pt x="362" y="228"/>
                  <a:pt x="363" y="228"/>
                  <a:pt x="363" y="228"/>
                </a:cubicBezTo>
                <a:cubicBezTo>
                  <a:pt x="363" y="228"/>
                  <a:pt x="364" y="229"/>
                  <a:pt x="364" y="229"/>
                </a:cubicBezTo>
                <a:close/>
                <a:moveTo>
                  <a:pt x="361" y="230"/>
                </a:moveTo>
                <a:cubicBezTo>
                  <a:pt x="358" y="230"/>
                  <a:pt x="356" y="230"/>
                  <a:pt x="354" y="230"/>
                </a:cubicBezTo>
                <a:cubicBezTo>
                  <a:pt x="351" y="230"/>
                  <a:pt x="348" y="230"/>
                  <a:pt x="345" y="230"/>
                </a:cubicBezTo>
                <a:cubicBezTo>
                  <a:pt x="348" y="229"/>
                  <a:pt x="350" y="229"/>
                  <a:pt x="353" y="229"/>
                </a:cubicBezTo>
                <a:cubicBezTo>
                  <a:pt x="355" y="228"/>
                  <a:pt x="358" y="228"/>
                  <a:pt x="360" y="228"/>
                </a:cubicBezTo>
                <a:cubicBezTo>
                  <a:pt x="360" y="228"/>
                  <a:pt x="361" y="229"/>
                  <a:pt x="361" y="230"/>
                </a:cubicBezTo>
                <a:close/>
                <a:moveTo>
                  <a:pt x="340" y="231"/>
                </a:moveTo>
                <a:cubicBezTo>
                  <a:pt x="335" y="231"/>
                  <a:pt x="330" y="232"/>
                  <a:pt x="325" y="232"/>
                </a:cubicBezTo>
                <a:cubicBezTo>
                  <a:pt x="328" y="232"/>
                  <a:pt x="330" y="231"/>
                  <a:pt x="333" y="231"/>
                </a:cubicBezTo>
                <a:cubicBezTo>
                  <a:pt x="335" y="231"/>
                  <a:pt x="337" y="231"/>
                  <a:pt x="340" y="231"/>
                </a:cubicBezTo>
                <a:close/>
                <a:moveTo>
                  <a:pt x="371" y="246"/>
                </a:moveTo>
                <a:cubicBezTo>
                  <a:pt x="372" y="246"/>
                  <a:pt x="372" y="247"/>
                  <a:pt x="372" y="247"/>
                </a:cubicBezTo>
                <a:cubicBezTo>
                  <a:pt x="371" y="248"/>
                  <a:pt x="369" y="248"/>
                  <a:pt x="368" y="248"/>
                </a:cubicBezTo>
                <a:cubicBezTo>
                  <a:pt x="367" y="248"/>
                  <a:pt x="367" y="248"/>
                  <a:pt x="366" y="248"/>
                </a:cubicBezTo>
                <a:cubicBezTo>
                  <a:pt x="366" y="247"/>
                  <a:pt x="365" y="247"/>
                  <a:pt x="365" y="248"/>
                </a:cubicBezTo>
                <a:cubicBezTo>
                  <a:pt x="362" y="248"/>
                  <a:pt x="360" y="248"/>
                  <a:pt x="357" y="248"/>
                </a:cubicBezTo>
                <a:cubicBezTo>
                  <a:pt x="362" y="247"/>
                  <a:pt x="367" y="247"/>
                  <a:pt x="371" y="246"/>
                </a:cubicBezTo>
                <a:close/>
                <a:moveTo>
                  <a:pt x="335" y="276"/>
                </a:moveTo>
                <a:cubicBezTo>
                  <a:pt x="337" y="276"/>
                  <a:pt x="338" y="278"/>
                  <a:pt x="338" y="279"/>
                </a:cubicBezTo>
                <a:cubicBezTo>
                  <a:pt x="338" y="279"/>
                  <a:pt x="337" y="279"/>
                  <a:pt x="337" y="280"/>
                </a:cubicBezTo>
                <a:cubicBezTo>
                  <a:pt x="335" y="283"/>
                  <a:pt x="334" y="286"/>
                  <a:pt x="332" y="289"/>
                </a:cubicBezTo>
                <a:cubicBezTo>
                  <a:pt x="332" y="285"/>
                  <a:pt x="332" y="282"/>
                  <a:pt x="332" y="278"/>
                </a:cubicBezTo>
                <a:cubicBezTo>
                  <a:pt x="331" y="276"/>
                  <a:pt x="329" y="276"/>
                  <a:pt x="328" y="278"/>
                </a:cubicBezTo>
                <a:cubicBezTo>
                  <a:pt x="327" y="279"/>
                  <a:pt x="327" y="281"/>
                  <a:pt x="326" y="282"/>
                </a:cubicBezTo>
                <a:cubicBezTo>
                  <a:pt x="326" y="281"/>
                  <a:pt x="326" y="279"/>
                  <a:pt x="326" y="278"/>
                </a:cubicBezTo>
                <a:cubicBezTo>
                  <a:pt x="326" y="277"/>
                  <a:pt x="325" y="277"/>
                  <a:pt x="325" y="276"/>
                </a:cubicBezTo>
                <a:cubicBezTo>
                  <a:pt x="327" y="275"/>
                  <a:pt x="330" y="274"/>
                  <a:pt x="332" y="274"/>
                </a:cubicBezTo>
                <a:cubicBezTo>
                  <a:pt x="333" y="274"/>
                  <a:pt x="334" y="275"/>
                  <a:pt x="335" y="276"/>
                </a:cubicBezTo>
                <a:close/>
                <a:moveTo>
                  <a:pt x="341" y="346"/>
                </a:moveTo>
                <a:cubicBezTo>
                  <a:pt x="341" y="350"/>
                  <a:pt x="340" y="353"/>
                  <a:pt x="340" y="357"/>
                </a:cubicBezTo>
                <a:cubicBezTo>
                  <a:pt x="339" y="363"/>
                  <a:pt x="338" y="360"/>
                  <a:pt x="337" y="356"/>
                </a:cubicBezTo>
                <a:cubicBezTo>
                  <a:pt x="335" y="347"/>
                  <a:pt x="336" y="337"/>
                  <a:pt x="336" y="328"/>
                </a:cubicBezTo>
                <a:cubicBezTo>
                  <a:pt x="337" y="329"/>
                  <a:pt x="339" y="329"/>
                  <a:pt x="340" y="327"/>
                </a:cubicBezTo>
                <a:cubicBezTo>
                  <a:pt x="342" y="318"/>
                  <a:pt x="340" y="307"/>
                  <a:pt x="343" y="298"/>
                </a:cubicBezTo>
                <a:cubicBezTo>
                  <a:pt x="344" y="308"/>
                  <a:pt x="342" y="318"/>
                  <a:pt x="342" y="328"/>
                </a:cubicBezTo>
                <a:cubicBezTo>
                  <a:pt x="342" y="327"/>
                  <a:pt x="342" y="327"/>
                  <a:pt x="341" y="326"/>
                </a:cubicBezTo>
                <a:cubicBezTo>
                  <a:pt x="341" y="325"/>
                  <a:pt x="340" y="325"/>
                  <a:pt x="340" y="326"/>
                </a:cubicBezTo>
                <a:cubicBezTo>
                  <a:pt x="341" y="333"/>
                  <a:pt x="341" y="339"/>
                  <a:pt x="341" y="346"/>
                </a:cubicBezTo>
                <a:close/>
                <a:moveTo>
                  <a:pt x="335" y="335"/>
                </a:moveTo>
                <a:cubicBezTo>
                  <a:pt x="335" y="335"/>
                  <a:pt x="335" y="334"/>
                  <a:pt x="335" y="334"/>
                </a:cubicBezTo>
                <a:cubicBezTo>
                  <a:pt x="335" y="324"/>
                  <a:pt x="335" y="328"/>
                  <a:pt x="335" y="333"/>
                </a:cubicBezTo>
                <a:cubicBezTo>
                  <a:pt x="335" y="334"/>
                  <a:pt x="335" y="335"/>
                  <a:pt x="335" y="335"/>
                </a:cubicBezTo>
                <a:close/>
                <a:moveTo>
                  <a:pt x="334" y="342"/>
                </a:moveTo>
                <a:cubicBezTo>
                  <a:pt x="334" y="345"/>
                  <a:pt x="334" y="348"/>
                  <a:pt x="334" y="350"/>
                </a:cubicBezTo>
                <a:cubicBezTo>
                  <a:pt x="334" y="354"/>
                  <a:pt x="333" y="356"/>
                  <a:pt x="330" y="358"/>
                </a:cubicBezTo>
                <a:cubicBezTo>
                  <a:pt x="330" y="356"/>
                  <a:pt x="329" y="355"/>
                  <a:pt x="329" y="353"/>
                </a:cubicBezTo>
                <a:cubicBezTo>
                  <a:pt x="328" y="351"/>
                  <a:pt x="328" y="349"/>
                  <a:pt x="328" y="347"/>
                </a:cubicBezTo>
                <a:cubicBezTo>
                  <a:pt x="328" y="347"/>
                  <a:pt x="328" y="346"/>
                  <a:pt x="328" y="346"/>
                </a:cubicBezTo>
                <a:cubicBezTo>
                  <a:pt x="328" y="344"/>
                  <a:pt x="328" y="341"/>
                  <a:pt x="328" y="338"/>
                </a:cubicBezTo>
                <a:cubicBezTo>
                  <a:pt x="329" y="334"/>
                  <a:pt x="329" y="329"/>
                  <a:pt x="328" y="324"/>
                </a:cubicBezTo>
                <a:cubicBezTo>
                  <a:pt x="328" y="323"/>
                  <a:pt x="327" y="323"/>
                  <a:pt x="327" y="324"/>
                </a:cubicBezTo>
                <a:cubicBezTo>
                  <a:pt x="327" y="329"/>
                  <a:pt x="327" y="335"/>
                  <a:pt x="327" y="340"/>
                </a:cubicBezTo>
                <a:cubicBezTo>
                  <a:pt x="327" y="342"/>
                  <a:pt x="327" y="345"/>
                  <a:pt x="327" y="348"/>
                </a:cubicBezTo>
                <a:cubicBezTo>
                  <a:pt x="327" y="350"/>
                  <a:pt x="326" y="352"/>
                  <a:pt x="326" y="355"/>
                </a:cubicBezTo>
                <a:cubicBezTo>
                  <a:pt x="324" y="366"/>
                  <a:pt x="322" y="353"/>
                  <a:pt x="322" y="348"/>
                </a:cubicBezTo>
                <a:cubicBezTo>
                  <a:pt x="322" y="343"/>
                  <a:pt x="322" y="337"/>
                  <a:pt x="322" y="331"/>
                </a:cubicBezTo>
                <a:cubicBezTo>
                  <a:pt x="324" y="318"/>
                  <a:pt x="326" y="305"/>
                  <a:pt x="326" y="292"/>
                </a:cubicBezTo>
                <a:cubicBezTo>
                  <a:pt x="327" y="290"/>
                  <a:pt x="328" y="288"/>
                  <a:pt x="328" y="286"/>
                </a:cubicBezTo>
                <a:cubicBezTo>
                  <a:pt x="329" y="298"/>
                  <a:pt x="326" y="309"/>
                  <a:pt x="328" y="321"/>
                </a:cubicBezTo>
                <a:cubicBezTo>
                  <a:pt x="328" y="323"/>
                  <a:pt x="331" y="323"/>
                  <a:pt x="332" y="321"/>
                </a:cubicBezTo>
                <a:cubicBezTo>
                  <a:pt x="332" y="310"/>
                  <a:pt x="333" y="300"/>
                  <a:pt x="336" y="290"/>
                </a:cubicBezTo>
                <a:cubicBezTo>
                  <a:pt x="336" y="302"/>
                  <a:pt x="334" y="314"/>
                  <a:pt x="336" y="326"/>
                </a:cubicBezTo>
                <a:cubicBezTo>
                  <a:pt x="335" y="326"/>
                  <a:pt x="335" y="326"/>
                  <a:pt x="335" y="326"/>
                </a:cubicBezTo>
                <a:cubicBezTo>
                  <a:pt x="334" y="331"/>
                  <a:pt x="334" y="337"/>
                  <a:pt x="334" y="342"/>
                </a:cubicBezTo>
                <a:close/>
                <a:moveTo>
                  <a:pt x="313" y="293"/>
                </a:moveTo>
                <a:cubicBezTo>
                  <a:pt x="313" y="293"/>
                  <a:pt x="313" y="293"/>
                  <a:pt x="313" y="293"/>
                </a:cubicBezTo>
                <a:cubicBezTo>
                  <a:pt x="311" y="297"/>
                  <a:pt x="310" y="301"/>
                  <a:pt x="309" y="305"/>
                </a:cubicBezTo>
                <a:cubicBezTo>
                  <a:pt x="306" y="314"/>
                  <a:pt x="304" y="324"/>
                  <a:pt x="302" y="334"/>
                </a:cubicBezTo>
                <a:cubicBezTo>
                  <a:pt x="301" y="320"/>
                  <a:pt x="305" y="304"/>
                  <a:pt x="313" y="293"/>
                </a:cubicBezTo>
                <a:close/>
                <a:moveTo>
                  <a:pt x="316" y="287"/>
                </a:moveTo>
                <a:cubicBezTo>
                  <a:pt x="316" y="287"/>
                  <a:pt x="316" y="287"/>
                  <a:pt x="316" y="287"/>
                </a:cubicBezTo>
                <a:cubicBezTo>
                  <a:pt x="316" y="286"/>
                  <a:pt x="317" y="286"/>
                  <a:pt x="317" y="285"/>
                </a:cubicBezTo>
                <a:cubicBezTo>
                  <a:pt x="317" y="286"/>
                  <a:pt x="316" y="286"/>
                  <a:pt x="316" y="287"/>
                </a:cubicBezTo>
                <a:close/>
                <a:moveTo>
                  <a:pt x="315" y="344"/>
                </a:moveTo>
                <a:cubicBezTo>
                  <a:pt x="315" y="328"/>
                  <a:pt x="317" y="312"/>
                  <a:pt x="317" y="297"/>
                </a:cubicBezTo>
                <a:cubicBezTo>
                  <a:pt x="318" y="292"/>
                  <a:pt x="320" y="288"/>
                  <a:pt x="322" y="284"/>
                </a:cubicBezTo>
                <a:cubicBezTo>
                  <a:pt x="322" y="286"/>
                  <a:pt x="322" y="289"/>
                  <a:pt x="322" y="292"/>
                </a:cubicBezTo>
                <a:cubicBezTo>
                  <a:pt x="318" y="304"/>
                  <a:pt x="316" y="318"/>
                  <a:pt x="318" y="331"/>
                </a:cubicBezTo>
                <a:cubicBezTo>
                  <a:pt x="318" y="332"/>
                  <a:pt x="319" y="333"/>
                  <a:pt x="320" y="333"/>
                </a:cubicBezTo>
                <a:cubicBezTo>
                  <a:pt x="320" y="336"/>
                  <a:pt x="320" y="340"/>
                  <a:pt x="319" y="344"/>
                </a:cubicBezTo>
                <a:cubicBezTo>
                  <a:pt x="319" y="347"/>
                  <a:pt x="319" y="351"/>
                  <a:pt x="318" y="355"/>
                </a:cubicBezTo>
                <a:cubicBezTo>
                  <a:pt x="318" y="355"/>
                  <a:pt x="316" y="361"/>
                  <a:pt x="316" y="361"/>
                </a:cubicBezTo>
                <a:cubicBezTo>
                  <a:pt x="315" y="356"/>
                  <a:pt x="314" y="350"/>
                  <a:pt x="314" y="345"/>
                </a:cubicBezTo>
                <a:cubicBezTo>
                  <a:pt x="314" y="344"/>
                  <a:pt x="315" y="344"/>
                  <a:pt x="315" y="344"/>
                </a:cubicBezTo>
                <a:close/>
                <a:moveTo>
                  <a:pt x="346" y="317"/>
                </a:moveTo>
                <a:cubicBezTo>
                  <a:pt x="347" y="315"/>
                  <a:pt x="347" y="313"/>
                  <a:pt x="347" y="310"/>
                </a:cubicBezTo>
                <a:cubicBezTo>
                  <a:pt x="347" y="312"/>
                  <a:pt x="347" y="315"/>
                  <a:pt x="347" y="317"/>
                </a:cubicBezTo>
                <a:cubicBezTo>
                  <a:pt x="347" y="317"/>
                  <a:pt x="347" y="317"/>
                  <a:pt x="346" y="317"/>
                </a:cubicBezTo>
                <a:close/>
                <a:moveTo>
                  <a:pt x="342" y="290"/>
                </a:moveTo>
                <a:cubicBezTo>
                  <a:pt x="341" y="291"/>
                  <a:pt x="341" y="292"/>
                  <a:pt x="340" y="293"/>
                </a:cubicBezTo>
                <a:cubicBezTo>
                  <a:pt x="340" y="290"/>
                  <a:pt x="341" y="286"/>
                  <a:pt x="341" y="282"/>
                </a:cubicBezTo>
                <a:cubicBezTo>
                  <a:pt x="342" y="284"/>
                  <a:pt x="343" y="286"/>
                  <a:pt x="343" y="289"/>
                </a:cubicBezTo>
                <a:cubicBezTo>
                  <a:pt x="343" y="289"/>
                  <a:pt x="342" y="289"/>
                  <a:pt x="342" y="290"/>
                </a:cubicBezTo>
                <a:close/>
                <a:moveTo>
                  <a:pt x="325" y="276"/>
                </a:moveTo>
                <a:cubicBezTo>
                  <a:pt x="324" y="276"/>
                  <a:pt x="324" y="276"/>
                  <a:pt x="324" y="276"/>
                </a:cubicBezTo>
                <a:cubicBezTo>
                  <a:pt x="325" y="274"/>
                  <a:pt x="326" y="273"/>
                  <a:pt x="328" y="272"/>
                </a:cubicBezTo>
                <a:cubicBezTo>
                  <a:pt x="329" y="272"/>
                  <a:pt x="330" y="273"/>
                  <a:pt x="331" y="273"/>
                </a:cubicBezTo>
                <a:cubicBezTo>
                  <a:pt x="329" y="274"/>
                  <a:pt x="327" y="275"/>
                  <a:pt x="325" y="276"/>
                </a:cubicBezTo>
                <a:close/>
                <a:moveTo>
                  <a:pt x="316" y="286"/>
                </a:moveTo>
                <a:cubicBezTo>
                  <a:pt x="316" y="286"/>
                  <a:pt x="315" y="286"/>
                  <a:pt x="315" y="286"/>
                </a:cubicBezTo>
                <a:cubicBezTo>
                  <a:pt x="316" y="284"/>
                  <a:pt x="317" y="283"/>
                  <a:pt x="319" y="281"/>
                </a:cubicBezTo>
                <a:cubicBezTo>
                  <a:pt x="318" y="283"/>
                  <a:pt x="317" y="285"/>
                  <a:pt x="316" y="286"/>
                </a:cubicBezTo>
                <a:close/>
                <a:moveTo>
                  <a:pt x="301" y="346"/>
                </a:moveTo>
                <a:cubicBezTo>
                  <a:pt x="300" y="350"/>
                  <a:pt x="300" y="354"/>
                  <a:pt x="299" y="359"/>
                </a:cubicBezTo>
                <a:cubicBezTo>
                  <a:pt x="299" y="363"/>
                  <a:pt x="299" y="371"/>
                  <a:pt x="298" y="362"/>
                </a:cubicBezTo>
                <a:cubicBezTo>
                  <a:pt x="297" y="348"/>
                  <a:pt x="296" y="333"/>
                  <a:pt x="298" y="318"/>
                </a:cubicBezTo>
                <a:cubicBezTo>
                  <a:pt x="299" y="316"/>
                  <a:pt x="300" y="313"/>
                  <a:pt x="301" y="310"/>
                </a:cubicBezTo>
                <a:cubicBezTo>
                  <a:pt x="298" y="322"/>
                  <a:pt x="297" y="335"/>
                  <a:pt x="301" y="346"/>
                </a:cubicBezTo>
                <a:close/>
                <a:moveTo>
                  <a:pt x="301" y="346"/>
                </a:moveTo>
                <a:cubicBezTo>
                  <a:pt x="301" y="347"/>
                  <a:pt x="301" y="348"/>
                  <a:pt x="301" y="348"/>
                </a:cubicBezTo>
                <a:cubicBezTo>
                  <a:pt x="300" y="354"/>
                  <a:pt x="299" y="361"/>
                  <a:pt x="299" y="367"/>
                </a:cubicBezTo>
                <a:cubicBezTo>
                  <a:pt x="299" y="367"/>
                  <a:pt x="300" y="367"/>
                  <a:pt x="300" y="367"/>
                </a:cubicBezTo>
                <a:cubicBezTo>
                  <a:pt x="299" y="367"/>
                  <a:pt x="299" y="367"/>
                  <a:pt x="299" y="367"/>
                </a:cubicBezTo>
                <a:cubicBezTo>
                  <a:pt x="299" y="360"/>
                  <a:pt x="300" y="353"/>
                  <a:pt x="301" y="346"/>
                </a:cubicBezTo>
                <a:close/>
                <a:moveTo>
                  <a:pt x="314" y="367"/>
                </a:moveTo>
                <a:cubicBezTo>
                  <a:pt x="324" y="367"/>
                  <a:pt x="334" y="367"/>
                  <a:pt x="345" y="366"/>
                </a:cubicBezTo>
                <a:cubicBezTo>
                  <a:pt x="342" y="367"/>
                  <a:pt x="339" y="367"/>
                  <a:pt x="337" y="367"/>
                </a:cubicBezTo>
                <a:cubicBezTo>
                  <a:pt x="324" y="367"/>
                  <a:pt x="312" y="368"/>
                  <a:pt x="299" y="368"/>
                </a:cubicBezTo>
                <a:cubicBezTo>
                  <a:pt x="299" y="368"/>
                  <a:pt x="299" y="368"/>
                  <a:pt x="299" y="368"/>
                </a:cubicBezTo>
                <a:cubicBezTo>
                  <a:pt x="304" y="367"/>
                  <a:pt x="309" y="367"/>
                  <a:pt x="314" y="367"/>
                </a:cubicBezTo>
                <a:close/>
                <a:moveTo>
                  <a:pt x="287" y="374"/>
                </a:moveTo>
                <a:cubicBezTo>
                  <a:pt x="262" y="375"/>
                  <a:pt x="237" y="377"/>
                  <a:pt x="212" y="379"/>
                </a:cubicBezTo>
                <a:cubicBezTo>
                  <a:pt x="195" y="380"/>
                  <a:pt x="179" y="382"/>
                  <a:pt x="162" y="383"/>
                </a:cubicBezTo>
                <a:cubicBezTo>
                  <a:pt x="156" y="383"/>
                  <a:pt x="150" y="383"/>
                  <a:pt x="144" y="384"/>
                </a:cubicBezTo>
                <a:cubicBezTo>
                  <a:pt x="144" y="384"/>
                  <a:pt x="144" y="384"/>
                  <a:pt x="144" y="384"/>
                </a:cubicBezTo>
                <a:cubicBezTo>
                  <a:pt x="142" y="384"/>
                  <a:pt x="141" y="384"/>
                  <a:pt x="139" y="384"/>
                </a:cubicBezTo>
                <a:cubicBezTo>
                  <a:pt x="140" y="383"/>
                  <a:pt x="140" y="382"/>
                  <a:pt x="139" y="382"/>
                </a:cubicBezTo>
                <a:cubicBezTo>
                  <a:pt x="145" y="381"/>
                  <a:pt x="150" y="381"/>
                  <a:pt x="155" y="381"/>
                </a:cubicBezTo>
                <a:cubicBezTo>
                  <a:pt x="155" y="381"/>
                  <a:pt x="155" y="381"/>
                  <a:pt x="155" y="381"/>
                </a:cubicBezTo>
                <a:cubicBezTo>
                  <a:pt x="165" y="381"/>
                  <a:pt x="175" y="381"/>
                  <a:pt x="184" y="379"/>
                </a:cubicBezTo>
                <a:cubicBezTo>
                  <a:pt x="185" y="379"/>
                  <a:pt x="185" y="378"/>
                  <a:pt x="185" y="378"/>
                </a:cubicBezTo>
                <a:cubicBezTo>
                  <a:pt x="188" y="378"/>
                  <a:pt x="191" y="378"/>
                  <a:pt x="195" y="377"/>
                </a:cubicBezTo>
                <a:cubicBezTo>
                  <a:pt x="195" y="378"/>
                  <a:pt x="195" y="378"/>
                  <a:pt x="195" y="377"/>
                </a:cubicBezTo>
                <a:cubicBezTo>
                  <a:pt x="239" y="374"/>
                  <a:pt x="282" y="371"/>
                  <a:pt x="325" y="369"/>
                </a:cubicBezTo>
                <a:cubicBezTo>
                  <a:pt x="316" y="371"/>
                  <a:pt x="307" y="372"/>
                  <a:pt x="298" y="373"/>
                </a:cubicBezTo>
                <a:cubicBezTo>
                  <a:pt x="295" y="373"/>
                  <a:pt x="291" y="373"/>
                  <a:pt x="287" y="374"/>
                </a:cubicBezTo>
                <a:close/>
                <a:moveTo>
                  <a:pt x="289" y="375"/>
                </a:moveTo>
                <a:cubicBezTo>
                  <a:pt x="286" y="375"/>
                  <a:pt x="283" y="375"/>
                  <a:pt x="280" y="376"/>
                </a:cubicBezTo>
                <a:cubicBezTo>
                  <a:pt x="267" y="377"/>
                  <a:pt x="254" y="377"/>
                  <a:pt x="242" y="378"/>
                </a:cubicBezTo>
                <a:cubicBezTo>
                  <a:pt x="256" y="377"/>
                  <a:pt x="270" y="376"/>
                  <a:pt x="284" y="375"/>
                </a:cubicBezTo>
                <a:cubicBezTo>
                  <a:pt x="285" y="375"/>
                  <a:pt x="287" y="375"/>
                  <a:pt x="289" y="375"/>
                </a:cubicBezTo>
                <a:close/>
                <a:moveTo>
                  <a:pt x="146" y="385"/>
                </a:moveTo>
                <a:cubicBezTo>
                  <a:pt x="146" y="385"/>
                  <a:pt x="145" y="385"/>
                  <a:pt x="145" y="385"/>
                </a:cubicBezTo>
                <a:cubicBezTo>
                  <a:pt x="152" y="384"/>
                  <a:pt x="159" y="384"/>
                  <a:pt x="166" y="383"/>
                </a:cubicBezTo>
                <a:cubicBezTo>
                  <a:pt x="169" y="383"/>
                  <a:pt x="173" y="383"/>
                  <a:pt x="177" y="383"/>
                </a:cubicBezTo>
                <a:cubicBezTo>
                  <a:pt x="166" y="384"/>
                  <a:pt x="156" y="385"/>
                  <a:pt x="146" y="385"/>
                </a:cubicBezTo>
                <a:close/>
                <a:moveTo>
                  <a:pt x="96" y="289"/>
                </a:moveTo>
                <a:cubicBezTo>
                  <a:pt x="97" y="289"/>
                  <a:pt x="97" y="289"/>
                  <a:pt x="98" y="289"/>
                </a:cubicBezTo>
                <a:cubicBezTo>
                  <a:pt x="97" y="289"/>
                  <a:pt x="95" y="290"/>
                  <a:pt x="94" y="290"/>
                </a:cubicBezTo>
                <a:cubicBezTo>
                  <a:pt x="89" y="291"/>
                  <a:pt x="84" y="292"/>
                  <a:pt x="78" y="294"/>
                </a:cubicBezTo>
                <a:cubicBezTo>
                  <a:pt x="78" y="294"/>
                  <a:pt x="78" y="294"/>
                  <a:pt x="78" y="294"/>
                </a:cubicBezTo>
                <a:cubicBezTo>
                  <a:pt x="84" y="292"/>
                  <a:pt x="90" y="291"/>
                  <a:pt x="96" y="289"/>
                </a:cubicBezTo>
                <a:close/>
                <a:moveTo>
                  <a:pt x="77" y="297"/>
                </a:moveTo>
                <a:cubicBezTo>
                  <a:pt x="78" y="296"/>
                  <a:pt x="79" y="295"/>
                  <a:pt x="79" y="294"/>
                </a:cubicBezTo>
                <a:cubicBezTo>
                  <a:pt x="87" y="292"/>
                  <a:pt x="96" y="290"/>
                  <a:pt x="103" y="288"/>
                </a:cubicBezTo>
                <a:cubicBezTo>
                  <a:pt x="105" y="288"/>
                  <a:pt x="106" y="288"/>
                  <a:pt x="108" y="288"/>
                </a:cubicBezTo>
                <a:cubicBezTo>
                  <a:pt x="107" y="288"/>
                  <a:pt x="106" y="288"/>
                  <a:pt x="106" y="289"/>
                </a:cubicBezTo>
                <a:cubicBezTo>
                  <a:pt x="105" y="290"/>
                  <a:pt x="105" y="291"/>
                  <a:pt x="105" y="291"/>
                </a:cubicBezTo>
                <a:cubicBezTo>
                  <a:pt x="103" y="292"/>
                  <a:pt x="101" y="292"/>
                  <a:pt x="99" y="293"/>
                </a:cubicBezTo>
                <a:cubicBezTo>
                  <a:pt x="99" y="292"/>
                  <a:pt x="99" y="292"/>
                  <a:pt x="99" y="292"/>
                </a:cubicBezTo>
                <a:cubicBezTo>
                  <a:pt x="99" y="292"/>
                  <a:pt x="99" y="292"/>
                  <a:pt x="99" y="292"/>
                </a:cubicBezTo>
                <a:cubicBezTo>
                  <a:pt x="99" y="292"/>
                  <a:pt x="99" y="293"/>
                  <a:pt x="99" y="293"/>
                </a:cubicBezTo>
                <a:cubicBezTo>
                  <a:pt x="87" y="295"/>
                  <a:pt x="75" y="297"/>
                  <a:pt x="63" y="301"/>
                </a:cubicBezTo>
                <a:cubicBezTo>
                  <a:pt x="63" y="301"/>
                  <a:pt x="63" y="301"/>
                  <a:pt x="63" y="301"/>
                </a:cubicBezTo>
                <a:cubicBezTo>
                  <a:pt x="68" y="299"/>
                  <a:pt x="72" y="298"/>
                  <a:pt x="77" y="297"/>
                </a:cubicBezTo>
                <a:close/>
                <a:moveTo>
                  <a:pt x="202" y="367"/>
                </a:moveTo>
                <a:cubicBezTo>
                  <a:pt x="202" y="363"/>
                  <a:pt x="202" y="360"/>
                  <a:pt x="202" y="357"/>
                </a:cubicBezTo>
                <a:cubicBezTo>
                  <a:pt x="207" y="356"/>
                  <a:pt x="211" y="356"/>
                  <a:pt x="216" y="355"/>
                </a:cubicBezTo>
                <a:cubicBezTo>
                  <a:pt x="216" y="358"/>
                  <a:pt x="216" y="360"/>
                  <a:pt x="216" y="363"/>
                </a:cubicBezTo>
                <a:cubicBezTo>
                  <a:pt x="216" y="363"/>
                  <a:pt x="217" y="363"/>
                  <a:pt x="217" y="363"/>
                </a:cubicBezTo>
                <a:cubicBezTo>
                  <a:pt x="217" y="360"/>
                  <a:pt x="217" y="358"/>
                  <a:pt x="217" y="356"/>
                </a:cubicBezTo>
                <a:cubicBezTo>
                  <a:pt x="217" y="356"/>
                  <a:pt x="216" y="356"/>
                  <a:pt x="216" y="356"/>
                </a:cubicBezTo>
                <a:cubicBezTo>
                  <a:pt x="216" y="356"/>
                  <a:pt x="216" y="355"/>
                  <a:pt x="216" y="355"/>
                </a:cubicBezTo>
                <a:cubicBezTo>
                  <a:pt x="218" y="355"/>
                  <a:pt x="219" y="355"/>
                  <a:pt x="220" y="354"/>
                </a:cubicBezTo>
                <a:cubicBezTo>
                  <a:pt x="221" y="358"/>
                  <a:pt x="221" y="362"/>
                  <a:pt x="222" y="366"/>
                </a:cubicBezTo>
                <a:cubicBezTo>
                  <a:pt x="223" y="367"/>
                  <a:pt x="223" y="368"/>
                  <a:pt x="223" y="368"/>
                </a:cubicBezTo>
                <a:cubicBezTo>
                  <a:pt x="223" y="369"/>
                  <a:pt x="223" y="369"/>
                  <a:pt x="223" y="369"/>
                </a:cubicBezTo>
                <a:cubicBezTo>
                  <a:pt x="224" y="370"/>
                  <a:pt x="224" y="371"/>
                  <a:pt x="224" y="372"/>
                </a:cubicBezTo>
                <a:cubicBezTo>
                  <a:pt x="224" y="372"/>
                  <a:pt x="223" y="372"/>
                  <a:pt x="223" y="372"/>
                </a:cubicBezTo>
                <a:cubicBezTo>
                  <a:pt x="220" y="372"/>
                  <a:pt x="216" y="373"/>
                  <a:pt x="213" y="373"/>
                </a:cubicBezTo>
                <a:cubicBezTo>
                  <a:pt x="207" y="373"/>
                  <a:pt x="201" y="374"/>
                  <a:pt x="195" y="374"/>
                </a:cubicBezTo>
                <a:cubicBezTo>
                  <a:pt x="195" y="369"/>
                  <a:pt x="195" y="363"/>
                  <a:pt x="195" y="358"/>
                </a:cubicBezTo>
                <a:cubicBezTo>
                  <a:pt x="196" y="358"/>
                  <a:pt x="197" y="358"/>
                  <a:pt x="197" y="358"/>
                </a:cubicBezTo>
                <a:cubicBezTo>
                  <a:pt x="197" y="359"/>
                  <a:pt x="197" y="360"/>
                  <a:pt x="197" y="361"/>
                </a:cubicBezTo>
                <a:cubicBezTo>
                  <a:pt x="197" y="362"/>
                  <a:pt x="198" y="362"/>
                  <a:pt x="198" y="361"/>
                </a:cubicBezTo>
                <a:cubicBezTo>
                  <a:pt x="198" y="360"/>
                  <a:pt x="198" y="359"/>
                  <a:pt x="198" y="357"/>
                </a:cubicBezTo>
                <a:cubicBezTo>
                  <a:pt x="199" y="357"/>
                  <a:pt x="200" y="357"/>
                  <a:pt x="201" y="357"/>
                </a:cubicBezTo>
                <a:cubicBezTo>
                  <a:pt x="201" y="360"/>
                  <a:pt x="201" y="363"/>
                  <a:pt x="201" y="367"/>
                </a:cubicBezTo>
                <a:cubicBezTo>
                  <a:pt x="201" y="367"/>
                  <a:pt x="202" y="367"/>
                  <a:pt x="202" y="367"/>
                </a:cubicBezTo>
                <a:close/>
                <a:moveTo>
                  <a:pt x="255" y="357"/>
                </a:moveTo>
                <a:cubicBezTo>
                  <a:pt x="255" y="358"/>
                  <a:pt x="254" y="368"/>
                  <a:pt x="252" y="366"/>
                </a:cubicBezTo>
                <a:cubicBezTo>
                  <a:pt x="250" y="364"/>
                  <a:pt x="249" y="361"/>
                  <a:pt x="249" y="358"/>
                </a:cubicBezTo>
                <a:cubicBezTo>
                  <a:pt x="250" y="355"/>
                  <a:pt x="250" y="352"/>
                  <a:pt x="249" y="349"/>
                </a:cubicBezTo>
                <a:cubicBezTo>
                  <a:pt x="249" y="348"/>
                  <a:pt x="249" y="348"/>
                  <a:pt x="249" y="349"/>
                </a:cubicBezTo>
                <a:cubicBezTo>
                  <a:pt x="248" y="351"/>
                  <a:pt x="248" y="355"/>
                  <a:pt x="248" y="358"/>
                </a:cubicBezTo>
                <a:cubicBezTo>
                  <a:pt x="247" y="359"/>
                  <a:pt x="247" y="362"/>
                  <a:pt x="246" y="362"/>
                </a:cubicBezTo>
                <a:cubicBezTo>
                  <a:pt x="246" y="362"/>
                  <a:pt x="246" y="362"/>
                  <a:pt x="246" y="362"/>
                </a:cubicBezTo>
                <a:cubicBezTo>
                  <a:pt x="245" y="362"/>
                  <a:pt x="245" y="362"/>
                  <a:pt x="245" y="362"/>
                </a:cubicBezTo>
                <a:cubicBezTo>
                  <a:pt x="244" y="358"/>
                  <a:pt x="244" y="353"/>
                  <a:pt x="244" y="348"/>
                </a:cubicBezTo>
                <a:cubicBezTo>
                  <a:pt x="244" y="348"/>
                  <a:pt x="244" y="348"/>
                  <a:pt x="245" y="347"/>
                </a:cubicBezTo>
                <a:cubicBezTo>
                  <a:pt x="247" y="336"/>
                  <a:pt x="247" y="324"/>
                  <a:pt x="247" y="312"/>
                </a:cubicBezTo>
                <a:cubicBezTo>
                  <a:pt x="248" y="309"/>
                  <a:pt x="248" y="307"/>
                  <a:pt x="249" y="304"/>
                </a:cubicBezTo>
                <a:cubicBezTo>
                  <a:pt x="251" y="318"/>
                  <a:pt x="250" y="332"/>
                  <a:pt x="248" y="345"/>
                </a:cubicBezTo>
                <a:cubicBezTo>
                  <a:pt x="247" y="348"/>
                  <a:pt x="251" y="349"/>
                  <a:pt x="252" y="346"/>
                </a:cubicBezTo>
                <a:cubicBezTo>
                  <a:pt x="252" y="342"/>
                  <a:pt x="253" y="337"/>
                  <a:pt x="253" y="332"/>
                </a:cubicBezTo>
                <a:cubicBezTo>
                  <a:pt x="253" y="340"/>
                  <a:pt x="253" y="347"/>
                  <a:pt x="253" y="355"/>
                </a:cubicBezTo>
                <a:cubicBezTo>
                  <a:pt x="253" y="356"/>
                  <a:pt x="254" y="357"/>
                  <a:pt x="255" y="356"/>
                </a:cubicBezTo>
                <a:cubicBezTo>
                  <a:pt x="255" y="357"/>
                  <a:pt x="255" y="357"/>
                  <a:pt x="255" y="357"/>
                </a:cubicBezTo>
                <a:close/>
                <a:moveTo>
                  <a:pt x="241" y="347"/>
                </a:moveTo>
                <a:cubicBezTo>
                  <a:pt x="241" y="348"/>
                  <a:pt x="241" y="348"/>
                  <a:pt x="242" y="349"/>
                </a:cubicBezTo>
                <a:cubicBezTo>
                  <a:pt x="242" y="350"/>
                  <a:pt x="241" y="352"/>
                  <a:pt x="241" y="354"/>
                </a:cubicBezTo>
                <a:cubicBezTo>
                  <a:pt x="241" y="352"/>
                  <a:pt x="241" y="350"/>
                  <a:pt x="241" y="347"/>
                </a:cubicBezTo>
                <a:close/>
                <a:moveTo>
                  <a:pt x="257" y="332"/>
                </a:moveTo>
                <a:cubicBezTo>
                  <a:pt x="257" y="339"/>
                  <a:pt x="257" y="345"/>
                  <a:pt x="257" y="352"/>
                </a:cubicBezTo>
                <a:cubicBezTo>
                  <a:pt x="257" y="352"/>
                  <a:pt x="257" y="352"/>
                  <a:pt x="257" y="351"/>
                </a:cubicBezTo>
                <a:cubicBezTo>
                  <a:pt x="257" y="345"/>
                  <a:pt x="257" y="339"/>
                  <a:pt x="257" y="332"/>
                </a:cubicBezTo>
                <a:close/>
                <a:moveTo>
                  <a:pt x="257" y="356"/>
                </a:moveTo>
                <a:cubicBezTo>
                  <a:pt x="258" y="356"/>
                  <a:pt x="258" y="356"/>
                  <a:pt x="258" y="356"/>
                </a:cubicBezTo>
                <a:cubicBezTo>
                  <a:pt x="258" y="357"/>
                  <a:pt x="258" y="358"/>
                  <a:pt x="257" y="359"/>
                </a:cubicBezTo>
                <a:cubicBezTo>
                  <a:pt x="257" y="358"/>
                  <a:pt x="257" y="357"/>
                  <a:pt x="257" y="356"/>
                </a:cubicBezTo>
                <a:close/>
                <a:moveTo>
                  <a:pt x="258" y="354"/>
                </a:moveTo>
                <a:cubicBezTo>
                  <a:pt x="258" y="354"/>
                  <a:pt x="258" y="354"/>
                  <a:pt x="257" y="353"/>
                </a:cubicBezTo>
                <a:cubicBezTo>
                  <a:pt x="257" y="353"/>
                  <a:pt x="257" y="352"/>
                  <a:pt x="257" y="352"/>
                </a:cubicBezTo>
                <a:cubicBezTo>
                  <a:pt x="257" y="342"/>
                  <a:pt x="258" y="333"/>
                  <a:pt x="258" y="323"/>
                </a:cubicBezTo>
                <a:cubicBezTo>
                  <a:pt x="258" y="318"/>
                  <a:pt x="258" y="312"/>
                  <a:pt x="259" y="307"/>
                </a:cubicBezTo>
                <a:cubicBezTo>
                  <a:pt x="259" y="315"/>
                  <a:pt x="259" y="324"/>
                  <a:pt x="259" y="328"/>
                </a:cubicBezTo>
                <a:cubicBezTo>
                  <a:pt x="259" y="336"/>
                  <a:pt x="258" y="343"/>
                  <a:pt x="258" y="351"/>
                </a:cubicBezTo>
                <a:cubicBezTo>
                  <a:pt x="258" y="352"/>
                  <a:pt x="258" y="353"/>
                  <a:pt x="258" y="354"/>
                </a:cubicBezTo>
                <a:close/>
                <a:moveTo>
                  <a:pt x="256" y="299"/>
                </a:moveTo>
                <a:cubicBezTo>
                  <a:pt x="255" y="294"/>
                  <a:pt x="252" y="290"/>
                  <a:pt x="248" y="289"/>
                </a:cubicBezTo>
                <a:cubicBezTo>
                  <a:pt x="248" y="288"/>
                  <a:pt x="247" y="288"/>
                  <a:pt x="246" y="288"/>
                </a:cubicBezTo>
                <a:cubicBezTo>
                  <a:pt x="249" y="289"/>
                  <a:pt x="251" y="290"/>
                  <a:pt x="253" y="293"/>
                </a:cubicBezTo>
                <a:cubicBezTo>
                  <a:pt x="254" y="295"/>
                  <a:pt x="255" y="297"/>
                  <a:pt x="256" y="299"/>
                </a:cubicBezTo>
                <a:cubicBezTo>
                  <a:pt x="255" y="299"/>
                  <a:pt x="255" y="300"/>
                  <a:pt x="255" y="300"/>
                </a:cubicBezTo>
                <a:cubicBezTo>
                  <a:pt x="254" y="302"/>
                  <a:pt x="254" y="303"/>
                  <a:pt x="253" y="305"/>
                </a:cubicBezTo>
                <a:cubicBezTo>
                  <a:pt x="253" y="302"/>
                  <a:pt x="253" y="299"/>
                  <a:pt x="253" y="297"/>
                </a:cubicBezTo>
                <a:cubicBezTo>
                  <a:pt x="252" y="295"/>
                  <a:pt x="250" y="294"/>
                  <a:pt x="249" y="296"/>
                </a:cubicBezTo>
                <a:cubicBezTo>
                  <a:pt x="248" y="298"/>
                  <a:pt x="247" y="300"/>
                  <a:pt x="246" y="302"/>
                </a:cubicBezTo>
                <a:cubicBezTo>
                  <a:pt x="246" y="299"/>
                  <a:pt x="245" y="296"/>
                  <a:pt x="245" y="293"/>
                </a:cubicBezTo>
                <a:cubicBezTo>
                  <a:pt x="244" y="291"/>
                  <a:pt x="242" y="291"/>
                  <a:pt x="241" y="293"/>
                </a:cubicBezTo>
                <a:cubicBezTo>
                  <a:pt x="240" y="295"/>
                  <a:pt x="239" y="296"/>
                  <a:pt x="239" y="298"/>
                </a:cubicBezTo>
                <a:cubicBezTo>
                  <a:pt x="238" y="297"/>
                  <a:pt x="236" y="296"/>
                  <a:pt x="235" y="298"/>
                </a:cubicBezTo>
                <a:cubicBezTo>
                  <a:pt x="230" y="308"/>
                  <a:pt x="226" y="319"/>
                  <a:pt x="224" y="331"/>
                </a:cubicBezTo>
                <a:cubicBezTo>
                  <a:pt x="224" y="331"/>
                  <a:pt x="224" y="331"/>
                  <a:pt x="224" y="331"/>
                </a:cubicBezTo>
                <a:cubicBezTo>
                  <a:pt x="224" y="323"/>
                  <a:pt x="225" y="313"/>
                  <a:pt x="228" y="304"/>
                </a:cubicBezTo>
                <a:cubicBezTo>
                  <a:pt x="232" y="296"/>
                  <a:pt x="238" y="289"/>
                  <a:pt x="244" y="288"/>
                </a:cubicBezTo>
                <a:cubicBezTo>
                  <a:pt x="239" y="289"/>
                  <a:pt x="234" y="294"/>
                  <a:pt x="230" y="299"/>
                </a:cubicBezTo>
                <a:cubicBezTo>
                  <a:pt x="232" y="293"/>
                  <a:pt x="237" y="289"/>
                  <a:pt x="243" y="287"/>
                </a:cubicBezTo>
                <a:cubicBezTo>
                  <a:pt x="251" y="285"/>
                  <a:pt x="255" y="291"/>
                  <a:pt x="257" y="299"/>
                </a:cubicBezTo>
                <a:cubicBezTo>
                  <a:pt x="257" y="299"/>
                  <a:pt x="256" y="299"/>
                  <a:pt x="256" y="299"/>
                </a:cubicBezTo>
                <a:close/>
                <a:moveTo>
                  <a:pt x="221" y="349"/>
                </a:moveTo>
                <a:cubicBezTo>
                  <a:pt x="220" y="336"/>
                  <a:pt x="221" y="320"/>
                  <a:pt x="226" y="307"/>
                </a:cubicBezTo>
                <a:cubicBezTo>
                  <a:pt x="226" y="306"/>
                  <a:pt x="226" y="306"/>
                  <a:pt x="227" y="305"/>
                </a:cubicBezTo>
                <a:cubicBezTo>
                  <a:pt x="224" y="314"/>
                  <a:pt x="223" y="325"/>
                  <a:pt x="223" y="333"/>
                </a:cubicBezTo>
                <a:cubicBezTo>
                  <a:pt x="222" y="340"/>
                  <a:pt x="221" y="347"/>
                  <a:pt x="221" y="353"/>
                </a:cubicBezTo>
                <a:cubicBezTo>
                  <a:pt x="221" y="353"/>
                  <a:pt x="221" y="353"/>
                  <a:pt x="221" y="353"/>
                </a:cubicBezTo>
                <a:cubicBezTo>
                  <a:pt x="221" y="352"/>
                  <a:pt x="221" y="351"/>
                  <a:pt x="221" y="349"/>
                </a:cubicBezTo>
                <a:close/>
                <a:moveTo>
                  <a:pt x="221" y="354"/>
                </a:moveTo>
                <a:cubicBezTo>
                  <a:pt x="221" y="356"/>
                  <a:pt x="221" y="358"/>
                  <a:pt x="222" y="360"/>
                </a:cubicBezTo>
                <a:cubicBezTo>
                  <a:pt x="221" y="358"/>
                  <a:pt x="221" y="356"/>
                  <a:pt x="221" y="354"/>
                </a:cubicBezTo>
                <a:cubicBezTo>
                  <a:pt x="221" y="354"/>
                  <a:pt x="221" y="354"/>
                  <a:pt x="221" y="354"/>
                </a:cubicBezTo>
                <a:close/>
                <a:moveTo>
                  <a:pt x="224" y="370"/>
                </a:moveTo>
                <a:cubicBezTo>
                  <a:pt x="224" y="371"/>
                  <a:pt x="224" y="371"/>
                  <a:pt x="224" y="369"/>
                </a:cubicBezTo>
                <a:cubicBezTo>
                  <a:pt x="224" y="369"/>
                  <a:pt x="224" y="370"/>
                  <a:pt x="224" y="370"/>
                </a:cubicBezTo>
                <a:close/>
                <a:moveTo>
                  <a:pt x="235" y="307"/>
                </a:moveTo>
                <a:cubicBezTo>
                  <a:pt x="235" y="307"/>
                  <a:pt x="235" y="307"/>
                  <a:pt x="235" y="307"/>
                </a:cubicBezTo>
                <a:cubicBezTo>
                  <a:pt x="230" y="322"/>
                  <a:pt x="228" y="337"/>
                  <a:pt x="228" y="352"/>
                </a:cubicBezTo>
                <a:cubicBezTo>
                  <a:pt x="227" y="353"/>
                  <a:pt x="226" y="353"/>
                  <a:pt x="225" y="353"/>
                </a:cubicBezTo>
                <a:cubicBezTo>
                  <a:pt x="225" y="337"/>
                  <a:pt x="229" y="322"/>
                  <a:pt x="235" y="307"/>
                </a:cubicBezTo>
                <a:close/>
                <a:moveTo>
                  <a:pt x="233" y="343"/>
                </a:moveTo>
                <a:cubicBezTo>
                  <a:pt x="233" y="337"/>
                  <a:pt x="234" y="331"/>
                  <a:pt x="235" y="325"/>
                </a:cubicBezTo>
                <a:cubicBezTo>
                  <a:pt x="234" y="331"/>
                  <a:pt x="234" y="337"/>
                  <a:pt x="233" y="343"/>
                </a:cubicBezTo>
                <a:close/>
                <a:moveTo>
                  <a:pt x="224" y="312"/>
                </a:moveTo>
                <a:cubicBezTo>
                  <a:pt x="220" y="324"/>
                  <a:pt x="219" y="339"/>
                  <a:pt x="220" y="353"/>
                </a:cubicBezTo>
                <a:cubicBezTo>
                  <a:pt x="219" y="354"/>
                  <a:pt x="218" y="354"/>
                  <a:pt x="216" y="354"/>
                </a:cubicBezTo>
                <a:cubicBezTo>
                  <a:pt x="216" y="353"/>
                  <a:pt x="216" y="351"/>
                  <a:pt x="216" y="350"/>
                </a:cubicBezTo>
                <a:cubicBezTo>
                  <a:pt x="216" y="340"/>
                  <a:pt x="218" y="330"/>
                  <a:pt x="220" y="320"/>
                </a:cubicBezTo>
                <a:cubicBezTo>
                  <a:pt x="221" y="317"/>
                  <a:pt x="223" y="312"/>
                  <a:pt x="226" y="307"/>
                </a:cubicBezTo>
                <a:cubicBezTo>
                  <a:pt x="225" y="309"/>
                  <a:pt x="225" y="310"/>
                  <a:pt x="224" y="312"/>
                </a:cubicBezTo>
                <a:close/>
                <a:moveTo>
                  <a:pt x="171" y="379"/>
                </a:moveTo>
                <a:cubicBezTo>
                  <a:pt x="174" y="379"/>
                  <a:pt x="176" y="379"/>
                  <a:pt x="179" y="379"/>
                </a:cubicBezTo>
                <a:cubicBezTo>
                  <a:pt x="186" y="379"/>
                  <a:pt x="177" y="379"/>
                  <a:pt x="174" y="379"/>
                </a:cubicBezTo>
                <a:cubicBezTo>
                  <a:pt x="172" y="380"/>
                  <a:pt x="169" y="380"/>
                  <a:pt x="166" y="380"/>
                </a:cubicBezTo>
                <a:cubicBezTo>
                  <a:pt x="168" y="380"/>
                  <a:pt x="169" y="379"/>
                  <a:pt x="170" y="379"/>
                </a:cubicBezTo>
                <a:cubicBezTo>
                  <a:pt x="170" y="379"/>
                  <a:pt x="171" y="379"/>
                  <a:pt x="171" y="379"/>
                </a:cubicBezTo>
                <a:close/>
                <a:moveTo>
                  <a:pt x="113" y="309"/>
                </a:moveTo>
                <a:cubicBezTo>
                  <a:pt x="115" y="308"/>
                  <a:pt x="117" y="308"/>
                  <a:pt x="119" y="307"/>
                </a:cubicBezTo>
                <a:cubicBezTo>
                  <a:pt x="119" y="308"/>
                  <a:pt x="118" y="308"/>
                  <a:pt x="117" y="309"/>
                </a:cubicBezTo>
                <a:cubicBezTo>
                  <a:pt x="116" y="310"/>
                  <a:pt x="115" y="311"/>
                  <a:pt x="114" y="312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114" y="311"/>
                  <a:pt x="113" y="310"/>
                  <a:pt x="112" y="310"/>
                </a:cubicBezTo>
                <a:cubicBezTo>
                  <a:pt x="112" y="309"/>
                  <a:pt x="112" y="309"/>
                  <a:pt x="113" y="309"/>
                </a:cubicBezTo>
                <a:close/>
                <a:moveTo>
                  <a:pt x="138" y="343"/>
                </a:moveTo>
                <a:cubicBezTo>
                  <a:pt x="138" y="329"/>
                  <a:pt x="138" y="316"/>
                  <a:pt x="138" y="302"/>
                </a:cubicBezTo>
                <a:cubicBezTo>
                  <a:pt x="139" y="302"/>
                  <a:pt x="139" y="302"/>
                  <a:pt x="139" y="302"/>
                </a:cubicBezTo>
                <a:cubicBezTo>
                  <a:pt x="139" y="313"/>
                  <a:pt x="140" y="325"/>
                  <a:pt x="140" y="336"/>
                </a:cubicBezTo>
                <a:cubicBezTo>
                  <a:pt x="140" y="337"/>
                  <a:pt x="141" y="337"/>
                  <a:pt x="141" y="336"/>
                </a:cubicBezTo>
                <a:cubicBezTo>
                  <a:pt x="141" y="326"/>
                  <a:pt x="140" y="317"/>
                  <a:pt x="140" y="307"/>
                </a:cubicBezTo>
                <a:cubicBezTo>
                  <a:pt x="140" y="305"/>
                  <a:pt x="140" y="303"/>
                  <a:pt x="140" y="302"/>
                </a:cubicBezTo>
                <a:cubicBezTo>
                  <a:pt x="141" y="301"/>
                  <a:pt x="142" y="301"/>
                  <a:pt x="142" y="301"/>
                </a:cubicBezTo>
                <a:cubicBezTo>
                  <a:pt x="142" y="303"/>
                  <a:pt x="142" y="304"/>
                  <a:pt x="142" y="306"/>
                </a:cubicBezTo>
                <a:cubicBezTo>
                  <a:pt x="142" y="313"/>
                  <a:pt x="142" y="320"/>
                  <a:pt x="141" y="328"/>
                </a:cubicBezTo>
                <a:cubicBezTo>
                  <a:pt x="141" y="328"/>
                  <a:pt x="141" y="329"/>
                  <a:pt x="141" y="329"/>
                </a:cubicBezTo>
                <a:cubicBezTo>
                  <a:pt x="140" y="341"/>
                  <a:pt x="140" y="353"/>
                  <a:pt x="139" y="365"/>
                </a:cubicBezTo>
                <a:cubicBezTo>
                  <a:pt x="136" y="366"/>
                  <a:pt x="134" y="366"/>
                  <a:pt x="131" y="367"/>
                </a:cubicBezTo>
                <a:cubicBezTo>
                  <a:pt x="132" y="354"/>
                  <a:pt x="132" y="342"/>
                  <a:pt x="131" y="329"/>
                </a:cubicBezTo>
                <a:cubicBezTo>
                  <a:pt x="131" y="325"/>
                  <a:pt x="131" y="314"/>
                  <a:pt x="127" y="308"/>
                </a:cubicBezTo>
                <a:cubicBezTo>
                  <a:pt x="127" y="307"/>
                  <a:pt x="126" y="306"/>
                  <a:pt x="126" y="305"/>
                </a:cubicBezTo>
                <a:cubicBezTo>
                  <a:pt x="130" y="304"/>
                  <a:pt x="133" y="303"/>
                  <a:pt x="137" y="302"/>
                </a:cubicBezTo>
                <a:cubicBezTo>
                  <a:pt x="137" y="304"/>
                  <a:pt x="137" y="306"/>
                  <a:pt x="137" y="308"/>
                </a:cubicBezTo>
                <a:cubicBezTo>
                  <a:pt x="137" y="319"/>
                  <a:pt x="137" y="331"/>
                  <a:pt x="137" y="343"/>
                </a:cubicBezTo>
                <a:cubicBezTo>
                  <a:pt x="137" y="343"/>
                  <a:pt x="138" y="343"/>
                  <a:pt x="138" y="343"/>
                </a:cubicBezTo>
                <a:close/>
                <a:moveTo>
                  <a:pt x="272" y="264"/>
                </a:moveTo>
                <a:cubicBezTo>
                  <a:pt x="272" y="264"/>
                  <a:pt x="272" y="264"/>
                  <a:pt x="272" y="264"/>
                </a:cubicBezTo>
                <a:cubicBezTo>
                  <a:pt x="259" y="266"/>
                  <a:pt x="246" y="268"/>
                  <a:pt x="233" y="270"/>
                </a:cubicBezTo>
                <a:cubicBezTo>
                  <a:pt x="229" y="271"/>
                  <a:pt x="225" y="271"/>
                  <a:pt x="221" y="272"/>
                </a:cubicBezTo>
                <a:cubicBezTo>
                  <a:pt x="221" y="272"/>
                  <a:pt x="221" y="271"/>
                  <a:pt x="221" y="271"/>
                </a:cubicBezTo>
                <a:cubicBezTo>
                  <a:pt x="238" y="268"/>
                  <a:pt x="255" y="266"/>
                  <a:pt x="272" y="264"/>
                </a:cubicBezTo>
                <a:close/>
                <a:moveTo>
                  <a:pt x="295" y="261"/>
                </a:moveTo>
                <a:cubicBezTo>
                  <a:pt x="295" y="261"/>
                  <a:pt x="295" y="261"/>
                  <a:pt x="295" y="261"/>
                </a:cubicBezTo>
                <a:cubicBezTo>
                  <a:pt x="297" y="261"/>
                  <a:pt x="299" y="260"/>
                  <a:pt x="300" y="260"/>
                </a:cubicBezTo>
                <a:cubicBezTo>
                  <a:pt x="299" y="260"/>
                  <a:pt x="297" y="261"/>
                  <a:pt x="295" y="261"/>
                </a:cubicBezTo>
                <a:close/>
                <a:moveTo>
                  <a:pt x="294" y="261"/>
                </a:moveTo>
                <a:cubicBezTo>
                  <a:pt x="294" y="261"/>
                  <a:pt x="293" y="261"/>
                  <a:pt x="292" y="261"/>
                </a:cubicBezTo>
                <a:cubicBezTo>
                  <a:pt x="292" y="261"/>
                  <a:pt x="292" y="261"/>
                  <a:pt x="292" y="261"/>
                </a:cubicBezTo>
                <a:cubicBezTo>
                  <a:pt x="293" y="261"/>
                  <a:pt x="294" y="261"/>
                  <a:pt x="294" y="261"/>
                </a:cubicBezTo>
                <a:cubicBezTo>
                  <a:pt x="294" y="261"/>
                  <a:pt x="294" y="261"/>
                  <a:pt x="294" y="261"/>
                </a:cubicBezTo>
                <a:close/>
                <a:moveTo>
                  <a:pt x="292" y="261"/>
                </a:moveTo>
                <a:cubicBezTo>
                  <a:pt x="292" y="260"/>
                  <a:pt x="292" y="260"/>
                  <a:pt x="292" y="260"/>
                </a:cubicBezTo>
                <a:cubicBezTo>
                  <a:pt x="293" y="259"/>
                  <a:pt x="293" y="259"/>
                  <a:pt x="294" y="260"/>
                </a:cubicBezTo>
                <a:cubicBezTo>
                  <a:pt x="294" y="260"/>
                  <a:pt x="293" y="261"/>
                  <a:pt x="292" y="261"/>
                </a:cubicBezTo>
                <a:close/>
                <a:moveTo>
                  <a:pt x="291" y="261"/>
                </a:moveTo>
                <a:cubicBezTo>
                  <a:pt x="291" y="261"/>
                  <a:pt x="290" y="261"/>
                  <a:pt x="290" y="261"/>
                </a:cubicBezTo>
                <a:cubicBezTo>
                  <a:pt x="290" y="261"/>
                  <a:pt x="290" y="261"/>
                  <a:pt x="290" y="260"/>
                </a:cubicBezTo>
                <a:cubicBezTo>
                  <a:pt x="291" y="260"/>
                  <a:pt x="291" y="259"/>
                  <a:pt x="291" y="259"/>
                </a:cubicBezTo>
                <a:cubicBezTo>
                  <a:pt x="291" y="259"/>
                  <a:pt x="291" y="260"/>
                  <a:pt x="291" y="261"/>
                </a:cubicBezTo>
                <a:close/>
                <a:moveTo>
                  <a:pt x="291" y="261"/>
                </a:moveTo>
                <a:cubicBezTo>
                  <a:pt x="291" y="261"/>
                  <a:pt x="291" y="261"/>
                  <a:pt x="291" y="261"/>
                </a:cubicBezTo>
                <a:cubicBezTo>
                  <a:pt x="290" y="262"/>
                  <a:pt x="289" y="262"/>
                  <a:pt x="288" y="262"/>
                </a:cubicBezTo>
                <a:cubicBezTo>
                  <a:pt x="288" y="262"/>
                  <a:pt x="289" y="262"/>
                  <a:pt x="289" y="262"/>
                </a:cubicBezTo>
                <a:cubicBezTo>
                  <a:pt x="290" y="261"/>
                  <a:pt x="290" y="261"/>
                  <a:pt x="291" y="261"/>
                </a:cubicBezTo>
                <a:close/>
                <a:moveTo>
                  <a:pt x="280" y="263"/>
                </a:moveTo>
                <a:cubicBezTo>
                  <a:pt x="278" y="263"/>
                  <a:pt x="277" y="263"/>
                  <a:pt x="275" y="264"/>
                </a:cubicBezTo>
                <a:cubicBezTo>
                  <a:pt x="275" y="263"/>
                  <a:pt x="275" y="263"/>
                  <a:pt x="275" y="263"/>
                </a:cubicBezTo>
                <a:cubicBezTo>
                  <a:pt x="277" y="263"/>
                  <a:pt x="279" y="263"/>
                  <a:pt x="281" y="262"/>
                </a:cubicBezTo>
                <a:cubicBezTo>
                  <a:pt x="281" y="263"/>
                  <a:pt x="280" y="263"/>
                  <a:pt x="280" y="263"/>
                </a:cubicBezTo>
                <a:close/>
                <a:moveTo>
                  <a:pt x="274" y="264"/>
                </a:moveTo>
                <a:cubicBezTo>
                  <a:pt x="274" y="264"/>
                  <a:pt x="273" y="264"/>
                  <a:pt x="273" y="264"/>
                </a:cubicBezTo>
                <a:cubicBezTo>
                  <a:pt x="273" y="264"/>
                  <a:pt x="273" y="264"/>
                  <a:pt x="273" y="264"/>
                </a:cubicBezTo>
                <a:cubicBezTo>
                  <a:pt x="273" y="263"/>
                  <a:pt x="274" y="263"/>
                  <a:pt x="274" y="263"/>
                </a:cubicBezTo>
                <a:cubicBezTo>
                  <a:pt x="274" y="263"/>
                  <a:pt x="274" y="264"/>
                  <a:pt x="274" y="264"/>
                </a:cubicBezTo>
                <a:close/>
                <a:moveTo>
                  <a:pt x="220" y="272"/>
                </a:moveTo>
                <a:cubicBezTo>
                  <a:pt x="207" y="274"/>
                  <a:pt x="194" y="275"/>
                  <a:pt x="181" y="277"/>
                </a:cubicBezTo>
                <a:cubicBezTo>
                  <a:pt x="179" y="277"/>
                  <a:pt x="178" y="277"/>
                  <a:pt x="176" y="278"/>
                </a:cubicBezTo>
                <a:cubicBezTo>
                  <a:pt x="177" y="277"/>
                  <a:pt x="179" y="277"/>
                  <a:pt x="180" y="277"/>
                </a:cubicBezTo>
                <a:cubicBezTo>
                  <a:pt x="193" y="275"/>
                  <a:pt x="207" y="273"/>
                  <a:pt x="220" y="271"/>
                </a:cubicBezTo>
                <a:cubicBezTo>
                  <a:pt x="220" y="271"/>
                  <a:pt x="220" y="272"/>
                  <a:pt x="220" y="272"/>
                </a:cubicBezTo>
                <a:close/>
                <a:moveTo>
                  <a:pt x="204" y="279"/>
                </a:moveTo>
                <a:cubicBezTo>
                  <a:pt x="204" y="280"/>
                  <a:pt x="204" y="280"/>
                  <a:pt x="204" y="281"/>
                </a:cubicBezTo>
                <a:cubicBezTo>
                  <a:pt x="204" y="281"/>
                  <a:pt x="204" y="281"/>
                  <a:pt x="204" y="281"/>
                </a:cubicBezTo>
                <a:cubicBezTo>
                  <a:pt x="204" y="282"/>
                  <a:pt x="203" y="283"/>
                  <a:pt x="203" y="284"/>
                </a:cubicBezTo>
                <a:cubicBezTo>
                  <a:pt x="203" y="283"/>
                  <a:pt x="203" y="284"/>
                  <a:pt x="203" y="284"/>
                </a:cubicBezTo>
                <a:cubicBezTo>
                  <a:pt x="202" y="284"/>
                  <a:pt x="202" y="285"/>
                  <a:pt x="202" y="286"/>
                </a:cubicBezTo>
                <a:cubicBezTo>
                  <a:pt x="194" y="288"/>
                  <a:pt x="186" y="289"/>
                  <a:pt x="178" y="291"/>
                </a:cubicBezTo>
                <a:cubicBezTo>
                  <a:pt x="177" y="291"/>
                  <a:pt x="176" y="290"/>
                  <a:pt x="175" y="290"/>
                </a:cubicBezTo>
                <a:cubicBezTo>
                  <a:pt x="171" y="289"/>
                  <a:pt x="167" y="291"/>
                  <a:pt x="165" y="294"/>
                </a:cubicBezTo>
                <a:cubicBezTo>
                  <a:pt x="157" y="296"/>
                  <a:pt x="150" y="298"/>
                  <a:pt x="143" y="300"/>
                </a:cubicBezTo>
                <a:cubicBezTo>
                  <a:pt x="143" y="300"/>
                  <a:pt x="143" y="299"/>
                  <a:pt x="143" y="299"/>
                </a:cubicBezTo>
                <a:cubicBezTo>
                  <a:pt x="143" y="299"/>
                  <a:pt x="143" y="298"/>
                  <a:pt x="143" y="299"/>
                </a:cubicBezTo>
                <a:cubicBezTo>
                  <a:pt x="143" y="299"/>
                  <a:pt x="142" y="300"/>
                  <a:pt x="142" y="300"/>
                </a:cubicBezTo>
                <a:cubicBezTo>
                  <a:pt x="142" y="300"/>
                  <a:pt x="141" y="300"/>
                  <a:pt x="140" y="301"/>
                </a:cubicBezTo>
                <a:cubicBezTo>
                  <a:pt x="140" y="298"/>
                  <a:pt x="141" y="296"/>
                  <a:pt x="141" y="293"/>
                </a:cubicBezTo>
                <a:cubicBezTo>
                  <a:pt x="155" y="291"/>
                  <a:pt x="170" y="289"/>
                  <a:pt x="184" y="286"/>
                </a:cubicBezTo>
                <a:cubicBezTo>
                  <a:pt x="185" y="286"/>
                  <a:pt x="185" y="285"/>
                  <a:pt x="184" y="285"/>
                </a:cubicBezTo>
                <a:cubicBezTo>
                  <a:pt x="170" y="288"/>
                  <a:pt x="156" y="290"/>
                  <a:pt x="141" y="292"/>
                </a:cubicBezTo>
                <a:cubicBezTo>
                  <a:pt x="141" y="292"/>
                  <a:pt x="141" y="292"/>
                  <a:pt x="141" y="291"/>
                </a:cubicBezTo>
                <a:cubicBezTo>
                  <a:pt x="141" y="291"/>
                  <a:pt x="141" y="291"/>
                  <a:pt x="141" y="290"/>
                </a:cubicBezTo>
                <a:cubicBezTo>
                  <a:pt x="162" y="287"/>
                  <a:pt x="183" y="283"/>
                  <a:pt x="204" y="279"/>
                </a:cubicBezTo>
                <a:close/>
                <a:moveTo>
                  <a:pt x="125" y="306"/>
                </a:moveTo>
                <a:cubicBezTo>
                  <a:pt x="125" y="306"/>
                  <a:pt x="125" y="306"/>
                  <a:pt x="125" y="306"/>
                </a:cubicBezTo>
                <a:cubicBezTo>
                  <a:pt x="126" y="308"/>
                  <a:pt x="127" y="310"/>
                  <a:pt x="128" y="312"/>
                </a:cubicBezTo>
                <a:cubicBezTo>
                  <a:pt x="129" y="314"/>
                  <a:pt x="129" y="317"/>
                  <a:pt x="129" y="319"/>
                </a:cubicBezTo>
                <a:cubicBezTo>
                  <a:pt x="129" y="320"/>
                  <a:pt x="129" y="320"/>
                  <a:pt x="129" y="320"/>
                </a:cubicBezTo>
                <a:cubicBezTo>
                  <a:pt x="129" y="316"/>
                  <a:pt x="128" y="313"/>
                  <a:pt x="126" y="310"/>
                </a:cubicBezTo>
                <a:cubicBezTo>
                  <a:pt x="123" y="308"/>
                  <a:pt x="121" y="308"/>
                  <a:pt x="118" y="309"/>
                </a:cubicBezTo>
                <a:cubicBezTo>
                  <a:pt x="118" y="309"/>
                  <a:pt x="118" y="309"/>
                  <a:pt x="118" y="309"/>
                </a:cubicBezTo>
                <a:cubicBezTo>
                  <a:pt x="119" y="308"/>
                  <a:pt x="119" y="308"/>
                  <a:pt x="120" y="307"/>
                </a:cubicBezTo>
                <a:cubicBezTo>
                  <a:pt x="121" y="307"/>
                  <a:pt x="123" y="306"/>
                  <a:pt x="125" y="306"/>
                </a:cubicBezTo>
                <a:close/>
                <a:moveTo>
                  <a:pt x="131" y="373"/>
                </a:moveTo>
                <a:cubicBezTo>
                  <a:pt x="131" y="371"/>
                  <a:pt x="131" y="370"/>
                  <a:pt x="131" y="368"/>
                </a:cubicBezTo>
                <a:cubicBezTo>
                  <a:pt x="134" y="367"/>
                  <a:pt x="136" y="367"/>
                  <a:pt x="139" y="366"/>
                </a:cubicBezTo>
                <a:cubicBezTo>
                  <a:pt x="139" y="368"/>
                  <a:pt x="139" y="370"/>
                  <a:pt x="138" y="372"/>
                </a:cubicBezTo>
                <a:cubicBezTo>
                  <a:pt x="138" y="373"/>
                  <a:pt x="139" y="373"/>
                  <a:pt x="139" y="372"/>
                </a:cubicBezTo>
                <a:cubicBezTo>
                  <a:pt x="140" y="371"/>
                  <a:pt x="140" y="369"/>
                  <a:pt x="140" y="368"/>
                </a:cubicBezTo>
                <a:cubicBezTo>
                  <a:pt x="140" y="367"/>
                  <a:pt x="140" y="367"/>
                  <a:pt x="140" y="366"/>
                </a:cubicBezTo>
                <a:cubicBezTo>
                  <a:pt x="145" y="365"/>
                  <a:pt x="150" y="365"/>
                  <a:pt x="155" y="364"/>
                </a:cubicBezTo>
                <a:cubicBezTo>
                  <a:pt x="155" y="367"/>
                  <a:pt x="155" y="369"/>
                  <a:pt x="155" y="372"/>
                </a:cubicBezTo>
                <a:cubicBezTo>
                  <a:pt x="153" y="373"/>
                  <a:pt x="150" y="373"/>
                  <a:pt x="148" y="374"/>
                </a:cubicBezTo>
                <a:cubicBezTo>
                  <a:pt x="148" y="374"/>
                  <a:pt x="148" y="375"/>
                  <a:pt x="148" y="375"/>
                </a:cubicBezTo>
                <a:cubicBezTo>
                  <a:pt x="151" y="375"/>
                  <a:pt x="154" y="375"/>
                  <a:pt x="157" y="375"/>
                </a:cubicBezTo>
                <a:cubicBezTo>
                  <a:pt x="156" y="375"/>
                  <a:pt x="154" y="377"/>
                  <a:pt x="153" y="378"/>
                </a:cubicBezTo>
                <a:cubicBezTo>
                  <a:pt x="153" y="378"/>
                  <a:pt x="153" y="378"/>
                  <a:pt x="153" y="378"/>
                </a:cubicBezTo>
                <a:cubicBezTo>
                  <a:pt x="147" y="379"/>
                  <a:pt x="142" y="379"/>
                  <a:pt x="136" y="379"/>
                </a:cubicBezTo>
                <a:cubicBezTo>
                  <a:pt x="133" y="378"/>
                  <a:pt x="129" y="377"/>
                  <a:pt x="125" y="377"/>
                </a:cubicBezTo>
                <a:cubicBezTo>
                  <a:pt x="125" y="374"/>
                  <a:pt x="126" y="372"/>
                  <a:pt x="126" y="369"/>
                </a:cubicBezTo>
                <a:cubicBezTo>
                  <a:pt x="128" y="368"/>
                  <a:pt x="129" y="368"/>
                  <a:pt x="131" y="368"/>
                </a:cubicBezTo>
                <a:cubicBezTo>
                  <a:pt x="131" y="370"/>
                  <a:pt x="131" y="372"/>
                  <a:pt x="131" y="373"/>
                </a:cubicBezTo>
                <a:cubicBezTo>
                  <a:pt x="131" y="374"/>
                  <a:pt x="131" y="374"/>
                  <a:pt x="131" y="373"/>
                </a:cubicBezTo>
                <a:close/>
                <a:moveTo>
                  <a:pt x="146" y="301"/>
                </a:moveTo>
                <a:cubicBezTo>
                  <a:pt x="146" y="301"/>
                  <a:pt x="145" y="301"/>
                  <a:pt x="145" y="301"/>
                </a:cubicBezTo>
                <a:cubicBezTo>
                  <a:pt x="144" y="308"/>
                  <a:pt x="143" y="315"/>
                  <a:pt x="142" y="323"/>
                </a:cubicBezTo>
                <a:cubicBezTo>
                  <a:pt x="142" y="319"/>
                  <a:pt x="142" y="315"/>
                  <a:pt x="142" y="312"/>
                </a:cubicBezTo>
                <a:cubicBezTo>
                  <a:pt x="142" y="309"/>
                  <a:pt x="142" y="304"/>
                  <a:pt x="142" y="301"/>
                </a:cubicBezTo>
                <a:cubicBezTo>
                  <a:pt x="150" y="299"/>
                  <a:pt x="157" y="297"/>
                  <a:pt x="164" y="296"/>
                </a:cubicBezTo>
                <a:cubicBezTo>
                  <a:pt x="159" y="303"/>
                  <a:pt x="157" y="316"/>
                  <a:pt x="156" y="321"/>
                </a:cubicBezTo>
                <a:cubicBezTo>
                  <a:pt x="155" y="327"/>
                  <a:pt x="154" y="335"/>
                  <a:pt x="154" y="343"/>
                </a:cubicBezTo>
                <a:cubicBezTo>
                  <a:pt x="153" y="349"/>
                  <a:pt x="153" y="356"/>
                  <a:pt x="154" y="362"/>
                </a:cubicBezTo>
                <a:cubicBezTo>
                  <a:pt x="154" y="362"/>
                  <a:pt x="153" y="362"/>
                  <a:pt x="153" y="362"/>
                </a:cubicBezTo>
                <a:cubicBezTo>
                  <a:pt x="152" y="362"/>
                  <a:pt x="152" y="363"/>
                  <a:pt x="153" y="363"/>
                </a:cubicBezTo>
                <a:cubicBezTo>
                  <a:pt x="153" y="363"/>
                  <a:pt x="153" y="363"/>
                  <a:pt x="153" y="363"/>
                </a:cubicBezTo>
                <a:cubicBezTo>
                  <a:pt x="149" y="364"/>
                  <a:pt x="144" y="365"/>
                  <a:pt x="140" y="365"/>
                </a:cubicBezTo>
                <a:cubicBezTo>
                  <a:pt x="141" y="359"/>
                  <a:pt x="141" y="352"/>
                  <a:pt x="141" y="345"/>
                </a:cubicBezTo>
                <a:cubicBezTo>
                  <a:pt x="142" y="331"/>
                  <a:pt x="143" y="316"/>
                  <a:pt x="146" y="301"/>
                </a:cubicBezTo>
                <a:close/>
                <a:moveTo>
                  <a:pt x="178" y="292"/>
                </a:moveTo>
                <a:cubicBezTo>
                  <a:pt x="179" y="293"/>
                  <a:pt x="180" y="294"/>
                  <a:pt x="180" y="294"/>
                </a:cubicBezTo>
                <a:cubicBezTo>
                  <a:pt x="181" y="296"/>
                  <a:pt x="182" y="297"/>
                  <a:pt x="182" y="298"/>
                </a:cubicBezTo>
                <a:cubicBezTo>
                  <a:pt x="181" y="297"/>
                  <a:pt x="180" y="295"/>
                  <a:pt x="178" y="295"/>
                </a:cubicBezTo>
                <a:cubicBezTo>
                  <a:pt x="174" y="294"/>
                  <a:pt x="170" y="296"/>
                  <a:pt x="168" y="299"/>
                </a:cubicBezTo>
                <a:cubicBezTo>
                  <a:pt x="167" y="299"/>
                  <a:pt x="166" y="299"/>
                  <a:pt x="166" y="300"/>
                </a:cubicBezTo>
                <a:cubicBezTo>
                  <a:pt x="165" y="302"/>
                  <a:pt x="164" y="304"/>
                  <a:pt x="163" y="306"/>
                </a:cubicBezTo>
                <a:cubicBezTo>
                  <a:pt x="162" y="308"/>
                  <a:pt x="161" y="311"/>
                  <a:pt x="161" y="312"/>
                </a:cubicBezTo>
                <a:cubicBezTo>
                  <a:pt x="161" y="313"/>
                  <a:pt x="161" y="313"/>
                  <a:pt x="161" y="313"/>
                </a:cubicBezTo>
                <a:cubicBezTo>
                  <a:pt x="161" y="313"/>
                  <a:pt x="160" y="314"/>
                  <a:pt x="160" y="314"/>
                </a:cubicBezTo>
                <a:cubicBezTo>
                  <a:pt x="158" y="319"/>
                  <a:pt x="157" y="323"/>
                  <a:pt x="156" y="328"/>
                </a:cubicBezTo>
                <a:cubicBezTo>
                  <a:pt x="156" y="331"/>
                  <a:pt x="155" y="334"/>
                  <a:pt x="155" y="336"/>
                </a:cubicBezTo>
                <a:cubicBezTo>
                  <a:pt x="155" y="323"/>
                  <a:pt x="157" y="310"/>
                  <a:pt x="162" y="299"/>
                </a:cubicBezTo>
                <a:cubicBezTo>
                  <a:pt x="163" y="298"/>
                  <a:pt x="164" y="297"/>
                  <a:pt x="165" y="295"/>
                </a:cubicBezTo>
                <a:cubicBezTo>
                  <a:pt x="169" y="294"/>
                  <a:pt x="174" y="293"/>
                  <a:pt x="178" y="292"/>
                </a:cubicBezTo>
                <a:close/>
                <a:moveTo>
                  <a:pt x="166" y="294"/>
                </a:moveTo>
                <a:cubicBezTo>
                  <a:pt x="169" y="291"/>
                  <a:pt x="173" y="290"/>
                  <a:pt x="177" y="292"/>
                </a:cubicBezTo>
                <a:cubicBezTo>
                  <a:pt x="173" y="292"/>
                  <a:pt x="170" y="293"/>
                  <a:pt x="166" y="294"/>
                </a:cubicBezTo>
                <a:close/>
                <a:moveTo>
                  <a:pt x="167" y="369"/>
                </a:moveTo>
                <a:cubicBezTo>
                  <a:pt x="167" y="369"/>
                  <a:pt x="167" y="369"/>
                  <a:pt x="167" y="369"/>
                </a:cubicBezTo>
                <a:cubicBezTo>
                  <a:pt x="166" y="369"/>
                  <a:pt x="166" y="369"/>
                  <a:pt x="165" y="370"/>
                </a:cubicBezTo>
                <a:cubicBezTo>
                  <a:pt x="164" y="370"/>
                  <a:pt x="163" y="370"/>
                  <a:pt x="161" y="371"/>
                </a:cubicBezTo>
                <a:cubicBezTo>
                  <a:pt x="162" y="370"/>
                  <a:pt x="163" y="370"/>
                  <a:pt x="164" y="369"/>
                </a:cubicBezTo>
                <a:cubicBezTo>
                  <a:pt x="166" y="368"/>
                  <a:pt x="168" y="367"/>
                  <a:pt x="171" y="365"/>
                </a:cubicBezTo>
                <a:cubicBezTo>
                  <a:pt x="172" y="366"/>
                  <a:pt x="173" y="365"/>
                  <a:pt x="174" y="364"/>
                </a:cubicBezTo>
                <a:cubicBezTo>
                  <a:pt x="174" y="364"/>
                  <a:pt x="175" y="363"/>
                  <a:pt x="176" y="363"/>
                </a:cubicBezTo>
                <a:cubicBezTo>
                  <a:pt x="178" y="363"/>
                  <a:pt x="179" y="363"/>
                  <a:pt x="181" y="364"/>
                </a:cubicBezTo>
                <a:cubicBezTo>
                  <a:pt x="179" y="365"/>
                  <a:pt x="177" y="366"/>
                  <a:pt x="176" y="366"/>
                </a:cubicBezTo>
                <a:cubicBezTo>
                  <a:pt x="173" y="367"/>
                  <a:pt x="170" y="368"/>
                  <a:pt x="167" y="369"/>
                </a:cubicBezTo>
                <a:close/>
                <a:moveTo>
                  <a:pt x="173" y="311"/>
                </a:moveTo>
                <a:cubicBezTo>
                  <a:pt x="171" y="327"/>
                  <a:pt x="170" y="344"/>
                  <a:pt x="170" y="361"/>
                </a:cubicBezTo>
                <a:cubicBezTo>
                  <a:pt x="169" y="361"/>
                  <a:pt x="168" y="361"/>
                  <a:pt x="167" y="361"/>
                </a:cubicBezTo>
                <a:cubicBezTo>
                  <a:pt x="169" y="347"/>
                  <a:pt x="170" y="332"/>
                  <a:pt x="170" y="318"/>
                </a:cubicBezTo>
                <a:cubicBezTo>
                  <a:pt x="171" y="316"/>
                  <a:pt x="172" y="313"/>
                  <a:pt x="173" y="311"/>
                </a:cubicBezTo>
                <a:close/>
                <a:moveTo>
                  <a:pt x="170" y="362"/>
                </a:moveTo>
                <a:cubicBezTo>
                  <a:pt x="169" y="362"/>
                  <a:pt x="169" y="362"/>
                  <a:pt x="169" y="362"/>
                </a:cubicBezTo>
                <a:cubicBezTo>
                  <a:pt x="169" y="362"/>
                  <a:pt x="169" y="362"/>
                  <a:pt x="170" y="362"/>
                </a:cubicBezTo>
                <a:cubicBezTo>
                  <a:pt x="170" y="362"/>
                  <a:pt x="170" y="362"/>
                  <a:pt x="170" y="362"/>
                </a:cubicBezTo>
                <a:close/>
                <a:moveTo>
                  <a:pt x="161" y="362"/>
                </a:moveTo>
                <a:cubicBezTo>
                  <a:pt x="160" y="362"/>
                  <a:pt x="159" y="362"/>
                  <a:pt x="158" y="362"/>
                </a:cubicBezTo>
                <a:cubicBezTo>
                  <a:pt x="158" y="362"/>
                  <a:pt x="158" y="362"/>
                  <a:pt x="158" y="362"/>
                </a:cubicBezTo>
                <a:cubicBezTo>
                  <a:pt x="159" y="362"/>
                  <a:pt x="160" y="362"/>
                  <a:pt x="161" y="362"/>
                </a:cubicBezTo>
                <a:cubicBezTo>
                  <a:pt x="161" y="362"/>
                  <a:pt x="161" y="362"/>
                  <a:pt x="161" y="362"/>
                </a:cubicBezTo>
                <a:close/>
                <a:moveTo>
                  <a:pt x="158" y="371"/>
                </a:moveTo>
                <a:cubicBezTo>
                  <a:pt x="157" y="371"/>
                  <a:pt x="157" y="370"/>
                  <a:pt x="157" y="370"/>
                </a:cubicBezTo>
                <a:cubicBezTo>
                  <a:pt x="157" y="370"/>
                  <a:pt x="157" y="370"/>
                  <a:pt x="158" y="370"/>
                </a:cubicBezTo>
                <a:cubicBezTo>
                  <a:pt x="158" y="370"/>
                  <a:pt x="158" y="371"/>
                  <a:pt x="158" y="371"/>
                </a:cubicBezTo>
                <a:cubicBezTo>
                  <a:pt x="158" y="371"/>
                  <a:pt x="158" y="371"/>
                  <a:pt x="158" y="371"/>
                </a:cubicBezTo>
                <a:close/>
                <a:moveTo>
                  <a:pt x="155" y="366"/>
                </a:moveTo>
                <a:cubicBezTo>
                  <a:pt x="155" y="367"/>
                  <a:pt x="156" y="367"/>
                  <a:pt x="156" y="368"/>
                </a:cubicBezTo>
                <a:cubicBezTo>
                  <a:pt x="156" y="369"/>
                  <a:pt x="156" y="369"/>
                  <a:pt x="157" y="369"/>
                </a:cubicBezTo>
                <a:cubicBezTo>
                  <a:pt x="157" y="370"/>
                  <a:pt x="157" y="371"/>
                  <a:pt x="157" y="372"/>
                </a:cubicBezTo>
                <a:cubicBezTo>
                  <a:pt x="157" y="372"/>
                  <a:pt x="156" y="372"/>
                  <a:pt x="155" y="372"/>
                </a:cubicBezTo>
                <a:cubicBezTo>
                  <a:pt x="155" y="370"/>
                  <a:pt x="155" y="368"/>
                  <a:pt x="155" y="366"/>
                </a:cubicBezTo>
                <a:close/>
                <a:moveTo>
                  <a:pt x="158" y="371"/>
                </a:moveTo>
                <a:cubicBezTo>
                  <a:pt x="158" y="371"/>
                  <a:pt x="158" y="370"/>
                  <a:pt x="158" y="370"/>
                </a:cubicBezTo>
                <a:cubicBezTo>
                  <a:pt x="159" y="369"/>
                  <a:pt x="160" y="368"/>
                  <a:pt x="160" y="367"/>
                </a:cubicBezTo>
                <a:cubicBezTo>
                  <a:pt x="159" y="366"/>
                  <a:pt x="159" y="365"/>
                  <a:pt x="159" y="363"/>
                </a:cubicBezTo>
                <a:cubicBezTo>
                  <a:pt x="159" y="363"/>
                  <a:pt x="160" y="363"/>
                  <a:pt x="161" y="363"/>
                </a:cubicBezTo>
                <a:cubicBezTo>
                  <a:pt x="161" y="363"/>
                  <a:pt x="162" y="363"/>
                  <a:pt x="163" y="363"/>
                </a:cubicBezTo>
                <a:cubicBezTo>
                  <a:pt x="163" y="363"/>
                  <a:pt x="163" y="363"/>
                  <a:pt x="163" y="363"/>
                </a:cubicBezTo>
                <a:cubicBezTo>
                  <a:pt x="163" y="365"/>
                  <a:pt x="166" y="365"/>
                  <a:pt x="167" y="363"/>
                </a:cubicBezTo>
                <a:cubicBezTo>
                  <a:pt x="167" y="363"/>
                  <a:pt x="167" y="363"/>
                  <a:pt x="167" y="363"/>
                </a:cubicBezTo>
                <a:cubicBezTo>
                  <a:pt x="167" y="363"/>
                  <a:pt x="168" y="363"/>
                  <a:pt x="168" y="363"/>
                </a:cubicBezTo>
                <a:cubicBezTo>
                  <a:pt x="169" y="363"/>
                  <a:pt x="169" y="363"/>
                  <a:pt x="170" y="363"/>
                </a:cubicBezTo>
                <a:cubicBezTo>
                  <a:pt x="170" y="363"/>
                  <a:pt x="170" y="363"/>
                  <a:pt x="170" y="364"/>
                </a:cubicBezTo>
                <a:cubicBezTo>
                  <a:pt x="170" y="364"/>
                  <a:pt x="170" y="364"/>
                  <a:pt x="170" y="365"/>
                </a:cubicBezTo>
                <a:cubicBezTo>
                  <a:pt x="166" y="367"/>
                  <a:pt x="162" y="369"/>
                  <a:pt x="159" y="371"/>
                </a:cubicBezTo>
                <a:cubicBezTo>
                  <a:pt x="158" y="371"/>
                  <a:pt x="158" y="371"/>
                  <a:pt x="158" y="371"/>
                </a:cubicBezTo>
                <a:close/>
                <a:moveTo>
                  <a:pt x="162" y="361"/>
                </a:moveTo>
                <a:cubicBezTo>
                  <a:pt x="161" y="361"/>
                  <a:pt x="160" y="361"/>
                  <a:pt x="158" y="361"/>
                </a:cubicBezTo>
                <a:cubicBezTo>
                  <a:pt x="156" y="345"/>
                  <a:pt x="160" y="326"/>
                  <a:pt x="166" y="310"/>
                </a:cubicBezTo>
                <a:cubicBezTo>
                  <a:pt x="166" y="313"/>
                  <a:pt x="166" y="315"/>
                  <a:pt x="166" y="318"/>
                </a:cubicBezTo>
                <a:cubicBezTo>
                  <a:pt x="162" y="332"/>
                  <a:pt x="160" y="347"/>
                  <a:pt x="162" y="361"/>
                </a:cubicBezTo>
                <a:close/>
                <a:moveTo>
                  <a:pt x="169" y="300"/>
                </a:moveTo>
                <a:cubicBezTo>
                  <a:pt x="169" y="299"/>
                  <a:pt x="169" y="299"/>
                  <a:pt x="168" y="299"/>
                </a:cubicBezTo>
                <a:cubicBezTo>
                  <a:pt x="172" y="295"/>
                  <a:pt x="176" y="293"/>
                  <a:pt x="180" y="297"/>
                </a:cubicBezTo>
                <a:cubicBezTo>
                  <a:pt x="180" y="297"/>
                  <a:pt x="180" y="297"/>
                  <a:pt x="180" y="297"/>
                </a:cubicBezTo>
                <a:cubicBezTo>
                  <a:pt x="180" y="296"/>
                  <a:pt x="179" y="296"/>
                  <a:pt x="178" y="296"/>
                </a:cubicBezTo>
                <a:cubicBezTo>
                  <a:pt x="175" y="295"/>
                  <a:pt x="172" y="297"/>
                  <a:pt x="169" y="300"/>
                </a:cubicBezTo>
                <a:close/>
                <a:moveTo>
                  <a:pt x="155" y="373"/>
                </a:moveTo>
                <a:cubicBezTo>
                  <a:pt x="155" y="374"/>
                  <a:pt x="155" y="374"/>
                  <a:pt x="155" y="373"/>
                </a:cubicBezTo>
                <a:cubicBezTo>
                  <a:pt x="155" y="373"/>
                  <a:pt x="155" y="373"/>
                  <a:pt x="155" y="373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156" y="373"/>
                  <a:pt x="156" y="374"/>
                  <a:pt x="156" y="374"/>
                </a:cubicBezTo>
                <a:cubicBezTo>
                  <a:pt x="154" y="374"/>
                  <a:pt x="153" y="374"/>
                  <a:pt x="151" y="374"/>
                </a:cubicBezTo>
                <a:cubicBezTo>
                  <a:pt x="151" y="374"/>
                  <a:pt x="153" y="374"/>
                  <a:pt x="155" y="373"/>
                </a:cubicBezTo>
                <a:cubicBezTo>
                  <a:pt x="155" y="373"/>
                  <a:pt x="155" y="373"/>
                  <a:pt x="155" y="373"/>
                </a:cubicBezTo>
                <a:close/>
                <a:moveTo>
                  <a:pt x="158" y="374"/>
                </a:moveTo>
                <a:cubicBezTo>
                  <a:pt x="158" y="374"/>
                  <a:pt x="158" y="374"/>
                  <a:pt x="158" y="374"/>
                </a:cubicBezTo>
                <a:cubicBezTo>
                  <a:pt x="158" y="374"/>
                  <a:pt x="157" y="374"/>
                  <a:pt x="157" y="374"/>
                </a:cubicBezTo>
                <a:cubicBezTo>
                  <a:pt x="157" y="374"/>
                  <a:pt x="158" y="374"/>
                  <a:pt x="158" y="374"/>
                </a:cubicBezTo>
                <a:close/>
                <a:moveTo>
                  <a:pt x="158" y="374"/>
                </a:moveTo>
                <a:cubicBezTo>
                  <a:pt x="158" y="374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4"/>
                  <a:pt x="158" y="374"/>
                </a:cubicBezTo>
                <a:cubicBezTo>
                  <a:pt x="158" y="374"/>
                  <a:pt x="158" y="374"/>
                  <a:pt x="158" y="374"/>
                </a:cubicBezTo>
                <a:close/>
                <a:moveTo>
                  <a:pt x="158" y="373"/>
                </a:move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lose/>
                <a:moveTo>
                  <a:pt x="158" y="372"/>
                </a:moveTo>
                <a:cubicBezTo>
                  <a:pt x="159" y="372"/>
                  <a:pt x="159" y="372"/>
                  <a:pt x="159" y="372"/>
                </a:cubicBezTo>
                <a:cubicBezTo>
                  <a:pt x="160" y="372"/>
                  <a:pt x="160" y="372"/>
                  <a:pt x="161" y="372"/>
                </a:cubicBezTo>
                <a:cubicBezTo>
                  <a:pt x="161" y="372"/>
                  <a:pt x="161" y="372"/>
                  <a:pt x="161" y="371"/>
                </a:cubicBezTo>
                <a:cubicBezTo>
                  <a:pt x="161" y="372"/>
                  <a:pt x="159" y="372"/>
                  <a:pt x="159" y="373"/>
                </a:cubicBezTo>
                <a:cubicBezTo>
                  <a:pt x="158" y="373"/>
                  <a:pt x="158" y="373"/>
                  <a:pt x="158" y="372"/>
                </a:cubicBezTo>
                <a:close/>
                <a:moveTo>
                  <a:pt x="174" y="363"/>
                </a:moveTo>
                <a:cubicBezTo>
                  <a:pt x="174" y="363"/>
                  <a:pt x="174" y="363"/>
                  <a:pt x="174" y="363"/>
                </a:cubicBezTo>
                <a:cubicBezTo>
                  <a:pt x="174" y="363"/>
                  <a:pt x="174" y="363"/>
                  <a:pt x="174" y="363"/>
                </a:cubicBezTo>
                <a:cubicBezTo>
                  <a:pt x="174" y="363"/>
                  <a:pt x="174" y="363"/>
                  <a:pt x="174" y="363"/>
                </a:cubicBezTo>
                <a:close/>
                <a:moveTo>
                  <a:pt x="174" y="362"/>
                </a:moveTo>
                <a:cubicBezTo>
                  <a:pt x="174" y="362"/>
                  <a:pt x="174" y="361"/>
                  <a:pt x="174" y="361"/>
                </a:cubicBezTo>
                <a:cubicBezTo>
                  <a:pt x="176" y="361"/>
                  <a:pt x="178" y="360"/>
                  <a:pt x="180" y="360"/>
                </a:cubicBezTo>
                <a:cubicBezTo>
                  <a:pt x="179" y="361"/>
                  <a:pt x="177" y="361"/>
                  <a:pt x="176" y="362"/>
                </a:cubicBezTo>
                <a:cubicBezTo>
                  <a:pt x="175" y="362"/>
                  <a:pt x="174" y="362"/>
                  <a:pt x="174" y="362"/>
                </a:cubicBezTo>
                <a:close/>
                <a:moveTo>
                  <a:pt x="174" y="360"/>
                </a:moveTo>
                <a:cubicBezTo>
                  <a:pt x="174" y="349"/>
                  <a:pt x="175" y="337"/>
                  <a:pt x="177" y="326"/>
                </a:cubicBezTo>
                <a:cubicBezTo>
                  <a:pt x="177" y="335"/>
                  <a:pt x="177" y="343"/>
                  <a:pt x="177" y="352"/>
                </a:cubicBezTo>
                <a:cubicBezTo>
                  <a:pt x="177" y="352"/>
                  <a:pt x="177" y="353"/>
                  <a:pt x="178" y="354"/>
                </a:cubicBezTo>
                <a:cubicBezTo>
                  <a:pt x="178" y="354"/>
                  <a:pt x="179" y="354"/>
                  <a:pt x="179" y="354"/>
                </a:cubicBezTo>
                <a:cubicBezTo>
                  <a:pt x="180" y="354"/>
                  <a:pt x="181" y="353"/>
                  <a:pt x="181" y="352"/>
                </a:cubicBezTo>
                <a:cubicBezTo>
                  <a:pt x="182" y="351"/>
                  <a:pt x="182" y="350"/>
                  <a:pt x="182" y="349"/>
                </a:cubicBezTo>
                <a:cubicBezTo>
                  <a:pt x="182" y="348"/>
                  <a:pt x="181" y="347"/>
                  <a:pt x="180" y="347"/>
                </a:cubicBezTo>
                <a:cubicBezTo>
                  <a:pt x="180" y="337"/>
                  <a:pt x="181" y="306"/>
                  <a:pt x="181" y="303"/>
                </a:cubicBezTo>
                <a:cubicBezTo>
                  <a:pt x="181" y="301"/>
                  <a:pt x="179" y="300"/>
                  <a:pt x="178" y="301"/>
                </a:cubicBezTo>
                <a:cubicBezTo>
                  <a:pt x="178" y="301"/>
                  <a:pt x="178" y="300"/>
                  <a:pt x="178" y="300"/>
                </a:cubicBezTo>
                <a:cubicBezTo>
                  <a:pt x="178" y="298"/>
                  <a:pt x="175" y="297"/>
                  <a:pt x="174" y="299"/>
                </a:cubicBezTo>
                <a:cubicBezTo>
                  <a:pt x="172" y="301"/>
                  <a:pt x="171" y="304"/>
                  <a:pt x="170" y="307"/>
                </a:cubicBezTo>
                <a:cubicBezTo>
                  <a:pt x="170" y="305"/>
                  <a:pt x="170" y="303"/>
                  <a:pt x="170" y="301"/>
                </a:cubicBezTo>
                <a:cubicBezTo>
                  <a:pt x="173" y="297"/>
                  <a:pt x="178" y="294"/>
                  <a:pt x="181" y="299"/>
                </a:cubicBezTo>
                <a:cubicBezTo>
                  <a:pt x="182" y="300"/>
                  <a:pt x="183" y="301"/>
                  <a:pt x="183" y="302"/>
                </a:cubicBezTo>
                <a:cubicBezTo>
                  <a:pt x="184" y="303"/>
                  <a:pt x="184" y="304"/>
                  <a:pt x="184" y="305"/>
                </a:cubicBezTo>
                <a:cubicBezTo>
                  <a:pt x="185" y="309"/>
                  <a:pt x="185" y="313"/>
                  <a:pt x="186" y="316"/>
                </a:cubicBezTo>
                <a:cubicBezTo>
                  <a:pt x="186" y="319"/>
                  <a:pt x="186" y="322"/>
                  <a:pt x="186" y="324"/>
                </a:cubicBezTo>
                <a:cubicBezTo>
                  <a:pt x="186" y="328"/>
                  <a:pt x="186" y="332"/>
                  <a:pt x="186" y="335"/>
                </a:cubicBezTo>
                <a:cubicBezTo>
                  <a:pt x="185" y="343"/>
                  <a:pt x="184" y="351"/>
                  <a:pt x="185" y="358"/>
                </a:cubicBezTo>
                <a:cubicBezTo>
                  <a:pt x="181" y="359"/>
                  <a:pt x="177" y="359"/>
                  <a:pt x="174" y="360"/>
                </a:cubicBezTo>
                <a:close/>
                <a:moveTo>
                  <a:pt x="186" y="325"/>
                </a:moveTo>
                <a:cubicBezTo>
                  <a:pt x="186" y="332"/>
                  <a:pt x="186" y="340"/>
                  <a:pt x="186" y="348"/>
                </a:cubicBezTo>
                <a:cubicBezTo>
                  <a:pt x="186" y="340"/>
                  <a:pt x="186" y="332"/>
                  <a:pt x="186" y="325"/>
                </a:cubicBezTo>
                <a:close/>
                <a:moveTo>
                  <a:pt x="186" y="359"/>
                </a:moveTo>
                <a:cubicBezTo>
                  <a:pt x="186" y="359"/>
                  <a:pt x="186" y="359"/>
                  <a:pt x="186" y="359"/>
                </a:cubicBezTo>
                <a:cubicBezTo>
                  <a:pt x="186" y="361"/>
                  <a:pt x="186" y="363"/>
                  <a:pt x="186" y="364"/>
                </a:cubicBezTo>
                <a:cubicBezTo>
                  <a:pt x="186" y="363"/>
                  <a:pt x="186" y="361"/>
                  <a:pt x="186" y="359"/>
                </a:cubicBezTo>
                <a:close/>
                <a:moveTo>
                  <a:pt x="186" y="358"/>
                </a:moveTo>
                <a:cubicBezTo>
                  <a:pt x="186" y="356"/>
                  <a:pt x="185" y="354"/>
                  <a:pt x="186" y="351"/>
                </a:cubicBezTo>
                <a:cubicBezTo>
                  <a:pt x="186" y="342"/>
                  <a:pt x="187" y="333"/>
                  <a:pt x="186" y="324"/>
                </a:cubicBezTo>
                <a:cubicBezTo>
                  <a:pt x="186" y="323"/>
                  <a:pt x="186" y="321"/>
                  <a:pt x="186" y="318"/>
                </a:cubicBezTo>
                <a:cubicBezTo>
                  <a:pt x="186" y="319"/>
                  <a:pt x="186" y="319"/>
                  <a:pt x="186" y="319"/>
                </a:cubicBezTo>
                <a:cubicBezTo>
                  <a:pt x="187" y="328"/>
                  <a:pt x="187" y="336"/>
                  <a:pt x="187" y="344"/>
                </a:cubicBezTo>
                <a:cubicBezTo>
                  <a:pt x="187" y="349"/>
                  <a:pt x="187" y="354"/>
                  <a:pt x="186" y="358"/>
                </a:cubicBezTo>
                <a:cubicBezTo>
                  <a:pt x="186" y="358"/>
                  <a:pt x="186" y="358"/>
                  <a:pt x="186" y="358"/>
                </a:cubicBezTo>
                <a:close/>
                <a:moveTo>
                  <a:pt x="186" y="324"/>
                </a:moveTo>
                <a:cubicBezTo>
                  <a:pt x="186" y="321"/>
                  <a:pt x="186" y="317"/>
                  <a:pt x="186" y="314"/>
                </a:cubicBezTo>
                <a:cubicBezTo>
                  <a:pt x="185" y="313"/>
                  <a:pt x="185" y="311"/>
                  <a:pt x="185" y="310"/>
                </a:cubicBezTo>
                <a:cubicBezTo>
                  <a:pt x="186" y="312"/>
                  <a:pt x="186" y="314"/>
                  <a:pt x="186" y="317"/>
                </a:cubicBezTo>
                <a:cubicBezTo>
                  <a:pt x="186" y="319"/>
                  <a:pt x="186" y="322"/>
                  <a:pt x="186" y="324"/>
                </a:cubicBezTo>
                <a:close/>
                <a:moveTo>
                  <a:pt x="122" y="320"/>
                </a:moveTo>
                <a:cubicBezTo>
                  <a:pt x="124" y="336"/>
                  <a:pt x="122" y="353"/>
                  <a:pt x="121" y="369"/>
                </a:cubicBezTo>
                <a:cubicBezTo>
                  <a:pt x="120" y="369"/>
                  <a:pt x="119" y="369"/>
                  <a:pt x="118" y="369"/>
                </a:cubicBezTo>
                <a:cubicBezTo>
                  <a:pt x="121" y="354"/>
                  <a:pt x="121" y="339"/>
                  <a:pt x="121" y="324"/>
                </a:cubicBezTo>
                <a:cubicBezTo>
                  <a:pt x="121" y="323"/>
                  <a:pt x="122" y="322"/>
                  <a:pt x="122" y="320"/>
                </a:cubicBezTo>
                <a:close/>
                <a:moveTo>
                  <a:pt x="115" y="364"/>
                </a:moveTo>
                <a:cubicBezTo>
                  <a:pt x="115" y="356"/>
                  <a:pt x="116" y="349"/>
                  <a:pt x="117" y="341"/>
                </a:cubicBezTo>
                <a:cubicBezTo>
                  <a:pt x="117" y="349"/>
                  <a:pt x="116" y="356"/>
                  <a:pt x="115" y="364"/>
                </a:cubicBezTo>
                <a:close/>
                <a:moveTo>
                  <a:pt x="112" y="370"/>
                </a:moveTo>
                <a:cubicBezTo>
                  <a:pt x="112" y="370"/>
                  <a:pt x="112" y="370"/>
                  <a:pt x="112" y="370"/>
                </a:cubicBezTo>
                <a:cubicBezTo>
                  <a:pt x="112" y="370"/>
                  <a:pt x="112" y="370"/>
                  <a:pt x="112" y="370"/>
                </a:cubicBezTo>
                <a:cubicBezTo>
                  <a:pt x="112" y="370"/>
                  <a:pt x="112" y="370"/>
                  <a:pt x="112" y="370"/>
                </a:cubicBezTo>
                <a:close/>
                <a:moveTo>
                  <a:pt x="117" y="377"/>
                </a:moveTo>
                <a:cubicBezTo>
                  <a:pt x="117" y="375"/>
                  <a:pt x="118" y="373"/>
                  <a:pt x="118" y="370"/>
                </a:cubicBezTo>
                <a:cubicBezTo>
                  <a:pt x="119" y="370"/>
                  <a:pt x="120" y="370"/>
                  <a:pt x="121" y="370"/>
                </a:cubicBezTo>
                <a:cubicBezTo>
                  <a:pt x="121" y="372"/>
                  <a:pt x="121" y="374"/>
                  <a:pt x="121" y="376"/>
                </a:cubicBezTo>
                <a:cubicBezTo>
                  <a:pt x="121" y="377"/>
                  <a:pt x="121" y="377"/>
                  <a:pt x="122" y="377"/>
                </a:cubicBezTo>
                <a:cubicBezTo>
                  <a:pt x="120" y="378"/>
                  <a:pt x="118" y="378"/>
                  <a:pt x="116" y="378"/>
                </a:cubicBezTo>
                <a:cubicBezTo>
                  <a:pt x="116" y="378"/>
                  <a:pt x="116" y="378"/>
                  <a:pt x="117" y="377"/>
                </a:cubicBezTo>
                <a:close/>
                <a:moveTo>
                  <a:pt x="125" y="377"/>
                </a:moveTo>
                <a:cubicBezTo>
                  <a:pt x="124" y="377"/>
                  <a:pt x="124" y="377"/>
                  <a:pt x="124" y="377"/>
                </a:cubicBezTo>
                <a:cubicBezTo>
                  <a:pt x="124" y="377"/>
                  <a:pt x="125" y="376"/>
                  <a:pt x="125" y="376"/>
                </a:cubicBezTo>
                <a:cubicBezTo>
                  <a:pt x="125" y="373"/>
                  <a:pt x="125" y="371"/>
                  <a:pt x="125" y="369"/>
                </a:cubicBezTo>
                <a:cubicBezTo>
                  <a:pt x="125" y="369"/>
                  <a:pt x="125" y="369"/>
                  <a:pt x="125" y="369"/>
                </a:cubicBezTo>
                <a:cubicBezTo>
                  <a:pt x="125" y="372"/>
                  <a:pt x="125" y="374"/>
                  <a:pt x="125" y="377"/>
                </a:cubicBezTo>
                <a:close/>
                <a:moveTo>
                  <a:pt x="114" y="383"/>
                </a:moveTo>
                <a:cubicBezTo>
                  <a:pt x="117" y="382"/>
                  <a:pt x="121" y="382"/>
                  <a:pt x="124" y="382"/>
                </a:cubicBezTo>
                <a:cubicBezTo>
                  <a:pt x="124" y="382"/>
                  <a:pt x="124" y="382"/>
                  <a:pt x="124" y="382"/>
                </a:cubicBezTo>
                <a:cubicBezTo>
                  <a:pt x="125" y="381"/>
                  <a:pt x="126" y="381"/>
                  <a:pt x="126" y="381"/>
                </a:cubicBezTo>
                <a:cubicBezTo>
                  <a:pt x="124" y="382"/>
                  <a:pt x="121" y="382"/>
                  <a:pt x="118" y="383"/>
                </a:cubicBezTo>
                <a:cubicBezTo>
                  <a:pt x="116" y="383"/>
                  <a:pt x="114" y="383"/>
                  <a:pt x="112" y="383"/>
                </a:cubicBezTo>
                <a:cubicBezTo>
                  <a:pt x="113" y="383"/>
                  <a:pt x="113" y="383"/>
                  <a:pt x="114" y="383"/>
                </a:cubicBezTo>
                <a:close/>
                <a:moveTo>
                  <a:pt x="126" y="368"/>
                </a:moveTo>
                <a:cubicBezTo>
                  <a:pt x="126" y="367"/>
                  <a:pt x="126" y="365"/>
                  <a:pt x="127" y="364"/>
                </a:cubicBezTo>
                <a:cubicBezTo>
                  <a:pt x="128" y="352"/>
                  <a:pt x="131" y="339"/>
                  <a:pt x="131" y="326"/>
                </a:cubicBezTo>
                <a:cubicBezTo>
                  <a:pt x="132" y="340"/>
                  <a:pt x="131" y="353"/>
                  <a:pt x="131" y="367"/>
                </a:cubicBezTo>
                <a:cubicBezTo>
                  <a:pt x="129" y="367"/>
                  <a:pt x="128" y="367"/>
                  <a:pt x="126" y="368"/>
                </a:cubicBezTo>
                <a:close/>
                <a:moveTo>
                  <a:pt x="129" y="343"/>
                </a:moveTo>
                <a:cubicBezTo>
                  <a:pt x="129" y="341"/>
                  <a:pt x="129" y="339"/>
                  <a:pt x="129" y="337"/>
                </a:cubicBezTo>
                <a:cubicBezTo>
                  <a:pt x="129" y="338"/>
                  <a:pt x="129" y="339"/>
                  <a:pt x="129" y="340"/>
                </a:cubicBezTo>
                <a:cubicBezTo>
                  <a:pt x="129" y="341"/>
                  <a:pt x="129" y="342"/>
                  <a:pt x="129" y="343"/>
                </a:cubicBezTo>
                <a:close/>
                <a:moveTo>
                  <a:pt x="128" y="345"/>
                </a:moveTo>
                <a:cubicBezTo>
                  <a:pt x="128" y="349"/>
                  <a:pt x="128" y="353"/>
                  <a:pt x="127" y="356"/>
                </a:cubicBezTo>
                <a:cubicBezTo>
                  <a:pt x="127" y="360"/>
                  <a:pt x="126" y="364"/>
                  <a:pt x="126" y="368"/>
                </a:cubicBezTo>
                <a:cubicBezTo>
                  <a:pt x="125" y="368"/>
                  <a:pt x="125" y="368"/>
                  <a:pt x="125" y="368"/>
                </a:cubicBezTo>
                <a:cubicBezTo>
                  <a:pt x="126" y="349"/>
                  <a:pt x="129" y="330"/>
                  <a:pt x="125" y="311"/>
                </a:cubicBezTo>
                <a:cubicBezTo>
                  <a:pt x="124" y="309"/>
                  <a:pt x="121" y="309"/>
                  <a:pt x="121" y="311"/>
                </a:cubicBezTo>
                <a:cubicBezTo>
                  <a:pt x="121" y="311"/>
                  <a:pt x="121" y="311"/>
                  <a:pt x="121" y="311"/>
                </a:cubicBezTo>
                <a:cubicBezTo>
                  <a:pt x="120" y="309"/>
                  <a:pt x="117" y="309"/>
                  <a:pt x="117" y="311"/>
                </a:cubicBezTo>
                <a:cubicBezTo>
                  <a:pt x="116" y="314"/>
                  <a:pt x="115" y="317"/>
                  <a:pt x="114" y="320"/>
                </a:cubicBezTo>
                <a:cubicBezTo>
                  <a:pt x="114" y="318"/>
                  <a:pt x="114" y="316"/>
                  <a:pt x="115" y="315"/>
                </a:cubicBezTo>
                <a:cubicBezTo>
                  <a:pt x="115" y="314"/>
                  <a:pt x="115" y="314"/>
                  <a:pt x="115" y="314"/>
                </a:cubicBezTo>
                <a:cubicBezTo>
                  <a:pt x="115" y="313"/>
                  <a:pt x="116" y="311"/>
                  <a:pt x="117" y="310"/>
                </a:cubicBezTo>
                <a:cubicBezTo>
                  <a:pt x="131" y="303"/>
                  <a:pt x="129" y="337"/>
                  <a:pt x="128" y="345"/>
                </a:cubicBezTo>
                <a:close/>
                <a:moveTo>
                  <a:pt x="114" y="314"/>
                </a:moveTo>
                <a:cubicBezTo>
                  <a:pt x="114" y="313"/>
                  <a:pt x="114" y="313"/>
                  <a:pt x="114" y="313"/>
                </a:cubicBezTo>
                <a:cubicBezTo>
                  <a:pt x="114" y="313"/>
                  <a:pt x="114" y="313"/>
                  <a:pt x="114" y="313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115" y="311"/>
                  <a:pt x="116" y="311"/>
                  <a:pt x="117" y="310"/>
                </a:cubicBezTo>
                <a:cubicBezTo>
                  <a:pt x="116" y="311"/>
                  <a:pt x="115" y="312"/>
                  <a:pt x="114" y="314"/>
                </a:cubicBezTo>
                <a:close/>
                <a:moveTo>
                  <a:pt x="103" y="361"/>
                </a:moveTo>
                <a:cubicBezTo>
                  <a:pt x="103" y="363"/>
                  <a:pt x="103" y="365"/>
                  <a:pt x="103" y="366"/>
                </a:cubicBezTo>
                <a:cubicBezTo>
                  <a:pt x="103" y="366"/>
                  <a:pt x="103" y="365"/>
                  <a:pt x="103" y="364"/>
                </a:cubicBezTo>
                <a:cubicBezTo>
                  <a:pt x="103" y="363"/>
                  <a:pt x="103" y="362"/>
                  <a:pt x="103" y="361"/>
                </a:cubicBezTo>
                <a:close/>
                <a:moveTo>
                  <a:pt x="104" y="360"/>
                </a:moveTo>
                <a:cubicBezTo>
                  <a:pt x="104" y="357"/>
                  <a:pt x="104" y="355"/>
                  <a:pt x="105" y="352"/>
                </a:cubicBezTo>
                <a:cubicBezTo>
                  <a:pt x="105" y="352"/>
                  <a:pt x="105" y="352"/>
                  <a:pt x="105" y="352"/>
                </a:cubicBezTo>
                <a:cubicBezTo>
                  <a:pt x="105" y="352"/>
                  <a:pt x="105" y="353"/>
                  <a:pt x="105" y="354"/>
                </a:cubicBezTo>
                <a:cubicBezTo>
                  <a:pt x="105" y="353"/>
                  <a:pt x="105" y="352"/>
                  <a:pt x="105" y="351"/>
                </a:cubicBezTo>
                <a:cubicBezTo>
                  <a:pt x="105" y="351"/>
                  <a:pt x="105" y="351"/>
                  <a:pt x="105" y="351"/>
                </a:cubicBezTo>
                <a:cubicBezTo>
                  <a:pt x="105" y="349"/>
                  <a:pt x="106" y="346"/>
                  <a:pt x="106" y="344"/>
                </a:cubicBezTo>
                <a:cubicBezTo>
                  <a:pt x="107" y="341"/>
                  <a:pt x="107" y="338"/>
                  <a:pt x="108" y="335"/>
                </a:cubicBezTo>
                <a:cubicBezTo>
                  <a:pt x="108" y="334"/>
                  <a:pt x="109" y="333"/>
                  <a:pt x="109" y="333"/>
                </a:cubicBezTo>
                <a:cubicBezTo>
                  <a:pt x="108" y="346"/>
                  <a:pt x="107" y="358"/>
                  <a:pt x="107" y="371"/>
                </a:cubicBezTo>
                <a:cubicBezTo>
                  <a:pt x="107" y="371"/>
                  <a:pt x="106" y="371"/>
                  <a:pt x="106" y="371"/>
                </a:cubicBezTo>
                <a:cubicBezTo>
                  <a:pt x="106" y="372"/>
                  <a:pt x="106" y="372"/>
                  <a:pt x="105" y="372"/>
                </a:cubicBezTo>
                <a:cubicBezTo>
                  <a:pt x="105" y="371"/>
                  <a:pt x="105" y="370"/>
                  <a:pt x="104" y="369"/>
                </a:cubicBezTo>
                <a:cubicBezTo>
                  <a:pt x="104" y="364"/>
                  <a:pt x="104" y="359"/>
                  <a:pt x="105" y="354"/>
                </a:cubicBezTo>
                <a:cubicBezTo>
                  <a:pt x="104" y="356"/>
                  <a:pt x="104" y="359"/>
                  <a:pt x="104" y="362"/>
                </a:cubicBezTo>
                <a:cubicBezTo>
                  <a:pt x="104" y="364"/>
                  <a:pt x="104" y="366"/>
                  <a:pt x="104" y="369"/>
                </a:cubicBezTo>
                <a:cubicBezTo>
                  <a:pt x="104" y="368"/>
                  <a:pt x="104" y="368"/>
                  <a:pt x="104" y="368"/>
                </a:cubicBezTo>
                <a:cubicBezTo>
                  <a:pt x="104" y="365"/>
                  <a:pt x="104" y="362"/>
                  <a:pt x="104" y="360"/>
                </a:cubicBezTo>
                <a:close/>
                <a:moveTo>
                  <a:pt x="106" y="373"/>
                </a:moveTo>
                <a:cubicBezTo>
                  <a:pt x="106" y="372"/>
                  <a:pt x="107" y="372"/>
                  <a:pt x="107" y="372"/>
                </a:cubicBezTo>
                <a:cubicBezTo>
                  <a:pt x="107" y="374"/>
                  <a:pt x="108" y="375"/>
                  <a:pt x="108" y="377"/>
                </a:cubicBezTo>
                <a:cubicBezTo>
                  <a:pt x="108" y="379"/>
                  <a:pt x="112" y="379"/>
                  <a:pt x="112" y="377"/>
                </a:cubicBezTo>
                <a:cubicBezTo>
                  <a:pt x="112" y="375"/>
                  <a:pt x="112" y="373"/>
                  <a:pt x="112" y="371"/>
                </a:cubicBezTo>
                <a:cubicBezTo>
                  <a:pt x="112" y="371"/>
                  <a:pt x="112" y="371"/>
                  <a:pt x="112" y="371"/>
                </a:cubicBezTo>
                <a:cubicBezTo>
                  <a:pt x="112" y="373"/>
                  <a:pt x="112" y="375"/>
                  <a:pt x="113" y="377"/>
                </a:cubicBezTo>
                <a:cubicBezTo>
                  <a:pt x="113" y="378"/>
                  <a:pt x="113" y="378"/>
                  <a:pt x="114" y="378"/>
                </a:cubicBezTo>
                <a:cubicBezTo>
                  <a:pt x="111" y="379"/>
                  <a:pt x="107" y="380"/>
                  <a:pt x="104" y="381"/>
                </a:cubicBezTo>
                <a:cubicBezTo>
                  <a:pt x="104" y="379"/>
                  <a:pt x="104" y="377"/>
                  <a:pt x="104" y="374"/>
                </a:cubicBezTo>
                <a:cubicBezTo>
                  <a:pt x="105" y="374"/>
                  <a:pt x="106" y="373"/>
                  <a:pt x="106" y="373"/>
                </a:cubicBezTo>
                <a:close/>
                <a:moveTo>
                  <a:pt x="104" y="385"/>
                </a:moveTo>
                <a:cubicBezTo>
                  <a:pt x="106" y="385"/>
                  <a:pt x="107" y="384"/>
                  <a:pt x="109" y="384"/>
                </a:cubicBezTo>
                <a:cubicBezTo>
                  <a:pt x="110" y="384"/>
                  <a:pt x="112" y="384"/>
                  <a:pt x="114" y="384"/>
                </a:cubicBezTo>
                <a:cubicBezTo>
                  <a:pt x="111" y="384"/>
                  <a:pt x="108" y="385"/>
                  <a:pt x="104" y="386"/>
                </a:cubicBezTo>
                <a:cubicBezTo>
                  <a:pt x="104" y="385"/>
                  <a:pt x="104" y="385"/>
                  <a:pt x="104" y="385"/>
                </a:cubicBezTo>
                <a:close/>
                <a:moveTo>
                  <a:pt x="137" y="380"/>
                </a:moveTo>
                <a:cubicBezTo>
                  <a:pt x="137" y="380"/>
                  <a:pt x="137" y="380"/>
                  <a:pt x="137" y="380"/>
                </a:cubicBezTo>
                <a:cubicBezTo>
                  <a:pt x="140" y="380"/>
                  <a:pt x="143" y="379"/>
                  <a:pt x="147" y="379"/>
                </a:cubicBezTo>
                <a:cubicBezTo>
                  <a:pt x="143" y="379"/>
                  <a:pt x="140" y="380"/>
                  <a:pt x="137" y="380"/>
                </a:cubicBezTo>
                <a:close/>
                <a:moveTo>
                  <a:pt x="155" y="378"/>
                </a:moveTo>
                <a:cubicBezTo>
                  <a:pt x="156" y="377"/>
                  <a:pt x="157" y="376"/>
                  <a:pt x="159" y="375"/>
                </a:cubicBezTo>
                <a:cubicBezTo>
                  <a:pt x="159" y="376"/>
                  <a:pt x="159" y="376"/>
                  <a:pt x="159" y="376"/>
                </a:cubicBezTo>
                <a:cubicBezTo>
                  <a:pt x="159" y="376"/>
                  <a:pt x="159" y="376"/>
                  <a:pt x="159" y="376"/>
                </a:cubicBezTo>
                <a:cubicBezTo>
                  <a:pt x="159" y="376"/>
                  <a:pt x="159" y="375"/>
                  <a:pt x="159" y="375"/>
                </a:cubicBezTo>
                <a:cubicBezTo>
                  <a:pt x="160" y="375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5" y="374"/>
                  <a:pt x="169" y="373"/>
                  <a:pt x="173" y="372"/>
                </a:cubicBezTo>
                <a:cubicBezTo>
                  <a:pt x="174" y="372"/>
                  <a:pt x="174" y="371"/>
                  <a:pt x="173" y="371"/>
                </a:cubicBezTo>
                <a:cubicBezTo>
                  <a:pt x="169" y="372"/>
                  <a:pt x="164" y="372"/>
                  <a:pt x="160" y="373"/>
                </a:cubicBezTo>
                <a:cubicBezTo>
                  <a:pt x="160" y="373"/>
                  <a:pt x="159" y="373"/>
                  <a:pt x="159" y="374"/>
                </a:cubicBezTo>
                <a:cubicBezTo>
                  <a:pt x="159" y="373"/>
                  <a:pt x="159" y="373"/>
                  <a:pt x="159" y="373"/>
                </a:cubicBezTo>
                <a:cubicBezTo>
                  <a:pt x="161" y="373"/>
                  <a:pt x="164" y="371"/>
                  <a:pt x="166" y="370"/>
                </a:cubicBezTo>
                <a:cubicBezTo>
                  <a:pt x="172" y="369"/>
                  <a:pt x="178" y="367"/>
                  <a:pt x="183" y="364"/>
                </a:cubicBezTo>
                <a:cubicBezTo>
                  <a:pt x="184" y="364"/>
                  <a:pt x="184" y="363"/>
                  <a:pt x="183" y="363"/>
                </a:cubicBezTo>
                <a:cubicBezTo>
                  <a:pt x="181" y="363"/>
                  <a:pt x="180" y="362"/>
                  <a:pt x="178" y="362"/>
                </a:cubicBezTo>
                <a:cubicBezTo>
                  <a:pt x="179" y="362"/>
                  <a:pt x="181" y="361"/>
                  <a:pt x="182" y="360"/>
                </a:cubicBezTo>
                <a:cubicBezTo>
                  <a:pt x="182" y="360"/>
                  <a:pt x="182" y="360"/>
                  <a:pt x="182" y="360"/>
                </a:cubicBezTo>
                <a:cubicBezTo>
                  <a:pt x="183" y="360"/>
                  <a:pt x="184" y="360"/>
                  <a:pt x="185" y="359"/>
                </a:cubicBezTo>
                <a:cubicBezTo>
                  <a:pt x="185" y="360"/>
                  <a:pt x="185" y="360"/>
                  <a:pt x="185" y="360"/>
                </a:cubicBezTo>
                <a:cubicBezTo>
                  <a:pt x="185" y="361"/>
                  <a:pt x="185" y="363"/>
                  <a:pt x="185" y="364"/>
                </a:cubicBezTo>
                <a:cubicBezTo>
                  <a:pt x="184" y="367"/>
                  <a:pt x="184" y="371"/>
                  <a:pt x="184" y="375"/>
                </a:cubicBezTo>
                <a:cubicBezTo>
                  <a:pt x="184" y="375"/>
                  <a:pt x="185" y="375"/>
                  <a:pt x="185" y="375"/>
                </a:cubicBezTo>
                <a:cubicBezTo>
                  <a:pt x="185" y="370"/>
                  <a:pt x="185" y="366"/>
                  <a:pt x="185" y="361"/>
                </a:cubicBezTo>
                <a:cubicBezTo>
                  <a:pt x="185" y="363"/>
                  <a:pt x="185" y="364"/>
                  <a:pt x="185" y="365"/>
                </a:cubicBezTo>
                <a:cubicBezTo>
                  <a:pt x="186" y="366"/>
                  <a:pt x="186" y="366"/>
                  <a:pt x="186" y="365"/>
                </a:cubicBezTo>
                <a:cubicBezTo>
                  <a:pt x="186" y="363"/>
                  <a:pt x="187" y="361"/>
                  <a:pt x="187" y="359"/>
                </a:cubicBezTo>
                <a:cubicBezTo>
                  <a:pt x="189" y="359"/>
                  <a:pt x="192" y="358"/>
                  <a:pt x="194" y="358"/>
                </a:cubicBezTo>
                <a:cubicBezTo>
                  <a:pt x="194" y="364"/>
                  <a:pt x="194" y="369"/>
                  <a:pt x="194" y="375"/>
                </a:cubicBezTo>
                <a:cubicBezTo>
                  <a:pt x="181" y="376"/>
                  <a:pt x="168" y="377"/>
                  <a:pt x="155" y="378"/>
                </a:cubicBezTo>
                <a:close/>
                <a:moveTo>
                  <a:pt x="187" y="358"/>
                </a:moveTo>
                <a:cubicBezTo>
                  <a:pt x="188" y="347"/>
                  <a:pt x="188" y="335"/>
                  <a:pt x="187" y="323"/>
                </a:cubicBezTo>
                <a:cubicBezTo>
                  <a:pt x="187" y="320"/>
                  <a:pt x="187" y="312"/>
                  <a:pt x="185" y="305"/>
                </a:cubicBezTo>
                <a:cubicBezTo>
                  <a:pt x="184" y="300"/>
                  <a:pt x="182" y="295"/>
                  <a:pt x="179" y="292"/>
                </a:cubicBezTo>
                <a:cubicBezTo>
                  <a:pt x="186" y="290"/>
                  <a:pt x="194" y="289"/>
                  <a:pt x="201" y="287"/>
                </a:cubicBezTo>
                <a:cubicBezTo>
                  <a:pt x="196" y="299"/>
                  <a:pt x="195" y="312"/>
                  <a:pt x="195" y="324"/>
                </a:cubicBezTo>
                <a:cubicBezTo>
                  <a:pt x="194" y="335"/>
                  <a:pt x="194" y="346"/>
                  <a:pt x="194" y="357"/>
                </a:cubicBezTo>
                <a:cubicBezTo>
                  <a:pt x="192" y="357"/>
                  <a:pt x="189" y="358"/>
                  <a:pt x="187" y="358"/>
                </a:cubicBezTo>
                <a:close/>
                <a:moveTo>
                  <a:pt x="195" y="333"/>
                </a:moveTo>
                <a:cubicBezTo>
                  <a:pt x="196" y="318"/>
                  <a:pt x="196" y="302"/>
                  <a:pt x="202" y="288"/>
                </a:cubicBezTo>
                <a:cubicBezTo>
                  <a:pt x="200" y="297"/>
                  <a:pt x="199" y="307"/>
                  <a:pt x="199" y="316"/>
                </a:cubicBezTo>
                <a:cubicBezTo>
                  <a:pt x="199" y="330"/>
                  <a:pt x="199" y="343"/>
                  <a:pt x="198" y="357"/>
                </a:cubicBezTo>
                <a:cubicBezTo>
                  <a:pt x="197" y="357"/>
                  <a:pt x="196" y="357"/>
                  <a:pt x="195" y="357"/>
                </a:cubicBezTo>
                <a:cubicBezTo>
                  <a:pt x="195" y="349"/>
                  <a:pt x="195" y="341"/>
                  <a:pt x="195" y="333"/>
                </a:cubicBezTo>
                <a:close/>
                <a:moveTo>
                  <a:pt x="205" y="285"/>
                </a:moveTo>
                <a:cubicBezTo>
                  <a:pt x="204" y="285"/>
                  <a:pt x="204" y="285"/>
                  <a:pt x="204" y="285"/>
                </a:cubicBezTo>
                <a:cubicBezTo>
                  <a:pt x="204" y="284"/>
                  <a:pt x="204" y="283"/>
                  <a:pt x="205" y="282"/>
                </a:cubicBezTo>
                <a:cubicBezTo>
                  <a:pt x="205" y="283"/>
                  <a:pt x="205" y="284"/>
                  <a:pt x="205" y="285"/>
                </a:cubicBezTo>
                <a:close/>
                <a:moveTo>
                  <a:pt x="136" y="286"/>
                </a:moveTo>
                <a:cubicBezTo>
                  <a:pt x="136" y="287"/>
                  <a:pt x="136" y="287"/>
                  <a:pt x="136" y="287"/>
                </a:cubicBezTo>
                <a:cubicBezTo>
                  <a:pt x="132" y="288"/>
                  <a:pt x="128" y="289"/>
                  <a:pt x="123" y="289"/>
                </a:cubicBezTo>
                <a:cubicBezTo>
                  <a:pt x="128" y="288"/>
                  <a:pt x="132" y="287"/>
                  <a:pt x="136" y="286"/>
                </a:cubicBezTo>
                <a:close/>
                <a:moveTo>
                  <a:pt x="138" y="286"/>
                </a:moveTo>
                <a:cubicBezTo>
                  <a:pt x="139" y="286"/>
                  <a:pt x="139" y="286"/>
                  <a:pt x="140" y="286"/>
                </a:cubicBezTo>
                <a:cubicBezTo>
                  <a:pt x="140" y="286"/>
                  <a:pt x="140" y="286"/>
                  <a:pt x="140" y="287"/>
                </a:cubicBezTo>
                <a:cubicBezTo>
                  <a:pt x="139" y="287"/>
                  <a:pt x="139" y="287"/>
                  <a:pt x="138" y="287"/>
                </a:cubicBezTo>
                <a:cubicBezTo>
                  <a:pt x="138" y="286"/>
                  <a:pt x="138" y="286"/>
                  <a:pt x="138" y="286"/>
                </a:cubicBezTo>
                <a:close/>
                <a:moveTo>
                  <a:pt x="118" y="286"/>
                </a:moveTo>
                <a:cubicBezTo>
                  <a:pt x="118" y="286"/>
                  <a:pt x="118" y="286"/>
                  <a:pt x="118" y="286"/>
                </a:cubicBezTo>
                <a:cubicBezTo>
                  <a:pt x="119" y="286"/>
                  <a:pt x="121" y="286"/>
                  <a:pt x="123" y="285"/>
                </a:cubicBezTo>
                <a:cubicBezTo>
                  <a:pt x="121" y="286"/>
                  <a:pt x="119" y="286"/>
                  <a:pt x="118" y="286"/>
                </a:cubicBezTo>
                <a:close/>
                <a:moveTo>
                  <a:pt x="94" y="299"/>
                </a:moveTo>
                <a:cubicBezTo>
                  <a:pt x="95" y="298"/>
                  <a:pt x="96" y="298"/>
                  <a:pt x="98" y="298"/>
                </a:cubicBezTo>
                <a:cubicBezTo>
                  <a:pt x="98" y="298"/>
                  <a:pt x="98" y="299"/>
                  <a:pt x="98" y="299"/>
                </a:cubicBezTo>
                <a:cubicBezTo>
                  <a:pt x="96" y="300"/>
                  <a:pt x="95" y="300"/>
                  <a:pt x="94" y="300"/>
                </a:cubicBezTo>
                <a:cubicBezTo>
                  <a:pt x="94" y="300"/>
                  <a:pt x="94" y="300"/>
                  <a:pt x="94" y="300"/>
                </a:cubicBezTo>
                <a:cubicBezTo>
                  <a:pt x="94" y="299"/>
                  <a:pt x="94" y="299"/>
                  <a:pt x="94" y="299"/>
                </a:cubicBezTo>
                <a:close/>
                <a:moveTo>
                  <a:pt x="99" y="298"/>
                </a:moveTo>
                <a:cubicBezTo>
                  <a:pt x="111" y="296"/>
                  <a:pt x="123" y="293"/>
                  <a:pt x="136" y="291"/>
                </a:cubicBezTo>
                <a:cubicBezTo>
                  <a:pt x="136" y="292"/>
                  <a:pt x="136" y="292"/>
                  <a:pt x="136" y="293"/>
                </a:cubicBezTo>
                <a:cubicBezTo>
                  <a:pt x="123" y="295"/>
                  <a:pt x="111" y="297"/>
                  <a:pt x="98" y="299"/>
                </a:cubicBezTo>
                <a:cubicBezTo>
                  <a:pt x="98" y="299"/>
                  <a:pt x="99" y="298"/>
                  <a:pt x="99" y="298"/>
                </a:cubicBezTo>
                <a:close/>
                <a:moveTo>
                  <a:pt x="137" y="291"/>
                </a:moveTo>
                <a:cubicBezTo>
                  <a:pt x="137" y="291"/>
                  <a:pt x="137" y="291"/>
                  <a:pt x="137" y="291"/>
                </a:cubicBezTo>
                <a:cubicBezTo>
                  <a:pt x="137" y="291"/>
                  <a:pt x="137" y="292"/>
                  <a:pt x="137" y="292"/>
                </a:cubicBezTo>
                <a:cubicBezTo>
                  <a:pt x="137" y="292"/>
                  <a:pt x="137" y="292"/>
                  <a:pt x="137" y="293"/>
                </a:cubicBezTo>
                <a:cubicBezTo>
                  <a:pt x="137" y="293"/>
                  <a:pt x="137" y="293"/>
                  <a:pt x="137" y="293"/>
                </a:cubicBezTo>
                <a:cubicBezTo>
                  <a:pt x="137" y="292"/>
                  <a:pt x="137" y="292"/>
                  <a:pt x="137" y="291"/>
                </a:cubicBezTo>
                <a:close/>
                <a:moveTo>
                  <a:pt x="138" y="291"/>
                </a:moveTo>
                <a:cubicBezTo>
                  <a:pt x="139" y="291"/>
                  <a:pt x="139" y="291"/>
                  <a:pt x="139" y="291"/>
                </a:cubicBezTo>
                <a:cubicBezTo>
                  <a:pt x="139" y="291"/>
                  <a:pt x="139" y="292"/>
                  <a:pt x="139" y="292"/>
                </a:cubicBezTo>
                <a:cubicBezTo>
                  <a:pt x="139" y="292"/>
                  <a:pt x="139" y="292"/>
                  <a:pt x="138" y="292"/>
                </a:cubicBezTo>
                <a:cubicBezTo>
                  <a:pt x="138" y="292"/>
                  <a:pt x="138" y="291"/>
                  <a:pt x="138" y="291"/>
                </a:cubicBezTo>
                <a:close/>
                <a:moveTo>
                  <a:pt x="139" y="293"/>
                </a:moveTo>
                <a:cubicBezTo>
                  <a:pt x="139" y="296"/>
                  <a:pt x="139" y="298"/>
                  <a:pt x="139" y="300"/>
                </a:cubicBezTo>
                <a:cubicBezTo>
                  <a:pt x="139" y="300"/>
                  <a:pt x="139" y="301"/>
                  <a:pt x="139" y="301"/>
                </a:cubicBezTo>
                <a:cubicBezTo>
                  <a:pt x="139" y="301"/>
                  <a:pt x="139" y="301"/>
                  <a:pt x="138" y="301"/>
                </a:cubicBezTo>
                <a:cubicBezTo>
                  <a:pt x="138" y="299"/>
                  <a:pt x="138" y="296"/>
                  <a:pt x="138" y="294"/>
                </a:cubicBezTo>
                <a:cubicBezTo>
                  <a:pt x="139" y="293"/>
                  <a:pt x="139" y="293"/>
                  <a:pt x="139" y="293"/>
                </a:cubicBezTo>
                <a:close/>
                <a:moveTo>
                  <a:pt x="123" y="305"/>
                </a:moveTo>
                <a:cubicBezTo>
                  <a:pt x="123" y="305"/>
                  <a:pt x="122" y="305"/>
                  <a:pt x="121" y="306"/>
                </a:cubicBezTo>
                <a:cubicBezTo>
                  <a:pt x="122" y="305"/>
                  <a:pt x="122" y="305"/>
                  <a:pt x="123" y="305"/>
                </a:cubicBezTo>
                <a:cubicBezTo>
                  <a:pt x="123" y="305"/>
                  <a:pt x="123" y="305"/>
                  <a:pt x="123" y="305"/>
                </a:cubicBezTo>
                <a:close/>
                <a:moveTo>
                  <a:pt x="120" y="306"/>
                </a:moveTo>
                <a:cubicBezTo>
                  <a:pt x="118" y="306"/>
                  <a:pt x="116" y="307"/>
                  <a:pt x="114" y="308"/>
                </a:cubicBezTo>
                <a:cubicBezTo>
                  <a:pt x="116" y="305"/>
                  <a:pt x="119" y="304"/>
                  <a:pt x="122" y="304"/>
                </a:cubicBezTo>
                <a:cubicBezTo>
                  <a:pt x="121" y="305"/>
                  <a:pt x="121" y="305"/>
                  <a:pt x="120" y="306"/>
                </a:cubicBezTo>
                <a:close/>
                <a:moveTo>
                  <a:pt x="108" y="319"/>
                </a:moveTo>
                <a:cubicBezTo>
                  <a:pt x="108" y="319"/>
                  <a:pt x="107" y="319"/>
                  <a:pt x="107" y="320"/>
                </a:cubicBezTo>
                <a:cubicBezTo>
                  <a:pt x="107" y="320"/>
                  <a:pt x="107" y="320"/>
                  <a:pt x="107" y="320"/>
                </a:cubicBezTo>
                <a:cubicBezTo>
                  <a:pt x="107" y="319"/>
                  <a:pt x="108" y="318"/>
                  <a:pt x="108" y="317"/>
                </a:cubicBezTo>
                <a:cubicBezTo>
                  <a:pt x="108" y="318"/>
                  <a:pt x="108" y="318"/>
                  <a:pt x="108" y="319"/>
                </a:cubicBezTo>
                <a:close/>
                <a:moveTo>
                  <a:pt x="107" y="321"/>
                </a:moveTo>
                <a:cubicBezTo>
                  <a:pt x="106" y="324"/>
                  <a:pt x="105" y="328"/>
                  <a:pt x="104" y="332"/>
                </a:cubicBezTo>
                <a:cubicBezTo>
                  <a:pt x="105" y="329"/>
                  <a:pt x="106" y="325"/>
                  <a:pt x="106" y="322"/>
                </a:cubicBezTo>
                <a:cubicBezTo>
                  <a:pt x="107" y="321"/>
                  <a:pt x="107" y="321"/>
                  <a:pt x="107" y="321"/>
                </a:cubicBezTo>
                <a:close/>
                <a:moveTo>
                  <a:pt x="104" y="332"/>
                </a:moveTo>
                <a:cubicBezTo>
                  <a:pt x="104" y="333"/>
                  <a:pt x="104" y="334"/>
                  <a:pt x="104" y="334"/>
                </a:cubicBezTo>
                <a:cubicBezTo>
                  <a:pt x="104" y="336"/>
                  <a:pt x="103" y="338"/>
                  <a:pt x="103" y="339"/>
                </a:cubicBezTo>
                <a:cubicBezTo>
                  <a:pt x="100" y="347"/>
                  <a:pt x="98" y="356"/>
                  <a:pt x="99" y="364"/>
                </a:cubicBezTo>
                <a:cubicBezTo>
                  <a:pt x="99" y="364"/>
                  <a:pt x="99" y="365"/>
                  <a:pt x="99" y="366"/>
                </a:cubicBezTo>
                <a:cubicBezTo>
                  <a:pt x="99" y="367"/>
                  <a:pt x="99" y="367"/>
                  <a:pt x="100" y="367"/>
                </a:cubicBezTo>
                <a:cubicBezTo>
                  <a:pt x="100" y="369"/>
                  <a:pt x="101" y="371"/>
                  <a:pt x="101" y="372"/>
                </a:cubicBezTo>
                <a:cubicBezTo>
                  <a:pt x="100" y="373"/>
                  <a:pt x="98" y="373"/>
                  <a:pt x="96" y="373"/>
                </a:cubicBezTo>
                <a:cubicBezTo>
                  <a:pt x="97" y="371"/>
                  <a:pt x="97" y="368"/>
                  <a:pt x="97" y="367"/>
                </a:cubicBezTo>
                <a:cubicBezTo>
                  <a:pt x="97" y="360"/>
                  <a:pt x="98" y="353"/>
                  <a:pt x="99" y="346"/>
                </a:cubicBezTo>
                <a:cubicBezTo>
                  <a:pt x="101" y="338"/>
                  <a:pt x="102" y="330"/>
                  <a:pt x="106" y="323"/>
                </a:cubicBezTo>
                <a:cubicBezTo>
                  <a:pt x="105" y="327"/>
                  <a:pt x="104" y="330"/>
                  <a:pt x="104" y="332"/>
                </a:cubicBezTo>
                <a:close/>
                <a:moveTo>
                  <a:pt x="104" y="375"/>
                </a:moveTo>
                <a:cubicBezTo>
                  <a:pt x="104" y="375"/>
                  <a:pt x="104" y="375"/>
                  <a:pt x="104" y="375"/>
                </a:cubicBezTo>
                <a:cubicBezTo>
                  <a:pt x="104" y="375"/>
                  <a:pt x="104" y="375"/>
                  <a:pt x="104" y="375"/>
                </a:cubicBezTo>
                <a:cubicBezTo>
                  <a:pt x="104" y="375"/>
                  <a:pt x="104" y="375"/>
                  <a:pt x="104" y="375"/>
                </a:cubicBezTo>
                <a:close/>
                <a:moveTo>
                  <a:pt x="104" y="385"/>
                </a:moveTo>
                <a:cubicBezTo>
                  <a:pt x="104" y="385"/>
                  <a:pt x="104" y="385"/>
                  <a:pt x="104" y="386"/>
                </a:cubicBezTo>
                <a:cubicBezTo>
                  <a:pt x="102" y="386"/>
                  <a:pt x="100" y="387"/>
                  <a:pt x="98" y="387"/>
                </a:cubicBezTo>
                <a:cubicBezTo>
                  <a:pt x="96" y="388"/>
                  <a:pt x="94" y="388"/>
                  <a:pt x="91" y="388"/>
                </a:cubicBezTo>
                <a:cubicBezTo>
                  <a:pt x="95" y="387"/>
                  <a:pt x="100" y="386"/>
                  <a:pt x="104" y="385"/>
                </a:cubicBezTo>
                <a:close/>
                <a:moveTo>
                  <a:pt x="105" y="387"/>
                </a:moveTo>
                <a:cubicBezTo>
                  <a:pt x="113" y="384"/>
                  <a:pt x="122" y="383"/>
                  <a:pt x="131" y="382"/>
                </a:cubicBezTo>
                <a:cubicBezTo>
                  <a:pt x="132" y="382"/>
                  <a:pt x="132" y="382"/>
                  <a:pt x="132" y="382"/>
                </a:cubicBezTo>
                <a:cubicBezTo>
                  <a:pt x="134" y="383"/>
                  <a:pt x="135" y="383"/>
                  <a:pt x="136" y="384"/>
                </a:cubicBezTo>
                <a:cubicBezTo>
                  <a:pt x="126" y="385"/>
                  <a:pt x="115" y="385"/>
                  <a:pt x="105" y="387"/>
                </a:cubicBezTo>
                <a:close/>
                <a:moveTo>
                  <a:pt x="152" y="380"/>
                </a:moveTo>
                <a:cubicBezTo>
                  <a:pt x="152" y="380"/>
                  <a:pt x="152" y="380"/>
                  <a:pt x="152" y="380"/>
                </a:cubicBezTo>
                <a:cubicBezTo>
                  <a:pt x="150" y="380"/>
                  <a:pt x="148" y="381"/>
                  <a:pt x="146" y="381"/>
                </a:cubicBezTo>
                <a:cubicBezTo>
                  <a:pt x="148" y="381"/>
                  <a:pt x="150" y="380"/>
                  <a:pt x="152" y="380"/>
                </a:cubicBezTo>
                <a:close/>
                <a:moveTo>
                  <a:pt x="181" y="378"/>
                </a:moveTo>
                <a:cubicBezTo>
                  <a:pt x="176" y="378"/>
                  <a:pt x="171" y="378"/>
                  <a:pt x="167" y="379"/>
                </a:cubicBezTo>
                <a:cubicBezTo>
                  <a:pt x="172" y="378"/>
                  <a:pt x="177" y="378"/>
                  <a:pt x="182" y="377"/>
                </a:cubicBezTo>
                <a:cubicBezTo>
                  <a:pt x="186" y="377"/>
                  <a:pt x="190" y="376"/>
                  <a:pt x="194" y="376"/>
                </a:cubicBezTo>
                <a:cubicBezTo>
                  <a:pt x="194" y="376"/>
                  <a:pt x="194" y="377"/>
                  <a:pt x="194" y="377"/>
                </a:cubicBezTo>
                <a:cubicBezTo>
                  <a:pt x="190" y="377"/>
                  <a:pt x="186" y="378"/>
                  <a:pt x="181" y="378"/>
                </a:cubicBezTo>
                <a:close/>
                <a:moveTo>
                  <a:pt x="199" y="356"/>
                </a:moveTo>
                <a:cubicBezTo>
                  <a:pt x="200" y="345"/>
                  <a:pt x="200" y="333"/>
                  <a:pt x="200" y="322"/>
                </a:cubicBezTo>
                <a:cubicBezTo>
                  <a:pt x="200" y="310"/>
                  <a:pt x="200" y="298"/>
                  <a:pt x="203" y="287"/>
                </a:cubicBezTo>
                <a:cubicBezTo>
                  <a:pt x="204" y="286"/>
                  <a:pt x="204" y="286"/>
                  <a:pt x="205" y="286"/>
                </a:cubicBezTo>
                <a:cubicBezTo>
                  <a:pt x="205" y="294"/>
                  <a:pt x="204" y="305"/>
                  <a:pt x="204" y="307"/>
                </a:cubicBezTo>
                <a:cubicBezTo>
                  <a:pt x="203" y="317"/>
                  <a:pt x="203" y="327"/>
                  <a:pt x="201" y="337"/>
                </a:cubicBezTo>
                <a:cubicBezTo>
                  <a:pt x="201" y="338"/>
                  <a:pt x="202" y="338"/>
                  <a:pt x="202" y="338"/>
                </a:cubicBezTo>
                <a:cubicBezTo>
                  <a:pt x="202" y="344"/>
                  <a:pt x="202" y="350"/>
                  <a:pt x="202" y="356"/>
                </a:cubicBezTo>
                <a:cubicBezTo>
                  <a:pt x="201" y="356"/>
                  <a:pt x="200" y="356"/>
                  <a:pt x="199" y="356"/>
                </a:cubicBezTo>
                <a:close/>
                <a:moveTo>
                  <a:pt x="205" y="301"/>
                </a:moveTo>
                <a:cubicBezTo>
                  <a:pt x="205" y="299"/>
                  <a:pt x="206" y="292"/>
                  <a:pt x="206" y="286"/>
                </a:cubicBezTo>
                <a:cubicBezTo>
                  <a:pt x="207" y="286"/>
                  <a:pt x="208" y="285"/>
                  <a:pt x="209" y="285"/>
                </a:cubicBezTo>
                <a:cubicBezTo>
                  <a:pt x="207" y="292"/>
                  <a:pt x="206" y="299"/>
                  <a:pt x="205" y="306"/>
                </a:cubicBezTo>
                <a:cubicBezTo>
                  <a:pt x="205" y="304"/>
                  <a:pt x="205" y="302"/>
                  <a:pt x="205" y="301"/>
                </a:cubicBezTo>
                <a:close/>
                <a:moveTo>
                  <a:pt x="210" y="284"/>
                </a:moveTo>
                <a:cubicBezTo>
                  <a:pt x="210" y="284"/>
                  <a:pt x="210" y="284"/>
                  <a:pt x="210" y="284"/>
                </a:cubicBezTo>
                <a:cubicBezTo>
                  <a:pt x="209" y="284"/>
                  <a:pt x="209" y="284"/>
                  <a:pt x="209" y="284"/>
                </a:cubicBezTo>
                <a:cubicBezTo>
                  <a:pt x="209" y="284"/>
                  <a:pt x="209" y="284"/>
                  <a:pt x="209" y="284"/>
                </a:cubicBezTo>
                <a:cubicBezTo>
                  <a:pt x="208" y="284"/>
                  <a:pt x="207" y="285"/>
                  <a:pt x="206" y="285"/>
                </a:cubicBezTo>
                <a:cubicBezTo>
                  <a:pt x="206" y="283"/>
                  <a:pt x="205" y="281"/>
                  <a:pt x="205" y="279"/>
                </a:cubicBezTo>
                <a:cubicBezTo>
                  <a:pt x="208" y="278"/>
                  <a:pt x="212" y="278"/>
                  <a:pt x="216" y="277"/>
                </a:cubicBezTo>
                <a:cubicBezTo>
                  <a:pt x="216" y="279"/>
                  <a:pt x="216" y="281"/>
                  <a:pt x="215" y="283"/>
                </a:cubicBezTo>
                <a:cubicBezTo>
                  <a:pt x="214" y="283"/>
                  <a:pt x="212" y="284"/>
                  <a:pt x="210" y="284"/>
                </a:cubicBezTo>
                <a:close/>
                <a:moveTo>
                  <a:pt x="217" y="277"/>
                </a:moveTo>
                <a:cubicBezTo>
                  <a:pt x="217" y="277"/>
                  <a:pt x="218" y="277"/>
                  <a:pt x="218" y="277"/>
                </a:cubicBezTo>
                <a:cubicBezTo>
                  <a:pt x="218" y="279"/>
                  <a:pt x="218" y="281"/>
                  <a:pt x="217" y="282"/>
                </a:cubicBezTo>
                <a:cubicBezTo>
                  <a:pt x="217" y="282"/>
                  <a:pt x="217" y="283"/>
                  <a:pt x="216" y="283"/>
                </a:cubicBezTo>
                <a:cubicBezTo>
                  <a:pt x="217" y="281"/>
                  <a:pt x="217" y="279"/>
                  <a:pt x="217" y="277"/>
                </a:cubicBezTo>
                <a:close/>
                <a:moveTo>
                  <a:pt x="141" y="286"/>
                </a:moveTo>
                <a:cubicBezTo>
                  <a:pt x="141" y="286"/>
                  <a:pt x="141" y="285"/>
                  <a:pt x="141" y="285"/>
                </a:cubicBezTo>
                <a:cubicBezTo>
                  <a:pt x="142" y="285"/>
                  <a:pt x="142" y="285"/>
                  <a:pt x="142" y="285"/>
                </a:cubicBezTo>
                <a:cubicBezTo>
                  <a:pt x="142" y="285"/>
                  <a:pt x="142" y="285"/>
                  <a:pt x="143" y="286"/>
                </a:cubicBezTo>
                <a:cubicBezTo>
                  <a:pt x="143" y="286"/>
                  <a:pt x="144" y="286"/>
                  <a:pt x="143" y="285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50" y="283"/>
                  <a:pt x="156" y="282"/>
                  <a:pt x="162" y="280"/>
                </a:cubicBezTo>
                <a:cubicBezTo>
                  <a:pt x="163" y="280"/>
                  <a:pt x="163" y="280"/>
                  <a:pt x="164" y="280"/>
                </a:cubicBezTo>
                <a:cubicBezTo>
                  <a:pt x="172" y="279"/>
                  <a:pt x="181" y="277"/>
                  <a:pt x="189" y="276"/>
                </a:cubicBezTo>
                <a:cubicBezTo>
                  <a:pt x="199" y="275"/>
                  <a:pt x="209" y="274"/>
                  <a:pt x="219" y="272"/>
                </a:cubicBezTo>
                <a:cubicBezTo>
                  <a:pt x="219" y="272"/>
                  <a:pt x="219" y="272"/>
                  <a:pt x="219" y="273"/>
                </a:cubicBezTo>
                <a:cubicBezTo>
                  <a:pt x="193" y="277"/>
                  <a:pt x="167" y="282"/>
                  <a:pt x="141" y="286"/>
                </a:cubicBezTo>
                <a:close/>
                <a:moveTo>
                  <a:pt x="220" y="272"/>
                </a:moveTo>
                <a:cubicBezTo>
                  <a:pt x="222" y="272"/>
                  <a:pt x="224" y="272"/>
                  <a:pt x="225" y="272"/>
                </a:cubicBezTo>
                <a:cubicBezTo>
                  <a:pt x="224" y="272"/>
                  <a:pt x="222" y="272"/>
                  <a:pt x="220" y="272"/>
                </a:cubicBezTo>
                <a:cubicBezTo>
                  <a:pt x="220" y="272"/>
                  <a:pt x="220" y="272"/>
                  <a:pt x="220" y="272"/>
                </a:cubicBezTo>
                <a:close/>
                <a:moveTo>
                  <a:pt x="366" y="253"/>
                </a:moveTo>
                <a:cubicBezTo>
                  <a:pt x="366" y="253"/>
                  <a:pt x="366" y="253"/>
                  <a:pt x="366" y="252"/>
                </a:cubicBezTo>
                <a:cubicBezTo>
                  <a:pt x="369" y="252"/>
                  <a:pt x="372" y="252"/>
                  <a:pt x="375" y="251"/>
                </a:cubicBezTo>
                <a:cubicBezTo>
                  <a:pt x="375" y="252"/>
                  <a:pt x="375" y="252"/>
                  <a:pt x="375" y="252"/>
                </a:cubicBezTo>
                <a:cubicBezTo>
                  <a:pt x="372" y="253"/>
                  <a:pt x="369" y="253"/>
                  <a:pt x="366" y="253"/>
                </a:cubicBezTo>
                <a:close/>
                <a:moveTo>
                  <a:pt x="365" y="253"/>
                </a:moveTo>
                <a:cubicBezTo>
                  <a:pt x="348" y="255"/>
                  <a:pt x="330" y="256"/>
                  <a:pt x="312" y="259"/>
                </a:cubicBezTo>
                <a:cubicBezTo>
                  <a:pt x="310" y="259"/>
                  <a:pt x="308" y="259"/>
                  <a:pt x="306" y="259"/>
                </a:cubicBezTo>
                <a:cubicBezTo>
                  <a:pt x="302" y="260"/>
                  <a:pt x="299" y="260"/>
                  <a:pt x="295" y="260"/>
                </a:cubicBezTo>
                <a:cubicBezTo>
                  <a:pt x="295" y="259"/>
                  <a:pt x="295" y="258"/>
                  <a:pt x="294" y="257"/>
                </a:cubicBezTo>
                <a:cubicBezTo>
                  <a:pt x="318" y="256"/>
                  <a:pt x="342" y="255"/>
                  <a:pt x="365" y="252"/>
                </a:cubicBezTo>
                <a:cubicBezTo>
                  <a:pt x="365" y="253"/>
                  <a:pt x="365" y="253"/>
                  <a:pt x="365" y="253"/>
                </a:cubicBezTo>
                <a:close/>
                <a:moveTo>
                  <a:pt x="291" y="258"/>
                </a:moveTo>
                <a:cubicBezTo>
                  <a:pt x="289" y="260"/>
                  <a:pt x="287" y="261"/>
                  <a:pt x="284" y="262"/>
                </a:cubicBezTo>
                <a:cubicBezTo>
                  <a:pt x="281" y="262"/>
                  <a:pt x="278" y="262"/>
                  <a:pt x="275" y="263"/>
                </a:cubicBezTo>
                <a:cubicBezTo>
                  <a:pt x="275" y="262"/>
                  <a:pt x="275" y="262"/>
                  <a:pt x="275" y="261"/>
                </a:cubicBezTo>
                <a:cubicBezTo>
                  <a:pt x="275" y="261"/>
                  <a:pt x="275" y="261"/>
                  <a:pt x="275" y="261"/>
                </a:cubicBezTo>
                <a:cubicBezTo>
                  <a:pt x="275" y="261"/>
                  <a:pt x="275" y="260"/>
                  <a:pt x="275" y="259"/>
                </a:cubicBezTo>
                <a:cubicBezTo>
                  <a:pt x="276" y="259"/>
                  <a:pt x="276" y="259"/>
                  <a:pt x="277" y="259"/>
                </a:cubicBezTo>
                <a:cubicBezTo>
                  <a:pt x="281" y="258"/>
                  <a:pt x="286" y="258"/>
                  <a:pt x="291" y="258"/>
                </a:cubicBezTo>
                <a:close/>
                <a:moveTo>
                  <a:pt x="274" y="263"/>
                </a:moveTo>
                <a:cubicBezTo>
                  <a:pt x="274" y="263"/>
                  <a:pt x="273" y="263"/>
                  <a:pt x="272" y="263"/>
                </a:cubicBezTo>
                <a:cubicBezTo>
                  <a:pt x="272" y="262"/>
                  <a:pt x="272" y="262"/>
                  <a:pt x="271" y="262"/>
                </a:cubicBezTo>
                <a:cubicBezTo>
                  <a:pt x="270" y="262"/>
                  <a:pt x="270" y="263"/>
                  <a:pt x="271" y="263"/>
                </a:cubicBezTo>
                <a:cubicBezTo>
                  <a:pt x="271" y="263"/>
                  <a:pt x="271" y="263"/>
                  <a:pt x="271" y="263"/>
                </a:cubicBezTo>
                <a:cubicBezTo>
                  <a:pt x="254" y="265"/>
                  <a:pt x="238" y="268"/>
                  <a:pt x="221" y="271"/>
                </a:cubicBezTo>
                <a:cubicBezTo>
                  <a:pt x="221" y="270"/>
                  <a:pt x="220" y="270"/>
                  <a:pt x="220" y="271"/>
                </a:cubicBezTo>
                <a:cubicBezTo>
                  <a:pt x="220" y="271"/>
                  <a:pt x="220" y="271"/>
                  <a:pt x="220" y="271"/>
                </a:cubicBezTo>
                <a:cubicBezTo>
                  <a:pt x="205" y="273"/>
                  <a:pt x="191" y="275"/>
                  <a:pt x="177" y="277"/>
                </a:cubicBezTo>
                <a:cubicBezTo>
                  <a:pt x="176" y="277"/>
                  <a:pt x="175" y="277"/>
                  <a:pt x="175" y="277"/>
                </a:cubicBezTo>
                <a:cubicBezTo>
                  <a:pt x="208" y="271"/>
                  <a:pt x="241" y="265"/>
                  <a:pt x="274" y="259"/>
                </a:cubicBezTo>
                <a:cubicBezTo>
                  <a:pt x="274" y="260"/>
                  <a:pt x="274" y="262"/>
                  <a:pt x="274" y="263"/>
                </a:cubicBezTo>
                <a:close/>
                <a:moveTo>
                  <a:pt x="128" y="284"/>
                </a:moveTo>
                <a:cubicBezTo>
                  <a:pt x="125" y="285"/>
                  <a:pt x="121" y="285"/>
                  <a:pt x="118" y="286"/>
                </a:cubicBezTo>
                <a:cubicBezTo>
                  <a:pt x="118" y="286"/>
                  <a:pt x="118" y="286"/>
                  <a:pt x="118" y="286"/>
                </a:cubicBezTo>
                <a:cubicBezTo>
                  <a:pt x="122" y="285"/>
                  <a:pt x="127" y="284"/>
                  <a:pt x="131" y="284"/>
                </a:cubicBezTo>
                <a:cubicBezTo>
                  <a:pt x="130" y="284"/>
                  <a:pt x="129" y="284"/>
                  <a:pt x="128" y="284"/>
                </a:cubicBezTo>
                <a:close/>
                <a:moveTo>
                  <a:pt x="98" y="301"/>
                </a:moveTo>
                <a:cubicBezTo>
                  <a:pt x="98" y="302"/>
                  <a:pt x="98" y="303"/>
                  <a:pt x="97" y="304"/>
                </a:cubicBezTo>
                <a:cubicBezTo>
                  <a:pt x="97" y="307"/>
                  <a:pt x="97" y="310"/>
                  <a:pt x="96" y="313"/>
                </a:cubicBezTo>
                <a:cubicBezTo>
                  <a:pt x="95" y="313"/>
                  <a:pt x="93" y="313"/>
                  <a:pt x="92" y="314"/>
                </a:cubicBezTo>
                <a:cubicBezTo>
                  <a:pt x="92" y="310"/>
                  <a:pt x="93" y="306"/>
                  <a:pt x="93" y="302"/>
                </a:cubicBezTo>
                <a:cubicBezTo>
                  <a:pt x="95" y="301"/>
                  <a:pt x="96" y="301"/>
                  <a:pt x="98" y="301"/>
                </a:cubicBezTo>
                <a:close/>
                <a:moveTo>
                  <a:pt x="96" y="311"/>
                </a:moveTo>
                <a:cubicBezTo>
                  <a:pt x="97" y="308"/>
                  <a:pt x="98" y="305"/>
                  <a:pt x="98" y="301"/>
                </a:cubicBezTo>
                <a:cubicBezTo>
                  <a:pt x="98" y="301"/>
                  <a:pt x="98" y="301"/>
                  <a:pt x="98" y="301"/>
                </a:cubicBezTo>
                <a:cubicBezTo>
                  <a:pt x="101" y="300"/>
                  <a:pt x="104" y="299"/>
                  <a:pt x="107" y="299"/>
                </a:cubicBezTo>
                <a:cubicBezTo>
                  <a:pt x="117" y="297"/>
                  <a:pt x="127" y="295"/>
                  <a:pt x="137" y="294"/>
                </a:cubicBezTo>
                <a:cubicBezTo>
                  <a:pt x="137" y="296"/>
                  <a:pt x="137" y="299"/>
                  <a:pt x="137" y="301"/>
                </a:cubicBezTo>
                <a:cubicBezTo>
                  <a:pt x="133" y="302"/>
                  <a:pt x="129" y="303"/>
                  <a:pt x="126" y="304"/>
                </a:cubicBezTo>
                <a:cubicBezTo>
                  <a:pt x="125" y="304"/>
                  <a:pt x="125" y="303"/>
                  <a:pt x="125" y="303"/>
                </a:cubicBezTo>
                <a:cubicBezTo>
                  <a:pt x="124" y="302"/>
                  <a:pt x="124" y="302"/>
                  <a:pt x="124" y="302"/>
                </a:cubicBezTo>
                <a:cubicBezTo>
                  <a:pt x="124" y="303"/>
                  <a:pt x="123" y="303"/>
                  <a:pt x="123" y="304"/>
                </a:cubicBezTo>
                <a:cubicBezTo>
                  <a:pt x="122" y="304"/>
                  <a:pt x="122" y="304"/>
                  <a:pt x="121" y="304"/>
                </a:cubicBezTo>
                <a:cubicBezTo>
                  <a:pt x="118" y="304"/>
                  <a:pt x="115" y="305"/>
                  <a:pt x="113" y="308"/>
                </a:cubicBezTo>
                <a:cubicBezTo>
                  <a:pt x="107" y="309"/>
                  <a:pt x="102" y="311"/>
                  <a:pt x="96" y="312"/>
                </a:cubicBezTo>
                <a:cubicBezTo>
                  <a:pt x="96" y="312"/>
                  <a:pt x="96" y="312"/>
                  <a:pt x="96" y="311"/>
                </a:cubicBezTo>
                <a:close/>
                <a:moveTo>
                  <a:pt x="111" y="309"/>
                </a:moveTo>
                <a:cubicBezTo>
                  <a:pt x="111" y="309"/>
                  <a:pt x="111" y="310"/>
                  <a:pt x="111" y="310"/>
                </a:cubicBezTo>
                <a:cubicBezTo>
                  <a:pt x="110" y="310"/>
                  <a:pt x="110" y="310"/>
                  <a:pt x="110" y="311"/>
                </a:cubicBezTo>
                <a:cubicBezTo>
                  <a:pt x="110" y="312"/>
                  <a:pt x="109" y="312"/>
                  <a:pt x="109" y="313"/>
                </a:cubicBezTo>
                <a:cubicBezTo>
                  <a:pt x="108" y="316"/>
                  <a:pt x="107" y="319"/>
                  <a:pt x="106" y="322"/>
                </a:cubicBezTo>
                <a:cubicBezTo>
                  <a:pt x="98" y="336"/>
                  <a:pt x="96" y="356"/>
                  <a:pt x="96" y="374"/>
                </a:cubicBezTo>
                <a:cubicBezTo>
                  <a:pt x="93" y="374"/>
                  <a:pt x="91" y="375"/>
                  <a:pt x="88" y="375"/>
                </a:cubicBezTo>
                <a:cubicBezTo>
                  <a:pt x="90" y="364"/>
                  <a:pt x="91" y="352"/>
                  <a:pt x="92" y="341"/>
                </a:cubicBezTo>
                <a:cubicBezTo>
                  <a:pt x="93" y="332"/>
                  <a:pt x="94" y="323"/>
                  <a:pt x="96" y="314"/>
                </a:cubicBezTo>
                <a:cubicBezTo>
                  <a:pt x="101" y="312"/>
                  <a:pt x="106" y="311"/>
                  <a:pt x="111" y="309"/>
                </a:cubicBezTo>
                <a:close/>
                <a:moveTo>
                  <a:pt x="96" y="375"/>
                </a:moveTo>
                <a:cubicBezTo>
                  <a:pt x="96" y="376"/>
                  <a:pt x="96" y="378"/>
                  <a:pt x="96" y="380"/>
                </a:cubicBezTo>
                <a:cubicBezTo>
                  <a:pt x="96" y="380"/>
                  <a:pt x="96" y="380"/>
                  <a:pt x="96" y="380"/>
                </a:cubicBezTo>
                <a:cubicBezTo>
                  <a:pt x="94" y="382"/>
                  <a:pt x="97" y="380"/>
                  <a:pt x="97" y="379"/>
                </a:cubicBezTo>
                <a:cubicBezTo>
                  <a:pt x="99" y="375"/>
                  <a:pt x="98" y="381"/>
                  <a:pt x="95" y="381"/>
                </a:cubicBezTo>
                <a:cubicBezTo>
                  <a:pt x="95" y="381"/>
                  <a:pt x="95" y="382"/>
                  <a:pt x="95" y="382"/>
                </a:cubicBezTo>
                <a:cubicBezTo>
                  <a:pt x="99" y="382"/>
                  <a:pt x="99" y="381"/>
                  <a:pt x="99" y="376"/>
                </a:cubicBezTo>
                <a:cubicBezTo>
                  <a:pt x="99" y="376"/>
                  <a:pt x="99" y="376"/>
                  <a:pt x="99" y="376"/>
                </a:cubicBezTo>
                <a:cubicBezTo>
                  <a:pt x="97" y="379"/>
                  <a:pt x="96" y="377"/>
                  <a:pt x="96" y="374"/>
                </a:cubicBezTo>
                <a:cubicBezTo>
                  <a:pt x="98" y="374"/>
                  <a:pt x="100" y="374"/>
                  <a:pt x="102" y="373"/>
                </a:cubicBezTo>
                <a:cubicBezTo>
                  <a:pt x="102" y="373"/>
                  <a:pt x="102" y="374"/>
                  <a:pt x="102" y="374"/>
                </a:cubicBezTo>
                <a:cubicBezTo>
                  <a:pt x="102" y="374"/>
                  <a:pt x="103" y="375"/>
                  <a:pt x="104" y="375"/>
                </a:cubicBezTo>
                <a:cubicBezTo>
                  <a:pt x="104" y="377"/>
                  <a:pt x="104" y="379"/>
                  <a:pt x="104" y="381"/>
                </a:cubicBezTo>
                <a:cubicBezTo>
                  <a:pt x="103" y="381"/>
                  <a:pt x="102" y="381"/>
                  <a:pt x="101" y="382"/>
                </a:cubicBezTo>
                <a:cubicBezTo>
                  <a:pt x="97" y="382"/>
                  <a:pt x="94" y="383"/>
                  <a:pt x="91" y="384"/>
                </a:cubicBezTo>
                <a:cubicBezTo>
                  <a:pt x="89" y="384"/>
                  <a:pt x="88" y="385"/>
                  <a:pt x="87" y="385"/>
                </a:cubicBezTo>
                <a:cubicBezTo>
                  <a:pt x="87" y="382"/>
                  <a:pt x="88" y="379"/>
                  <a:pt x="88" y="376"/>
                </a:cubicBezTo>
                <a:cubicBezTo>
                  <a:pt x="91" y="376"/>
                  <a:pt x="93" y="375"/>
                  <a:pt x="96" y="375"/>
                </a:cubicBezTo>
                <a:close/>
                <a:moveTo>
                  <a:pt x="88" y="385"/>
                </a:moveTo>
                <a:cubicBezTo>
                  <a:pt x="87" y="385"/>
                  <a:pt x="87" y="385"/>
                  <a:pt x="86" y="385"/>
                </a:cubicBezTo>
                <a:cubicBezTo>
                  <a:pt x="87" y="385"/>
                  <a:pt x="87" y="385"/>
                  <a:pt x="87" y="385"/>
                </a:cubicBezTo>
                <a:cubicBezTo>
                  <a:pt x="87" y="385"/>
                  <a:pt x="87" y="385"/>
                  <a:pt x="88" y="385"/>
                </a:cubicBezTo>
                <a:close/>
                <a:moveTo>
                  <a:pt x="86" y="386"/>
                </a:moveTo>
                <a:cubicBezTo>
                  <a:pt x="86" y="386"/>
                  <a:pt x="85" y="386"/>
                  <a:pt x="85" y="386"/>
                </a:cubicBezTo>
                <a:cubicBezTo>
                  <a:pt x="83" y="386"/>
                  <a:pt x="81" y="386"/>
                  <a:pt x="79" y="387"/>
                </a:cubicBezTo>
                <a:cubicBezTo>
                  <a:pt x="78" y="387"/>
                  <a:pt x="76" y="387"/>
                  <a:pt x="75" y="387"/>
                </a:cubicBezTo>
                <a:cubicBezTo>
                  <a:pt x="78" y="386"/>
                  <a:pt x="82" y="386"/>
                  <a:pt x="86" y="385"/>
                </a:cubicBezTo>
                <a:cubicBezTo>
                  <a:pt x="86" y="385"/>
                  <a:pt x="86" y="385"/>
                  <a:pt x="86" y="386"/>
                </a:cubicBezTo>
                <a:close/>
                <a:moveTo>
                  <a:pt x="195" y="377"/>
                </a:moveTo>
                <a:cubicBezTo>
                  <a:pt x="195" y="377"/>
                  <a:pt x="195" y="376"/>
                  <a:pt x="195" y="376"/>
                </a:cubicBezTo>
                <a:cubicBezTo>
                  <a:pt x="227" y="372"/>
                  <a:pt x="259" y="370"/>
                  <a:pt x="291" y="369"/>
                </a:cubicBezTo>
                <a:cubicBezTo>
                  <a:pt x="304" y="369"/>
                  <a:pt x="317" y="368"/>
                  <a:pt x="330" y="368"/>
                </a:cubicBezTo>
                <a:cubicBezTo>
                  <a:pt x="329" y="369"/>
                  <a:pt x="329" y="369"/>
                  <a:pt x="328" y="369"/>
                </a:cubicBezTo>
                <a:cubicBezTo>
                  <a:pt x="284" y="370"/>
                  <a:pt x="240" y="374"/>
                  <a:pt x="195" y="377"/>
                </a:cubicBezTo>
                <a:close/>
                <a:moveTo>
                  <a:pt x="334" y="368"/>
                </a:moveTo>
                <a:cubicBezTo>
                  <a:pt x="335" y="368"/>
                  <a:pt x="337" y="368"/>
                  <a:pt x="338" y="368"/>
                </a:cubicBezTo>
                <a:cubicBezTo>
                  <a:pt x="336" y="368"/>
                  <a:pt x="335" y="369"/>
                  <a:pt x="333" y="369"/>
                </a:cubicBezTo>
                <a:cubicBezTo>
                  <a:pt x="333" y="369"/>
                  <a:pt x="334" y="368"/>
                  <a:pt x="334" y="368"/>
                </a:cubicBezTo>
                <a:close/>
                <a:moveTo>
                  <a:pt x="341" y="368"/>
                </a:moveTo>
                <a:cubicBezTo>
                  <a:pt x="343" y="367"/>
                  <a:pt x="346" y="367"/>
                  <a:pt x="349" y="366"/>
                </a:cubicBezTo>
                <a:cubicBezTo>
                  <a:pt x="353" y="366"/>
                  <a:pt x="356" y="366"/>
                  <a:pt x="360" y="366"/>
                </a:cubicBezTo>
                <a:cubicBezTo>
                  <a:pt x="360" y="367"/>
                  <a:pt x="360" y="367"/>
                  <a:pt x="360" y="368"/>
                </a:cubicBezTo>
                <a:cubicBezTo>
                  <a:pt x="353" y="368"/>
                  <a:pt x="347" y="368"/>
                  <a:pt x="341" y="368"/>
                </a:cubicBezTo>
                <a:close/>
                <a:moveTo>
                  <a:pt x="299" y="368"/>
                </a:moveTo>
                <a:cubicBezTo>
                  <a:pt x="297" y="368"/>
                  <a:pt x="296" y="368"/>
                  <a:pt x="294" y="368"/>
                </a:cubicBezTo>
                <a:cubicBezTo>
                  <a:pt x="294" y="368"/>
                  <a:pt x="293" y="368"/>
                  <a:pt x="292" y="368"/>
                </a:cubicBezTo>
                <a:cubicBezTo>
                  <a:pt x="294" y="368"/>
                  <a:pt x="297" y="368"/>
                  <a:pt x="299" y="368"/>
                </a:cubicBezTo>
                <a:cubicBezTo>
                  <a:pt x="299" y="368"/>
                  <a:pt x="299" y="368"/>
                  <a:pt x="299" y="368"/>
                </a:cubicBezTo>
                <a:close/>
                <a:moveTo>
                  <a:pt x="225" y="372"/>
                </a:moveTo>
                <a:cubicBezTo>
                  <a:pt x="225" y="371"/>
                  <a:pt x="224" y="370"/>
                  <a:pt x="224" y="370"/>
                </a:cubicBezTo>
                <a:cubicBezTo>
                  <a:pt x="226" y="370"/>
                  <a:pt x="227" y="369"/>
                  <a:pt x="227" y="367"/>
                </a:cubicBezTo>
                <a:cubicBezTo>
                  <a:pt x="226" y="363"/>
                  <a:pt x="225" y="358"/>
                  <a:pt x="225" y="354"/>
                </a:cubicBezTo>
                <a:cubicBezTo>
                  <a:pt x="226" y="354"/>
                  <a:pt x="227" y="354"/>
                  <a:pt x="228" y="353"/>
                </a:cubicBezTo>
                <a:cubicBezTo>
                  <a:pt x="228" y="356"/>
                  <a:pt x="228" y="358"/>
                  <a:pt x="229" y="361"/>
                </a:cubicBezTo>
                <a:cubicBezTo>
                  <a:pt x="229" y="363"/>
                  <a:pt x="232" y="363"/>
                  <a:pt x="233" y="361"/>
                </a:cubicBezTo>
                <a:cubicBezTo>
                  <a:pt x="233" y="360"/>
                  <a:pt x="233" y="358"/>
                  <a:pt x="234" y="357"/>
                </a:cubicBezTo>
                <a:cubicBezTo>
                  <a:pt x="233" y="361"/>
                  <a:pt x="233" y="365"/>
                  <a:pt x="235" y="368"/>
                </a:cubicBezTo>
                <a:cubicBezTo>
                  <a:pt x="235" y="369"/>
                  <a:pt x="236" y="368"/>
                  <a:pt x="235" y="368"/>
                </a:cubicBezTo>
                <a:cubicBezTo>
                  <a:pt x="232" y="362"/>
                  <a:pt x="236" y="353"/>
                  <a:pt x="237" y="347"/>
                </a:cubicBezTo>
                <a:cubicBezTo>
                  <a:pt x="237" y="346"/>
                  <a:pt x="236" y="346"/>
                  <a:pt x="236" y="346"/>
                </a:cubicBezTo>
                <a:cubicBezTo>
                  <a:pt x="238" y="334"/>
                  <a:pt x="240" y="321"/>
                  <a:pt x="239" y="308"/>
                </a:cubicBezTo>
                <a:cubicBezTo>
                  <a:pt x="240" y="306"/>
                  <a:pt x="241" y="303"/>
                  <a:pt x="242" y="301"/>
                </a:cubicBezTo>
                <a:cubicBezTo>
                  <a:pt x="242" y="304"/>
                  <a:pt x="243" y="308"/>
                  <a:pt x="243" y="312"/>
                </a:cubicBezTo>
                <a:cubicBezTo>
                  <a:pt x="240" y="323"/>
                  <a:pt x="239" y="335"/>
                  <a:pt x="241" y="346"/>
                </a:cubicBezTo>
                <a:cubicBezTo>
                  <a:pt x="240" y="346"/>
                  <a:pt x="240" y="346"/>
                  <a:pt x="240" y="347"/>
                </a:cubicBezTo>
                <a:cubicBezTo>
                  <a:pt x="240" y="351"/>
                  <a:pt x="240" y="354"/>
                  <a:pt x="240" y="358"/>
                </a:cubicBezTo>
                <a:cubicBezTo>
                  <a:pt x="239" y="360"/>
                  <a:pt x="239" y="362"/>
                  <a:pt x="238" y="364"/>
                </a:cubicBezTo>
                <a:cubicBezTo>
                  <a:pt x="238" y="364"/>
                  <a:pt x="238" y="364"/>
                  <a:pt x="238" y="365"/>
                </a:cubicBezTo>
                <a:cubicBezTo>
                  <a:pt x="238" y="366"/>
                  <a:pt x="237" y="367"/>
                  <a:pt x="237" y="368"/>
                </a:cubicBezTo>
                <a:cubicBezTo>
                  <a:pt x="237" y="368"/>
                  <a:pt x="238" y="369"/>
                  <a:pt x="238" y="368"/>
                </a:cubicBezTo>
                <a:cubicBezTo>
                  <a:pt x="239" y="365"/>
                  <a:pt x="240" y="362"/>
                  <a:pt x="241" y="359"/>
                </a:cubicBezTo>
                <a:cubicBezTo>
                  <a:pt x="241" y="359"/>
                  <a:pt x="241" y="359"/>
                  <a:pt x="241" y="359"/>
                </a:cubicBezTo>
                <a:cubicBezTo>
                  <a:pt x="241" y="359"/>
                  <a:pt x="241" y="358"/>
                  <a:pt x="241" y="358"/>
                </a:cubicBezTo>
                <a:cubicBezTo>
                  <a:pt x="241" y="356"/>
                  <a:pt x="242" y="353"/>
                  <a:pt x="243" y="350"/>
                </a:cubicBezTo>
                <a:cubicBezTo>
                  <a:pt x="243" y="354"/>
                  <a:pt x="243" y="359"/>
                  <a:pt x="245" y="363"/>
                </a:cubicBezTo>
                <a:cubicBezTo>
                  <a:pt x="245" y="364"/>
                  <a:pt x="244" y="365"/>
                  <a:pt x="243" y="365"/>
                </a:cubicBezTo>
                <a:cubicBezTo>
                  <a:pt x="242" y="365"/>
                  <a:pt x="242" y="366"/>
                  <a:pt x="243" y="366"/>
                </a:cubicBezTo>
                <a:cubicBezTo>
                  <a:pt x="244" y="366"/>
                  <a:pt x="245" y="365"/>
                  <a:pt x="245" y="364"/>
                </a:cubicBezTo>
                <a:cubicBezTo>
                  <a:pt x="246" y="364"/>
                  <a:pt x="246" y="364"/>
                  <a:pt x="246" y="364"/>
                </a:cubicBezTo>
                <a:cubicBezTo>
                  <a:pt x="247" y="363"/>
                  <a:pt x="248" y="361"/>
                  <a:pt x="248" y="360"/>
                </a:cubicBezTo>
                <a:cubicBezTo>
                  <a:pt x="249" y="363"/>
                  <a:pt x="250" y="366"/>
                  <a:pt x="252" y="368"/>
                </a:cubicBezTo>
                <a:cubicBezTo>
                  <a:pt x="252" y="368"/>
                  <a:pt x="252" y="368"/>
                  <a:pt x="253" y="368"/>
                </a:cubicBezTo>
                <a:cubicBezTo>
                  <a:pt x="256" y="364"/>
                  <a:pt x="256" y="360"/>
                  <a:pt x="256" y="356"/>
                </a:cubicBezTo>
                <a:cubicBezTo>
                  <a:pt x="257" y="355"/>
                  <a:pt x="257" y="355"/>
                  <a:pt x="257" y="355"/>
                </a:cubicBezTo>
                <a:cubicBezTo>
                  <a:pt x="257" y="354"/>
                  <a:pt x="257" y="354"/>
                  <a:pt x="257" y="354"/>
                </a:cubicBezTo>
                <a:cubicBezTo>
                  <a:pt x="257" y="354"/>
                  <a:pt x="257" y="355"/>
                  <a:pt x="257" y="355"/>
                </a:cubicBezTo>
                <a:cubicBezTo>
                  <a:pt x="257" y="357"/>
                  <a:pt x="257" y="358"/>
                  <a:pt x="257" y="360"/>
                </a:cubicBezTo>
                <a:cubicBezTo>
                  <a:pt x="257" y="360"/>
                  <a:pt x="258" y="360"/>
                  <a:pt x="258" y="360"/>
                </a:cubicBezTo>
                <a:cubicBezTo>
                  <a:pt x="258" y="359"/>
                  <a:pt x="258" y="357"/>
                  <a:pt x="258" y="356"/>
                </a:cubicBezTo>
                <a:cubicBezTo>
                  <a:pt x="258" y="356"/>
                  <a:pt x="258" y="355"/>
                  <a:pt x="258" y="355"/>
                </a:cubicBezTo>
                <a:cubicBezTo>
                  <a:pt x="258" y="355"/>
                  <a:pt x="258" y="355"/>
                  <a:pt x="258" y="355"/>
                </a:cubicBezTo>
                <a:cubicBezTo>
                  <a:pt x="258" y="342"/>
                  <a:pt x="260" y="329"/>
                  <a:pt x="259" y="315"/>
                </a:cubicBezTo>
                <a:cubicBezTo>
                  <a:pt x="259" y="313"/>
                  <a:pt x="259" y="309"/>
                  <a:pt x="259" y="304"/>
                </a:cubicBezTo>
                <a:cubicBezTo>
                  <a:pt x="259" y="303"/>
                  <a:pt x="259" y="302"/>
                  <a:pt x="259" y="301"/>
                </a:cubicBezTo>
                <a:cubicBezTo>
                  <a:pt x="259" y="300"/>
                  <a:pt x="258" y="299"/>
                  <a:pt x="258" y="299"/>
                </a:cubicBezTo>
                <a:cubicBezTo>
                  <a:pt x="256" y="293"/>
                  <a:pt x="254" y="288"/>
                  <a:pt x="249" y="287"/>
                </a:cubicBezTo>
                <a:cubicBezTo>
                  <a:pt x="245" y="286"/>
                  <a:pt x="241" y="286"/>
                  <a:pt x="238" y="288"/>
                </a:cubicBezTo>
                <a:cubicBezTo>
                  <a:pt x="243" y="283"/>
                  <a:pt x="252" y="279"/>
                  <a:pt x="257" y="284"/>
                </a:cubicBezTo>
                <a:cubicBezTo>
                  <a:pt x="262" y="289"/>
                  <a:pt x="262" y="299"/>
                  <a:pt x="262" y="306"/>
                </a:cubicBezTo>
                <a:cubicBezTo>
                  <a:pt x="262" y="320"/>
                  <a:pt x="260" y="335"/>
                  <a:pt x="260" y="350"/>
                </a:cubicBezTo>
                <a:cubicBezTo>
                  <a:pt x="260" y="352"/>
                  <a:pt x="260" y="354"/>
                  <a:pt x="260" y="356"/>
                </a:cubicBezTo>
                <a:cubicBezTo>
                  <a:pt x="260" y="356"/>
                  <a:pt x="261" y="356"/>
                  <a:pt x="261" y="356"/>
                </a:cubicBezTo>
                <a:cubicBezTo>
                  <a:pt x="259" y="344"/>
                  <a:pt x="272" y="282"/>
                  <a:pt x="252" y="281"/>
                </a:cubicBezTo>
                <a:cubicBezTo>
                  <a:pt x="245" y="281"/>
                  <a:pt x="240" y="284"/>
                  <a:pt x="236" y="289"/>
                </a:cubicBezTo>
                <a:cubicBezTo>
                  <a:pt x="232" y="292"/>
                  <a:pt x="230" y="296"/>
                  <a:pt x="228" y="301"/>
                </a:cubicBezTo>
                <a:cubicBezTo>
                  <a:pt x="226" y="303"/>
                  <a:pt x="225" y="306"/>
                  <a:pt x="224" y="308"/>
                </a:cubicBezTo>
                <a:cubicBezTo>
                  <a:pt x="217" y="321"/>
                  <a:pt x="216" y="338"/>
                  <a:pt x="216" y="354"/>
                </a:cubicBezTo>
                <a:cubicBezTo>
                  <a:pt x="211" y="355"/>
                  <a:pt x="207" y="355"/>
                  <a:pt x="202" y="356"/>
                </a:cubicBezTo>
                <a:cubicBezTo>
                  <a:pt x="202" y="349"/>
                  <a:pt x="202" y="342"/>
                  <a:pt x="202" y="335"/>
                </a:cubicBezTo>
                <a:cubicBezTo>
                  <a:pt x="203" y="328"/>
                  <a:pt x="204" y="320"/>
                  <a:pt x="204" y="313"/>
                </a:cubicBezTo>
                <a:cubicBezTo>
                  <a:pt x="205" y="310"/>
                  <a:pt x="205" y="306"/>
                  <a:pt x="206" y="302"/>
                </a:cubicBezTo>
                <a:cubicBezTo>
                  <a:pt x="207" y="299"/>
                  <a:pt x="208" y="295"/>
                  <a:pt x="209" y="292"/>
                </a:cubicBezTo>
                <a:cubicBezTo>
                  <a:pt x="209" y="292"/>
                  <a:pt x="210" y="284"/>
                  <a:pt x="211" y="287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6"/>
                  <a:pt x="211" y="285"/>
                  <a:pt x="210" y="285"/>
                </a:cubicBezTo>
                <a:cubicBezTo>
                  <a:pt x="212" y="285"/>
                  <a:pt x="214" y="284"/>
                  <a:pt x="215" y="284"/>
                </a:cubicBezTo>
                <a:cubicBezTo>
                  <a:pt x="214" y="301"/>
                  <a:pt x="212" y="318"/>
                  <a:pt x="209" y="335"/>
                </a:cubicBezTo>
                <a:cubicBezTo>
                  <a:pt x="209" y="335"/>
                  <a:pt x="210" y="335"/>
                  <a:pt x="210" y="335"/>
                </a:cubicBezTo>
                <a:cubicBezTo>
                  <a:pt x="213" y="318"/>
                  <a:pt x="215" y="301"/>
                  <a:pt x="216" y="284"/>
                </a:cubicBezTo>
                <a:cubicBezTo>
                  <a:pt x="217" y="284"/>
                  <a:pt x="217" y="284"/>
                  <a:pt x="217" y="283"/>
                </a:cubicBezTo>
                <a:cubicBezTo>
                  <a:pt x="216" y="293"/>
                  <a:pt x="215" y="302"/>
                  <a:pt x="214" y="312"/>
                </a:cubicBezTo>
                <a:cubicBezTo>
                  <a:pt x="214" y="313"/>
                  <a:pt x="215" y="313"/>
                  <a:pt x="215" y="312"/>
                </a:cubicBezTo>
                <a:cubicBezTo>
                  <a:pt x="216" y="302"/>
                  <a:pt x="217" y="293"/>
                  <a:pt x="218" y="283"/>
                </a:cubicBezTo>
                <a:cubicBezTo>
                  <a:pt x="225" y="282"/>
                  <a:pt x="231" y="280"/>
                  <a:pt x="238" y="279"/>
                </a:cubicBezTo>
                <a:cubicBezTo>
                  <a:pt x="238" y="279"/>
                  <a:pt x="238" y="278"/>
                  <a:pt x="238" y="278"/>
                </a:cubicBezTo>
                <a:cubicBezTo>
                  <a:pt x="231" y="279"/>
                  <a:pt x="225" y="281"/>
                  <a:pt x="218" y="282"/>
                </a:cubicBezTo>
                <a:cubicBezTo>
                  <a:pt x="219" y="280"/>
                  <a:pt x="219" y="278"/>
                  <a:pt x="219" y="277"/>
                </a:cubicBezTo>
                <a:cubicBezTo>
                  <a:pt x="237" y="274"/>
                  <a:pt x="254" y="271"/>
                  <a:pt x="272" y="268"/>
                </a:cubicBezTo>
                <a:cubicBezTo>
                  <a:pt x="272" y="277"/>
                  <a:pt x="270" y="294"/>
                  <a:pt x="269" y="296"/>
                </a:cubicBezTo>
                <a:cubicBezTo>
                  <a:pt x="269" y="296"/>
                  <a:pt x="270" y="297"/>
                  <a:pt x="270" y="296"/>
                </a:cubicBezTo>
                <a:cubicBezTo>
                  <a:pt x="271" y="293"/>
                  <a:pt x="273" y="277"/>
                  <a:pt x="273" y="268"/>
                </a:cubicBezTo>
                <a:cubicBezTo>
                  <a:pt x="274" y="268"/>
                  <a:pt x="274" y="268"/>
                  <a:pt x="274" y="268"/>
                </a:cubicBezTo>
                <a:cubicBezTo>
                  <a:pt x="274" y="271"/>
                  <a:pt x="274" y="275"/>
                  <a:pt x="274" y="279"/>
                </a:cubicBezTo>
                <a:cubicBezTo>
                  <a:pt x="269" y="308"/>
                  <a:pt x="268" y="339"/>
                  <a:pt x="265" y="369"/>
                </a:cubicBezTo>
                <a:cubicBezTo>
                  <a:pt x="252" y="370"/>
                  <a:pt x="238" y="371"/>
                  <a:pt x="225" y="372"/>
                </a:cubicBezTo>
                <a:close/>
                <a:moveTo>
                  <a:pt x="376" y="252"/>
                </a:moveTo>
                <a:cubicBezTo>
                  <a:pt x="375" y="252"/>
                  <a:pt x="375" y="252"/>
                  <a:pt x="375" y="251"/>
                </a:cubicBezTo>
                <a:cubicBezTo>
                  <a:pt x="376" y="251"/>
                  <a:pt x="377" y="251"/>
                  <a:pt x="378" y="251"/>
                </a:cubicBezTo>
                <a:cubicBezTo>
                  <a:pt x="378" y="251"/>
                  <a:pt x="378" y="252"/>
                  <a:pt x="378" y="252"/>
                </a:cubicBezTo>
                <a:cubicBezTo>
                  <a:pt x="377" y="252"/>
                  <a:pt x="376" y="252"/>
                  <a:pt x="376" y="252"/>
                </a:cubicBezTo>
                <a:close/>
                <a:moveTo>
                  <a:pt x="381" y="246"/>
                </a:moveTo>
                <a:cubicBezTo>
                  <a:pt x="381" y="246"/>
                  <a:pt x="380" y="246"/>
                  <a:pt x="380" y="246"/>
                </a:cubicBezTo>
                <a:cubicBezTo>
                  <a:pt x="380" y="246"/>
                  <a:pt x="380" y="246"/>
                  <a:pt x="380" y="247"/>
                </a:cubicBezTo>
                <a:cubicBezTo>
                  <a:pt x="377" y="247"/>
                  <a:pt x="375" y="247"/>
                  <a:pt x="372" y="247"/>
                </a:cubicBezTo>
                <a:cubicBezTo>
                  <a:pt x="372" y="247"/>
                  <a:pt x="372" y="246"/>
                  <a:pt x="372" y="246"/>
                </a:cubicBezTo>
                <a:cubicBezTo>
                  <a:pt x="377" y="245"/>
                  <a:pt x="382" y="245"/>
                  <a:pt x="387" y="245"/>
                </a:cubicBezTo>
                <a:cubicBezTo>
                  <a:pt x="387" y="245"/>
                  <a:pt x="387" y="245"/>
                  <a:pt x="387" y="246"/>
                </a:cubicBezTo>
                <a:cubicBezTo>
                  <a:pt x="385" y="246"/>
                  <a:pt x="383" y="246"/>
                  <a:pt x="381" y="246"/>
                </a:cubicBezTo>
                <a:close/>
                <a:moveTo>
                  <a:pt x="364" y="248"/>
                </a:moveTo>
                <a:cubicBezTo>
                  <a:pt x="354" y="249"/>
                  <a:pt x="344" y="250"/>
                  <a:pt x="333" y="251"/>
                </a:cubicBezTo>
                <a:cubicBezTo>
                  <a:pt x="338" y="250"/>
                  <a:pt x="343" y="249"/>
                  <a:pt x="348" y="249"/>
                </a:cubicBezTo>
                <a:cubicBezTo>
                  <a:pt x="350" y="248"/>
                  <a:pt x="352" y="248"/>
                  <a:pt x="354" y="248"/>
                </a:cubicBezTo>
                <a:cubicBezTo>
                  <a:pt x="357" y="248"/>
                  <a:pt x="361" y="248"/>
                  <a:pt x="364" y="248"/>
                </a:cubicBezTo>
                <a:close/>
                <a:moveTo>
                  <a:pt x="134" y="283"/>
                </a:moveTo>
                <a:cubicBezTo>
                  <a:pt x="129" y="284"/>
                  <a:pt x="123" y="284"/>
                  <a:pt x="118" y="285"/>
                </a:cubicBezTo>
                <a:cubicBezTo>
                  <a:pt x="118" y="285"/>
                  <a:pt x="118" y="285"/>
                  <a:pt x="117" y="285"/>
                </a:cubicBezTo>
                <a:cubicBezTo>
                  <a:pt x="125" y="284"/>
                  <a:pt x="132" y="283"/>
                  <a:pt x="140" y="281"/>
                </a:cubicBezTo>
                <a:cubicBezTo>
                  <a:pt x="138" y="282"/>
                  <a:pt x="136" y="282"/>
                  <a:pt x="134" y="283"/>
                </a:cubicBezTo>
                <a:close/>
                <a:moveTo>
                  <a:pt x="109" y="287"/>
                </a:moveTo>
                <a:cubicBezTo>
                  <a:pt x="107" y="287"/>
                  <a:pt x="106" y="287"/>
                  <a:pt x="104" y="288"/>
                </a:cubicBezTo>
                <a:cubicBezTo>
                  <a:pt x="103" y="288"/>
                  <a:pt x="103" y="288"/>
                  <a:pt x="102" y="288"/>
                </a:cubicBezTo>
                <a:cubicBezTo>
                  <a:pt x="105" y="287"/>
                  <a:pt x="107" y="287"/>
                  <a:pt x="109" y="287"/>
                </a:cubicBezTo>
                <a:cubicBezTo>
                  <a:pt x="109" y="287"/>
                  <a:pt x="109" y="287"/>
                  <a:pt x="109" y="287"/>
                </a:cubicBezTo>
                <a:close/>
                <a:moveTo>
                  <a:pt x="54" y="299"/>
                </a:moveTo>
                <a:cubicBezTo>
                  <a:pt x="54" y="299"/>
                  <a:pt x="54" y="299"/>
                  <a:pt x="53" y="299"/>
                </a:cubicBezTo>
                <a:cubicBezTo>
                  <a:pt x="54" y="299"/>
                  <a:pt x="54" y="299"/>
                  <a:pt x="54" y="299"/>
                </a:cubicBezTo>
                <a:cubicBezTo>
                  <a:pt x="54" y="299"/>
                  <a:pt x="54" y="299"/>
                  <a:pt x="54" y="299"/>
                </a:cubicBezTo>
                <a:close/>
                <a:moveTo>
                  <a:pt x="34" y="310"/>
                </a:moveTo>
                <a:cubicBezTo>
                  <a:pt x="34" y="309"/>
                  <a:pt x="34" y="309"/>
                  <a:pt x="34" y="308"/>
                </a:cubicBezTo>
                <a:cubicBezTo>
                  <a:pt x="34" y="308"/>
                  <a:pt x="34" y="308"/>
                  <a:pt x="34" y="308"/>
                </a:cubicBezTo>
                <a:cubicBezTo>
                  <a:pt x="35" y="308"/>
                  <a:pt x="36" y="308"/>
                  <a:pt x="37" y="308"/>
                </a:cubicBezTo>
                <a:cubicBezTo>
                  <a:pt x="36" y="308"/>
                  <a:pt x="36" y="308"/>
                  <a:pt x="36" y="309"/>
                </a:cubicBezTo>
                <a:cubicBezTo>
                  <a:pt x="35" y="309"/>
                  <a:pt x="34" y="310"/>
                  <a:pt x="34" y="310"/>
                </a:cubicBezTo>
                <a:close/>
                <a:moveTo>
                  <a:pt x="36" y="307"/>
                </a:moveTo>
                <a:cubicBezTo>
                  <a:pt x="38" y="306"/>
                  <a:pt x="39" y="305"/>
                  <a:pt x="41" y="304"/>
                </a:cubicBezTo>
                <a:cubicBezTo>
                  <a:pt x="41" y="304"/>
                  <a:pt x="42" y="304"/>
                  <a:pt x="42" y="304"/>
                </a:cubicBezTo>
                <a:cubicBezTo>
                  <a:pt x="44" y="303"/>
                  <a:pt x="46" y="302"/>
                  <a:pt x="48" y="301"/>
                </a:cubicBezTo>
                <a:cubicBezTo>
                  <a:pt x="45" y="303"/>
                  <a:pt x="42" y="304"/>
                  <a:pt x="39" y="306"/>
                </a:cubicBezTo>
                <a:cubicBezTo>
                  <a:pt x="38" y="307"/>
                  <a:pt x="37" y="307"/>
                  <a:pt x="36" y="307"/>
                </a:cubicBezTo>
                <a:close/>
                <a:moveTo>
                  <a:pt x="35" y="307"/>
                </a:moveTo>
                <a:cubicBezTo>
                  <a:pt x="35" y="307"/>
                  <a:pt x="34" y="307"/>
                  <a:pt x="34" y="307"/>
                </a:cubicBezTo>
                <a:cubicBezTo>
                  <a:pt x="34" y="307"/>
                  <a:pt x="34" y="307"/>
                  <a:pt x="34" y="307"/>
                </a:cubicBezTo>
                <a:cubicBezTo>
                  <a:pt x="36" y="306"/>
                  <a:pt x="38" y="305"/>
                  <a:pt x="39" y="305"/>
                </a:cubicBezTo>
                <a:cubicBezTo>
                  <a:pt x="38" y="305"/>
                  <a:pt x="36" y="306"/>
                  <a:pt x="35" y="307"/>
                </a:cubicBezTo>
                <a:close/>
                <a:moveTo>
                  <a:pt x="34" y="307"/>
                </a:moveTo>
                <a:cubicBezTo>
                  <a:pt x="33" y="307"/>
                  <a:pt x="33" y="307"/>
                  <a:pt x="33" y="307"/>
                </a:cubicBezTo>
                <a:cubicBezTo>
                  <a:pt x="33" y="307"/>
                  <a:pt x="33" y="307"/>
                  <a:pt x="34" y="307"/>
                </a:cubicBezTo>
                <a:cubicBezTo>
                  <a:pt x="34" y="307"/>
                  <a:pt x="34" y="307"/>
                  <a:pt x="34" y="307"/>
                </a:cubicBezTo>
                <a:close/>
                <a:moveTo>
                  <a:pt x="38" y="308"/>
                </a:moveTo>
                <a:cubicBezTo>
                  <a:pt x="38" y="308"/>
                  <a:pt x="38" y="308"/>
                  <a:pt x="38" y="308"/>
                </a:cubicBezTo>
                <a:cubicBezTo>
                  <a:pt x="38" y="308"/>
                  <a:pt x="38" y="308"/>
                  <a:pt x="38" y="308"/>
                </a:cubicBezTo>
                <a:cubicBezTo>
                  <a:pt x="38" y="308"/>
                  <a:pt x="38" y="308"/>
                  <a:pt x="38" y="308"/>
                </a:cubicBezTo>
                <a:close/>
                <a:moveTo>
                  <a:pt x="40" y="306"/>
                </a:moveTo>
                <a:cubicBezTo>
                  <a:pt x="40" y="306"/>
                  <a:pt x="40" y="306"/>
                  <a:pt x="40" y="306"/>
                </a:cubicBezTo>
                <a:cubicBezTo>
                  <a:pt x="40" y="306"/>
                  <a:pt x="40" y="306"/>
                  <a:pt x="40" y="306"/>
                </a:cubicBezTo>
                <a:cubicBezTo>
                  <a:pt x="44" y="304"/>
                  <a:pt x="48" y="301"/>
                  <a:pt x="53" y="300"/>
                </a:cubicBezTo>
                <a:cubicBezTo>
                  <a:pt x="52" y="300"/>
                  <a:pt x="51" y="301"/>
                  <a:pt x="50" y="302"/>
                </a:cubicBezTo>
                <a:cubicBezTo>
                  <a:pt x="47" y="303"/>
                  <a:pt x="44" y="305"/>
                  <a:pt x="40" y="306"/>
                </a:cubicBezTo>
                <a:close/>
                <a:moveTo>
                  <a:pt x="60" y="302"/>
                </a:moveTo>
                <a:cubicBezTo>
                  <a:pt x="61" y="302"/>
                  <a:pt x="61" y="302"/>
                  <a:pt x="61" y="301"/>
                </a:cubicBezTo>
                <a:cubicBezTo>
                  <a:pt x="61" y="301"/>
                  <a:pt x="61" y="302"/>
                  <a:pt x="61" y="302"/>
                </a:cubicBezTo>
                <a:cubicBezTo>
                  <a:pt x="61" y="302"/>
                  <a:pt x="61" y="302"/>
                  <a:pt x="60" y="302"/>
                </a:cubicBezTo>
                <a:cubicBezTo>
                  <a:pt x="60" y="302"/>
                  <a:pt x="60" y="302"/>
                  <a:pt x="60" y="302"/>
                </a:cubicBezTo>
                <a:close/>
                <a:moveTo>
                  <a:pt x="84" y="353"/>
                </a:moveTo>
                <a:cubicBezTo>
                  <a:pt x="83" y="355"/>
                  <a:pt x="87" y="355"/>
                  <a:pt x="88" y="353"/>
                </a:cubicBezTo>
                <a:cubicBezTo>
                  <a:pt x="89" y="345"/>
                  <a:pt x="89" y="337"/>
                  <a:pt x="90" y="330"/>
                </a:cubicBezTo>
                <a:cubicBezTo>
                  <a:pt x="90" y="330"/>
                  <a:pt x="91" y="329"/>
                  <a:pt x="91" y="329"/>
                </a:cubicBezTo>
                <a:cubicBezTo>
                  <a:pt x="91" y="327"/>
                  <a:pt x="91" y="325"/>
                  <a:pt x="91" y="323"/>
                </a:cubicBezTo>
                <a:cubicBezTo>
                  <a:pt x="91" y="321"/>
                  <a:pt x="92" y="318"/>
                  <a:pt x="92" y="315"/>
                </a:cubicBezTo>
                <a:cubicBezTo>
                  <a:pt x="93" y="314"/>
                  <a:pt x="94" y="314"/>
                  <a:pt x="96" y="314"/>
                </a:cubicBezTo>
                <a:cubicBezTo>
                  <a:pt x="95" y="319"/>
                  <a:pt x="94" y="324"/>
                  <a:pt x="93" y="330"/>
                </a:cubicBezTo>
                <a:cubicBezTo>
                  <a:pt x="91" y="345"/>
                  <a:pt x="90" y="360"/>
                  <a:pt x="88" y="375"/>
                </a:cubicBezTo>
                <a:cubicBezTo>
                  <a:pt x="84" y="376"/>
                  <a:pt x="81" y="377"/>
                  <a:pt x="78" y="378"/>
                </a:cubicBezTo>
                <a:cubicBezTo>
                  <a:pt x="79" y="373"/>
                  <a:pt x="80" y="368"/>
                  <a:pt x="81" y="362"/>
                </a:cubicBezTo>
                <a:cubicBezTo>
                  <a:pt x="80" y="366"/>
                  <a:pt x="80" y="369"/>
                  <a:pt x="80" y="373"/>
                </a:cubicBezTo>
                <a:cubicBezTo>
                  <a:pt x="80" y="374"/>
                  <a:pt x="81" y="374"/>
                  <a:pt x="81" y="373"/>
                </a:cubicBezTo>
                <a:cubicBezTo>
                  <a:pt x="81" y="368"/>
                  <a:pt x="81" y="363"/>
                  <a:pt x="81" y="357"/>
                </a:cubicBezTo>
                <a:cubicBezTo>
                  <a:pt x="83" y="342"/>
                  <a:pt x="85" y="324"/>
                  <a:pt x="82" y="318"/>
                </a:cubicBezTo>
                <a:cubicBezTo>
                  <a:pt x="84" y="317"/>
                  <a:pt x="86" y="316"/>
                  <a:pt x="88" y="316"/>
                </a:cubicBezTo>
                <a:cubicBezTo>
                  <a:pt x="86" y="328"/>
                  <a:pt x="85" y="340"/>
                  <a:pt x="84" y="353"/>
                </a:cubicBezTo>
                <a:close/>
                <a:moveTo>
                  <a:pt x="69" y="352"/>
                </a:moveTo>
                <a:cubicBezTo>
                  <a:pt x="69" y="353"/>
                  <a:pt x="69" y="354"/>
                  <a:pt x="69" y="355"/>
                </a:cubicBezTo>
                <a:cubicBezTo>
                  <a:pt x="69" y="349"/>
                  <a:pt x="71" y="343"/>
                  <a:pt x="72" y="337"/>
                </a:cubicBezTo>
                <a:cubicBezTo>
                  <a:pt x="72" y="342"/>
                  <a:pt x="70" y="347"/>
                  <a:pt x="69" y="352"/>
                </a:cubicBezTo>
                <a:close/>
                <a:moveTo>
                  <a:pt x="78" y="342"/>
                </a:moveTo>
                <a:cubicBezTo>
                  <a:pt x="78" y="341"/>
                  <a:pt x="78" y="341"/>
                  <a:pt x="79" y="340"/>
                </a:cubicBezTo>
                <a:cubicBezTo>
                  <a:pt x="80" y="339"/>
                  <a:pt x="79" y="337"/>
                  <a:pt x="78" y="337"/>
                </a:cubicBezTo>
                <a:cubicBezTo>
                  <a:pt x="78" y="331"/>
                  <a:pt x="78" y="326"/>
                  <a:pt x="78" y="321"/>
                </a:cubicBezTo>
                <a:cubicBezTo>
                  <a:pt x="80" y="326"/>
                  <a:pt x="81" y="335"/>
                  <a:pt x="81" y="337"/>
                </a:cubicBezTo>
                <a:cubicBezTo>
                  <a:pt x="82" y="350"/>
                  <a:pt x="78" y="364"/>
                  <a:pt x="77" y="377"/>
                </a:cubicBezTo>
                <a:cubicBezTo>
                  <a:pt x="77" y="365"/>
                  <a:pt x="77" y="353"/>
                  <a:pt x="78" y="342"/>
                </a:cubicBezTo>
                <a:close/>
                <a:moveTo>
                  <a:pt x="77" y="319"/>
                </a:moveTo>
                <a:cubicBezTo>
                  <a:pt x="77" y="319"/>
                  <a:pt x="77" y="319"/>
                  <a:pt x="77" y="319"/>
                </a:cubicBezTo>
                <a:cubicBezTo>
                  <a:pt x="77" y="319"/>
                  <a:pt x="77" y="319"/>
                  <a:pt x="77" y="319"/>
                </a:cubicBezTo>
                <a:cubicBezTo>
                  <a:pt x="77" y="319"/>
                  <a:pt x="77" y="319"/>
                  <a:pt x="77" y="319"/>
                </a:cubicBezTo>
                <a:close/>
                <a:moveTo>
                  <a:pt x="76" y="318"/>
                </a:moveTo>
                <a:cubicBezTo>
                  <a:pt x="76" y="318"/>
                  <a:pt x="76" y="318"/>
                  <a:pt x="76" y="317"/>
                </a:cubicBezTo>
                <a:cubicBezTo>
                  <a:pt x="76" y="317"/>
                  <a:pt x="76" y="318"/>
                  <a:pt x="77" y="318"/>
                </a:cubicBezTo>
                <a:cubicBezTo>
                  <a:pt x="76" y="318"/>
                  <a:pt x="76" y="318"/>
                  <a:pt x="76" y="318"/>
                </a:cubicBezTo>
                <a:close/>
                <a:moveTo>
                  <a:pt x="75" y="318"/>
                </a:moveTo>
                <a:cubicBezTo>
                  <a:pt x="75" y="319"/>
                  <a:pt x="74" y="319"/>
                  <a:pt x="74" y="319"/>
                </a:cubicBezTo>
                <a:cubicBezTo>
                  <a:pt x="74" y="319"/>
                  <a:pt x="73" y="319"/>
                  <a:pt x="73" y="319"/>
                </a:cubicBezTo>
                <a:cubicBezTo>
                  <a:pt x="74" y="318"/>
                  <a:pt x="74" y="317"/>
                  <a:pt x="75" y="316"/>
                </a:cubicBezTo>
                <a:cubicBezTo>
                  <a:pt x="75" y="316"/>
                  <a:pt x="76" y="317"/>
                  <a:pt x="76" y="317"/>
                </a:cubicBezTo>
                <a:cubicBezTo>
                  <a:pt x="76" y="317"/>
                  <a:pt x="75" y="318"/>
                  <a:pt x="75" y="318"/>
                </a:cubicBezTo>
                <a:close/>
                <a:moveTo>
                  <a:pt x="65" y="381"/>
                </a:moveTo>
                <a:cubicBezTo>
                  <a:pt x="65" y="377"/>
                  <a:pt x="65" y="373"/>
                  <a:pt x="65" y="370"/>
                </a:cubicBezTo>
                <a:cubicBezTo>
                  <a:pt x="65" y="372"/>
                  <a:pt x="65" y="374"/>
                  <a:pt x="66" y="376"/>
                </a:cubicBezTo>
                <a:cubicBezTo>
                  <a:pt x="66" y="378"/>
                  <a:pt x="70" y="378"/>
                  <a:pt x="70" y="376"/>
                </a:cubicBezTo>
                <a:cubicBezTo>
                  <a:pt x="70" y="370"/>
                  <a:pt x="71" y="365"/>
                  <a:pt x="72" y="359"/>
                </a:cubicBezTo>
                <a:cubicBezTo>
                  <a:pt x="72" y="365"/>
                  <a:pt x="72" y="372"/>
                  <a:pt x="73" y="379"/>
                </a:cubicBezTo>
                <a:cubicBezTo>
                  <a:pt x="70" y="379"/>
                  <a:pt x="67" y="380"/>
                  <a:pt x="65" y="381"/>
                </a:cubicBezTo>
                <a:cubicBezTo>
                  <a:pt x="65" y="381"/>
                  <a:pt x="65" y="381"/>
                  <a:pt x="65" y="381"/>
                </a:cubicBezTo>
                <a:close/>
                <a:moveTo>
                  <a:pt x="77" y="380"/>
                </a:moveTo>
                <a:cubicBezTo>
                  <a:pt x="77" y="380"/>
                  <a:pt x="77" y="379"/>
                  <a:pt x="77" y="379"/>
                </a:cubicBezTo>
                <a:cubicBezTo>
                  <a:pt x="77" y="379"/>
                  <a:pt x="77" y="379"/>
                  <a:pt x="77" y="379"/>
                </a:cubicBezTo>
                <a:cubicBezTo>
                  <a:pt x="77" y="382"/>
                  <a:pt x="76" y="387"/>
                  <a:pt x="77" y="380"/>
                </a:cubicBezTo>
                <a:close/>
                <a:moveTo>
                  <a:pt x="77" y="378"/>
                </a:moveTo>
                <a:cubicBezTo>
                  <a:pt x="78" y="370"/>
                  <a:pt x="79" y="362"/>
                  <a:pt x="80" y="354"/>
                </a:cubicBezTo>
                <a:cubicBezTo>
                  <a:pt x="81" y="351"/>
                  <a:pt x="81" y="347"/>
                  <a:pt x="81" y="344"/>
                </a:cubicBezTo>
                <a:cubicBezTo>
                  <a:pt x="81" y="349"/>
                  <a:pt x="81" y="354"/>
                  <a:pt x="81" y="358"/>
                </a:cubicBezTo>
                <a:cubicBezTo>
                  <a:pt x="80" y="365"/>
                  <a:pt x="79" y="371"/>
                  <a:pt x="77" y="378"/>
                </a:cubicBezTo>
                <a:cubicBezTo>
                  <a:pt x="77" y="378"/>
                  <a:pt x="77" y="378"/>
                  <a:pt x="77" y="378"/>
                </a:cubicBezTo>
                <a:cubicBezTo>
                  <a:pt x="77" y="378"/>
                  <a:pt x="77" y="378"/>
                  <a:pt x="77" y="378"/>
                </a:cubicBezTo>
                <a:close/>
                <a:moveTo>
                  <a:pt x="83" y="342"/>
                </a:moveTo>
                <a:cubicBezTo>
                  <a:pt x="82" y="346"/>
                  <a:pt x="82" y="350"/>
                  <a:pt x="81" y="354"/>
                </a:cubicBezTo>
                <a:cubicBezTo>
                  <a:pt x="82" y="342"/>
                  <a:pt x="82" y="330"/>
                  <a:pt x="80" y="318"/>
                </a:cubicBezTo>
                <a:cubicBezTo>
                  <a:pt x="80" y="318"/>
                  <a:pt x="81" y="318"/>
                  <a:pt x="82" y="318"/>
                </a:cubicBezTo>
                <a:cubicBezTo>
                  <a:pt x="84" y="324"/>
                  <a:pt x="83" y="339"/>
                  <a:pt x="83" y="342"/>
                </a:cubicBezTo>
                <a:close/>
                <a:moveTo>
                  <a:pt x="80" y="320"/>
                </a:moveTo>
                <a:cubicBezTo>
                  <a:pt x="81" y="324"/>
                  <a:pt x="81" y="328"/>
                  <a:pt x="81" y="332"/>
                </a:cubicBezTo>
                <a:cubicBezTo>
                  <a:pt x="81" y="327"/>
                  <a:pt x="80" y="323"/>
                  <a:pt x="78" y="319"/>
                </a:cubicBezTo>
                <a:cubicBezTo>
                  <a:pt x="78" y="319"/>
                  <a:pt x="79" y="318"/>
                  <a:pt x="79" y="318"/>
                </a:cubicBezTo>
                <a:cubicBezTo>
                  <a:pt x="80" y="319"/>
                  <a:pt x="80" y="320"/>
                  <a:pt x="80" y="320"/>
                </a:cubicBezTo>
                <a:close/>
                <a:moveTo>
                  <a:pt x="76" y="316"/>
                </a:moveTo>
                <a:cubicBezTo>
                  <a:pt x="76" y="316"/>
                  <a:pt x="76" y="316"/>
                  <a:pt x="76" y="316"/>
                </a:cubicBezTo>
                <a:cubicBezTo>
                  <a:pt x="76" y="316"/>
                  <a:pt x="76" y="315"/>
                  <a:pt x="76" y="315"/>
                </a:cubicBezTo>
                <a:cubicBezTo>
                  <a:pt x="76" y="316"/>
                  <a:pt x="76" y="316"/>
                  <a:pt x="76" y="316"/>
                </a:cubicBezTo>
                <a:close/>
                <a:moveTo>
                  <a:pt x="62" y="382"/>
                </a:moveTo>
                <a:cubicBezTo>
                  <a:pt x="63" y="383"/>
                  <a:pt x="64" y="383"/>
                  <a:pt x="64" y="382"/>
                </a:cubicBezTo>
                <a:cubicBezTo>
                  <a:pt x="67" y="381"/>
                  <a:pt x="70" y="380"/>
                  <a:pt x="73" y="380"/>
                </a:cubicBezTo>
                <a:cubicBezTo>
                  <a:pt x="73" y="382"/>
                  <a:pt x="76" y="382"/>
                  <a:pt x="76" y="381"/>
                </a:cubicBezTo>
                <a:cubicBezTo>
                  <a:pt x="76" y="382"/>
                  <a:pt x="76" y="384"/>
                  <a:pt x="76" y="385"/>
                </a:cubicBezTo>
                <a:cubicBezTo>
                  <a:pt x="76" y="386"/>
                  <a:pt x="76" y="386"/>
                  <a:pt x="77" y="385"/>
                </a:cubicBezTo>
                <a:cubicBezTo>
                  <a:pt x="77" y="384"/>
                  <a:pt x="77" y="382"/>
                  <a:pt x="78" y="379"/>
                </a:cubicBezTo>
                <a:cubicBezTo>
                  <a:pt x="81" y="378"/>
                  <a:pt x="84" y="377"/>
                  <a:pt x="87" y="376"/>
                </a:cubicBezTo>
                <a:cubicBezTo>
                  <a:pt x="87" y="379"/>
                  <a:pt x="87" y="382"/>
                  <a:pt x="86" y="385"/>
                </a:cubicBezTo>
                <a:cubicBezTo>
                  <a:pt x="80" y="386"/>
                  <a:pt x="74" y="387"/>
                  <a:pt x="67" y="388"/>
                </a:cubicBezTo>
                <a:cubicBezTo>
                  <a:pt x="65" y="388"/>
                  <a:pt x="63" y="388"/>
                  <a:pt x="61" y="389"/>
                </a:cubicBezTo>
                <a:cubicBezTo>
                  <a:pt x="61" y="387"/>
                  <a:pt x="62" y="385"/>
                  <a:pt x="62" y="382"/>
                </a:cubicBezTo>
                <a:cubicBezTo>
                  <a:pt x="62" y="382"/>
                  <a:pt x="62" y="382"/>
                  <a:pt x="62" y="382"/>
                </a:cubicBezTo>
                <a:close/>
                <a:moveTo>
                  <a:pt x="63" y="389"/>
                </a:moveTo>
                <a:cubicBezTo>
                  <a:pt x="62" y="389"/>
                  <a:pt x="62" y="389"/>
                  <a:pt x="61" y="389"/>
                </a:cubicBezTo>
                <a:cubicBezTo>
                  <a:pt x="61" y="389"/>
                  <a:pt x="61" y="389"/>
                  <a:pt x="61" y="389"/>
                </a:cubicBezTo>
                <a:cubicBezTo>
                  <a:pt x="62" y="389"/>
                  <a:pt x="62" y="389"/>
                  <a:pt x="63" y="389"/>
                </a:cubicBezTo>
                <a:close/>
                <a:moveTo>
                  <a:pt x="60" y="389"/>
                </a:moveTo>
                <a:cubicBezTo>
                  <a:pt x="60" y="389"/>
                  <a:pt x="60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lose/>
                <a:moveTo>
                  <a:pt x="60" y="389"/>
                </a:moveTo>
                <a:cubicBezTo>
                  <a:pt x="57" y="390"/>
                  <a:pt x="53" y="390"/>
                  <a:pt x="50" y="391"/>
                </a:cubicBezTo>
                <a:cubicBezTo>
                  <a:pt x="50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ubicBezTo>
                  <a:pt x="53" y="390"/>
                  <a:pt x="56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lose/>
                <a:moveTo>
                  <a:pt x="49" y="391"/>
                </a:moveTo>
                <a:cubicBezTo>
                  <a:pt x="49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lose/>
                <a:moveTo>
                  <a:pt x="48" y="392"/>
                </a:moveTo>
                <a:cubicBezTo>
                  <a:pt x="46" y="392"/>
                  <a:pt x="43" y="393"/>
                  <a:pt x="41" y="393"/>
                </a:cubicBezTo>
                <a:cubicBezTo>
                  <a:pt x="43" y="392"/>
                  <a:pt x="46" y="392"/>
                  <a:pt x="48" y="391"/>
                </a:cubicBezTo>
                <a:cubicBezTo>
                  <a:pt x="48" y="391"/>
                  <a:pt x="48" y="391"/>
                  <a:pt x="48" y="392"/>
                </a:cubicBezTo>
                <a:close/>
                <a:moveTo>
                  <a:pt x="35" y="395"/>
                </a:moveTo>
                <a:cubicBezTo>
                  <a:pt x="35" y="395"/>
                  <a:pt x="35" y="395"/>
                  <a:pt x="35" y="395"/>
                </a:cubicBezTo>
                <a:cubicBezTo>
                  <a:pt x="39" y="394"/>
                  <a:pt x="44" y="393"/>
                  <a:pt x="48" y="392"/>
                </a:cubicBezTo>
                <a:cubicBezTo>
                  <a:pt x="48" y="393"/>
                  <a:pt x="48" y="393"/>
                  <a:pt x="48" y="394"/>
                </a:cubicBezTo>
                <a:cubicBezTo>
                  <a:pt x="44" y="394"/>
                  <a:pt x="40" y="395"/>
                  <a:pt x="35" y="395"/>
                </a:cubicBezTo>
                <a:close/>
                <a:moveTo>
                  <a:pt x="49" y="392"/>
                </a:moveTo>
                <a:cubicBezTo>
                  <a:pt x="53" y="391"/>
                  <a:pt x="56" y="390"/>
                  <a:pt x="60" y="390"/>
                </a:cubicBezTo>
                <a:cubicBezTo>
                  <a:pt x="60" y="390"/>
                  <a:pt x="60" y="390"/>
                  <a:pt x="60" y="391"/>
                </a:cubicBezTo>
                <a:cubicBezTo>
                  <a:pt x="60" y="391"/>
                  <a:pt x="60" y="391"/>
                  <a:pt x="61" y="391"/>
                </a:cubicBezTo>
                <a:cubicBezTo>
                  <a:pt x="61" y="390"/>
                  <a:pt x="61" y="390"/>
                  <a:pt x="61" y="389"/>
                </a:cubicBezTo>
                <a:cubicBezTo>
                  <a:pt x="64" y="389"/>
                  <a:pt x="67" y="388"/>
                  <a:pt x="70" y="388"/>
                </a:cubicBezTo>
                <a:cubicBezTo>
                  <a:pt x="75" y="387"/>
                  <a:pt x="79" y="387"/>
                  <a:pt x="83" y="386"/>
                </a:cubicBezTo>
                <a:cubicBezTo>
                  <a:pt x="78" y="388"/>
                  <a:pt x="73" y="390"/>
                  <a:pt x="68" y="391"/>
                </a:cubicBezTo>
                <a:cubicBezTo>
                  <a:pt x="62" y="392"/>
                  <a:pt x="55" y="393"/>
                  <a:pt x="49" y="394"/>
                </a:cubicBezTo>
                <a:cubicBezTo>
                  <a:pt x="49" y="393"/>
                  <a:pt x="49" y="392"/>
                  <a:pt x="49" y="392"/>
                </a:cubicBezTo>
                <a:close/>
                <a:moveTo>
                  <a:pt x="82" y="393"/>
                </a:moveTo>
                <a:cubicBezTo>
                  <a:pt x="76" y="394"/>
                  <a:pt x="71" y="395"/>
                  <a:pt x="65" y="396"/>
                </a:cubicBezTo>
                <a:cubicBezTo>
                  <a:pt x="66" y="396"/>
                  <a:pt x="68" y="395"/>
                  <a:pt x="69" y="395"/>
                </a:cubicBezTo>
                <a:cubicBezTo>
                  <a:pt x="73" y="395"/>
                  <a:pt x="78" y="394"/>
                  <a:pt x="82" y="393"/>
                </a:cubicBezTo>
                <a:close/>
                <a:moveTo>
                  <a:pt x="431" y="429"/>
                </a:moveTo>
                <a:cubicBezTo>
                  <a:pt x="432" y="450"/>
                  <a:pt x="436" y="470"/>
                  <a:pt x="436" y="491"/>
                </a:cubicBezTo>
                <a:cubicBezTo>
                  <a:pt x="436" y="491"/>
                  <a:pt x="437" y="491"/>
                  <a:pt x="437" y="491"/>
                </a:cubicBezTo>
                <a:cubicBezTo>
                  <a:pt x="437" y="473"/>
                  <a:pt x="434" y="456"/>
                  <a:pt x="433" y="438"/>
                </a:cubicBezTo>
                <a:cubicBezTo>
                  <a:pt x="432" y="428"/>
                  <a:pt x="432" y="418"/>
                  <a:pt x="432" y="408"/>
                </a:cubicBezTo>
                <a:cubicBezTo>
                  <a:pt x="433" y="404"/>
                  <a:pt x="433" y="396"/>
                  <a:pt x="435" y="391"/>
                </a:cubicBezTo>
                <a:cubicBezTo>
                  <a:pt x="436" y="391"/>
                  <a:pt x="437" y="391"/>
                  <a:pt x="438" y="391"/>
                </a:cubicBezTo>
                <a:cubicBezTo>
                  <a:pt x="438" y="434"/>
                  <a:pt x="438" y="476"/>
                  <a:pt x="438" y="519"/>
                </a:cubicBezTo>
                <a:cubicBezTo>
                  <a:pt x="437" y="519"/>
                  <a:pt x="435" y="519"/>
                  <a:pt x="433" y="520"/>
                </a:cubicBezTo>
                <a:cubicBezTo>
                  <a:pt x="433" y="504"/>
                  <a:pt x="434" y="488"/>
                  <a:pt x="433" y="472"/>
                </a:cubicBezTo>
                <a:cubicBezTo>
                  <a:pt x="432" y="463"/>
                  <a:pt x="432" y="449"/>
                  <a:pt x="429" y="438"/>
                </a:cubicBezTo>
                <a:cubicBezTo>
                  <a:pt x="429" y="437"/>
                  <a:pt x="429" y="436"/>
                  <a:pt x="429" y="435"/>
                </a:cubicBezTo>
                <a:cubicBezTo>
                  <a:pt x="428" y="435"/>
                  <a:pt x="428" y="434"/>
                  <a:pt x="428" y="434"/>
                </a:cubicBezTo>
                <a:cubicBezTo>
                  <a:pt x="427" y="431"/>
                  <a:pt x="426" y="428"/>
                  <a:pt x="425" y="426"/>
                </a:cubicBezTo>
                <a:cubicBezTo>
                  <a:pt x="422" y="419"/>
                  <a:pt x="418" y="413"/>
                  <a:pt x="412" y="410"/>
                </a:cubicBezTo>
                <a:cubicBezTo>
                  <a:pt x="417" y="412"/>
                  <a:pt x="420" y="417"/>
                  <a:pt x="422" y="422"/>
                </a:cubicBezTo>
                <a:cubicBezTo>
                  <a:pt x="420" y="419"/>
                  <a:pt x="418" y="417"/>
                  <a:pt x="415" y="415"/>
                </a:cubicBezTo>
                <a:cubicBezTo>
                  <a:pt x="412" y="414"/>
                  <a:pt x="410" y="413"/>
                  <a:pt x="407" y="414"/>
                </a:cubicBezTo>
                <a:cubicBezTo>
                  <a:pt x="403" y="413"/>
                  <a:pt x="398" y="415"/>
                  <a:pt x="394" y="419"/>
                </a:cubicBezTo>
                <a:cubicBezTo>
                  <a:pt x="389" y="423"/>
                  <a:pt x="385" y="428"/>
                  <a:pt x="383" y="434"/>
                </a:cubicBezTo>
                <a:cubicBezTo>
                  <a:pt x="380" y="439"/>
                  <a:pt x="377" y="445"/>
                  <a:pt x="376" y="451"/>
                </a:cubicBezTo>
                <a:cubicBezTo>
                  <a:pt x="376" y="449"/>
                  <a:pt x="377" y="448"/>
                  <a:pt x="377" y="446"/>
                </a:cubicBezTo>
                <a:cubicBezTo>
                  <a:pt x="377" y="448"/>
                  <a:pt x="376" y="451"/>
                  <a:pt x="376" y="453"/>
                </a:cubicBezTo>
                <a:cubicBezTo>
                  <a:pt x="375" y="460"/>
                  <a:pt x="374" y="468"/>
                  <a:pt x="374" y="475"/>
                </a:cubicBezTo>
                <a:cubicBezTo>
                  <a:pt x="374" y="479"/>
                  <a:pt x="373" y="482"/>
                  <a:pt x="373" y="486"/>
                </a:cubicBezTo>
                <a:cubicBezTo>
                  <a:pt x="371" y="498"/>
                  <a:pt x="370" y="511"/>
                  <a:pt x="374" y="522"/>
                </a:cubicBezTo>
                <a:cubicBezTo>
                  <a:pt x="367" y="522"/>
                  <a:pt x="361" y="522"/>
                  <a:pt x="355" y="522"/>
                </a:cubicBezTo>
                <a:cubicBezTo>
                  <a:pt x="356" y="500"/>
                  <a:pt x="359" y="477"/>
                  <a:pt x="361" y="455"/>
                </a:cubicBezTo>
                <a:cubicBezTo>
                  <a:pt x="362" y="443"/>
                  <a:pt x="363" y="431"/>
                  <a:pt x="363" y="418"/>
                </a:cubicBezTo>
                <a:cubicBezTo>
                  <a:pt x="363" y="412"/>
                  <a:pt x="362" y="406"/>
                  <a:pt x="362" y="400"/>
                </a:cubicBezTo>
                <a:cubicBezTo>
                  <a:pt x="362" y="399"/>
                  <a:pt x="361" y="394"/>
                  <a:pt x="361" y="392"/>
                </a:cubicBezTo>
                <a:cubicBezTo>
                  <a:pt x="361" y="392"/>
                  <a:pt x="361" y="392"/>
                  <a:pt x="361" y="392"/>
                </a:cubicBezTo>
                <a:cubicBezTo>
                  <a:pt x="361" y="393"/>
                  <a:pt x="361" y="394"/>
                  <a:pt x="361" y="395"/>
                </a:cubicBezTo>
                <a:cubicBezTo>
                  <a:pt x="362" y="395"/>
                  <a:pt x="362" y="395"/>
                  <a:pt x="362" y="395"/>
                </a:cubicBezTo>
                <a:cubicBezTo>
                  <a:pt x="362" y="394"/>
                  <a:pt x="362" y="393"/>
                  <a:pt x="361" y="392"/>
                </a:cubicBezTo>
                <a:cubicBezTo>
                  <a:pt x="374" y="392"/>
                  <a:pt x="387" y="392"/>
                  <a:pt x="399" y="391"/>
                </a:cubicBezTo>
                <a:cubicBezTo>
                  <a:pt x="411" y="391"/>
                  <a:pt x="422" y="391"/>
                  <a:pt x="434" y="391"/>
                </a:cubicBezTo>
                <a:cubicBezTo>
                  <a:pt x="433" y="393"/>
                  <a:pt x="433" y="395"/>
                  <a:pt x="432" y="397"/>
                </a:cubicBezTo>
                <a:cubicBezTo>
                  <a:pt x="431" y="408"/>
                  <a:pt x="431" y="419"/>
                  <a:pt x="431" y="429"/>
                </a:cubicBezTo>
                <a:close/>
                <a:moveTo>
                  <a:pt x="440" y="391"/>
                </a:moveTo>
                <a:cubicBezTo>
                  <a:pt x="441" y="392"/>
                  <a:pt x="441" y="392"/>
                  <a:pt x="442" y="393"/>
                </a:cubicBezTo>
                <a:cubicBezTo>
                  <a:pt x="442" y="393"/>
                  <a:pt x="443" y="394"/>
                  <a:pt x="444" y="394"/>
                </a:cubicBezTo>
                <a:cubicBezTo>
                  <a:pt x="445" y="394"/>
                  <a:pt x="445" y="395"/>
                  <a:pt x="445" y="395"/>
                </a:cubicBezTo>
                <a:cubicBezTo>
                  <a:pt x="443" y="394"/>
                  <a:pt x="442" y="392"/>
                  <a:pt x="440" y="392"/>
                </a:cubicBezTo>
                <a:cubicBezTo>
                  <a:pt x="440" y="392"/>
                  <a:pt x="440" y="392"/>
                  <a:pt x="440" y="392"/>
                </a:cubicBezTo>
                <a:cubicBezTo>
                  <a:pt x="440" y="392"/>
                  <a:pt x="440" y="391"/>
                  <a:pt x="440" y="391"/>
                </a:cubicBezTo>
                <a:cubicBezTo>
                  <a:pt x="440" y="391"/>
                  <a:pt x="440" y="391"/>
                  <a:pt x="440" y="391"/>
                </a:cubicBezTo>
                <a:close/>
                <a:moveTo>
                  <a:pt x="405" y="522"/>
                </a:moveTo>
                <a:cubicBezTo>
                  <a:pt x="402" y="522"/>
                  <a:pt x="399" y="522"/>
                  <a:pt x="396" y="522"/>
                </a:cubicBezTo>
                <a:cubicBezTo>
                  <a:pt x="396" y="521"/>
                  <a:pt x="396" y="519"/>
                  <a:pt x="396" y="518"/>
                </a:cubicBezTo>
                <a:cubicBezTo>
                  <a:pt x="398" y="518"/>
                  <a:pt x="400" y="518"/>
                  <a:pt x="402" y="518"/>
                </a:cubicBezTo>
                <a:cubicBezTo>
                  <a:pt x="402" y="518"/>
                  <a:pt x="402" y="518"/>
                  <a:pt x="402" y="518"/>
                </a:cubicBezTo>
                <a:cubicBezTo>
                  <a:pt x="403" y="519"/>
                  <a:pt x="403" y="519"/>
                  <a:pt x="403" y="518"/>
                </a:cubicBezTo>
                <a:cubicBezTo>
                  <a:pt x="403" y="518"/>
                  <a:pt x="403" y="518"/>
                  <a:pt x="404" y="518"/>
                </a:cubicBezTo>
                <a:cubicBezTo>
                  <a:pt x="408" y="518"/>
                  <a:pt x="412" y="518"/>
                  <a:pt x="417" y="519"/>
                </a:cubicBezTo>
                <a:cubicBezTo>
                  <a:pt x="418" y="519"/>
                  <a:pt x="414" y="521"/>
                  <a:pt x="412" y="521"/>
                </a:cubicBezTo>
                <a:cubicBezTo>
                  <a:pt x="410" y="522"/>
                  <a:pt x="407" y="522"/>
                  <a:pt x="405" y="522"/>
                </a:cubicBezTo>
                <a:close/>
                <a:moveTo>
                  <a:pt x="376" y="456"/>
                </a:moveTo>
                <a:cubicBezTo>
                  <a:pt x="376" y="457"/>
                  <a:pt x="376" y="458"/>
                  <a:pt x="376" y="460"/>
                </a:cubicBezTo>
                <a:cubicBezTo>
                  <a:pt x="376" y="462"/>
                  <a:pt x="375" y="464"/>
                  <a:pt x="375" y="466"/>
                </a:cubicBezTo>
                <a:cubicBezTo>
                  <a:pt x="375" y="465"/>
                  <a:pt x="375" y="465"/>
                  <a:pt x="375" y="464"/>
                </a:cubicBezTo>
                <a:cubicBezTo>
                  <a:pt x="375" y="461"/>
                  <a:pt x="375" y="459"/>
                  <a:pt x="376" y="456"/>
                </a:cubicBezTo>
                <a:close/>
                <a:moveTo>
                  <a:pt x="425" y="495"/>
                </a:moveTo>
                <a:cubicBezTo>
                  <a:pt x="425" y="488"/>
                  <a:pt x="425" y="481"/>
                  <a:pt x="425" y="475"/>
                </a:cubicBezTo>
                <a:cubicBezTo>
                  <a:pt x="425" y="475"/>
                  <a:pt x="425" y="474"/>
                  <a:pt x="425" y="474"/>
                </a:cubicBezTo>
                <a:cubicBezTo>
                  <a:pt x="426" y="474"/>
                  <a:pt x="426" y="474"/>
                  <a:pt x="425" y="474"/>
                </a:cubicBezTo>
                <a:cubicBezTo>
                  <a:pt x="425" y="473"/>
                  <a:pt x="425" y="473"/>
                  <a:pt x="425" y="473"/>
                </a:cubicBezTo>
                <a:cubicBezTo>
                  <a:pt x="425" y="468"/>
                  <a:pt x="425" y="463"/>
                  <a:pt x="424" y="457"/>
                </a:cubicBezTo>
                <a:cubicBezTo>
                  <a:pt x="424" y="457"/>
                  <a:pt x="423" y="457"/>
                  <a:pt x="423" y="457"/>
                </a:cubicBezTo>
                <a:cubicBezTo>
                  <a:pt x="423" y="460"/>
                  <a:pt x="422" y="463"/>
                  <a:pt x="422" y="466"/>
                </a:cubicBezTo>
                <a:cubicBezTo>
                  <a:pt x="421" y="465"/>
                  <a:pt x="421" y="465"/>
                  <a:pt x="420" y="465"/>
                </a:cubicBezTo>
                <a:cubicBezTo>
                  <a:pt x="420" y="463"/>
                  <a:pt x="420" y="462"/>
                  <a:pt x="419" y="460"/>
                </a:cubicBezTo>
                <a:cubicBezTo>
                  <a:pt x="420" y="460"/>
                  <a:pt x="421" y="459"/>
                  <a:pt x="422" y="459"/>
                </a:cubicBezTo>
                <a:cubicBezTo>
                  <a:pt x="422" y="459"/>
                  <a:pt x="422" y="458"/>
                  <a:pt x="422" y="458"/>
                </a:cubicBezTo>
                <a:cubicBezTo>
                  <a:pt x="421" y="458"/>
                  <a:pt x="420" y="458"/>
                  <a:pt x="419" y="458"/>
                </a:cubicBezTo>
                <a:cubicBezTo>
                  <a:pt x="419" y="455"/>
                  <a:pt x="418" y="452"/>
                  <a:pt x="417" y="450"/>
                </a:cubicBezTo>
                <a:cubicBezTo>
                  <a:pt x="419" y="450"/>
                  <a:pt x="421" y="450"/>
                  <a:pt x="423" y="449"/>
                </a:cubicBezTo>
                <a:cubicBezTo>
                  <a:pt x="423" y="452"/>
                  <a:pt x="423" y="454"/>
                  <a:pt x="424" y="456"/>
                </a:cubicBezTo>
                <a:cubicBezTo>
                  <a:pt x="424" y="457"/>
                  <a:pt x="425" y="458"/>
                  <a:pt x="427" y="457"/>
                </a:cubicBezTo>
                <a:cubicBezTo>
                  <a:pt x="427" y="470"/>
                  <a:pt x="426" y="483"/>
                  <a:pt x="425" y="495"/>
                </a:cubicBezTo>
                <a:close/>
                <a:moveTo>
                  <a:pt x="421" y="490"/>
                </a:moveTo>
                <a:cubicBezTo>
                  <a:pt x="420" y="489"/>
                  <a:pt x="419" y="489"/>
                  <a:pt x="418" y="489"/>
                </a:cubicBezTo>
                <a:cubicBezTo>
                  <a:pt x="418" y="486"/>
                  <a:pt x="418" y="484"/>
                  <a:pt x="419" y="482"/>
                </a:cubicBezTo>
                <a:cubicBezTo>
                  <a:pt x="419" y="482"/>
                  <a:pt x="420" y="482"/>
                  <a:pt x="421" y="482"/>
                </a:cubicBezTo>
                <a:cubicBezTo>
                  <a:pt x="422" y="482"/>
                  <a:pt x="422" y="481"/>
                  <a:pt x="421" y="481"/>
                </a:cubicBezTo>
                <a:cubicBezTo>
                  <a:pt x="420" y="481"/>
                  <a:pt x="420" y="481"/>
                  <a:pt x="419" y="480"/>
                </a:cubicBezTo>
                <a:cubicBezTo>
                  <a:pt x="419" y="479"/>
                  <a:pt x="419" y="477"/>
                  <a:pt x="419" y="476"/>
                </a:cubicBezTo>
                <a:cubicBezTo>
                  <a:pt x="420" y="476"/>
                  <a:pt x="421" y="475"/>
                  <a:pt x="422" y="475"/>
                </a:cubicBezTo>
                <a:cubicBezTo>
                  <a:pt x="422" y="478"/>
                  <a:pt x="422" y="482"/>
                  <a:pt x="422" y="485"/>
                </a:cubicBezTo>
                <a:cubicBezTo>
                  <a:pt x="422" y="487"/>
                  <a:pt x="422" y="488"/>
                  <a:pt x="421" y="490"/>
                </a:cubicBezTo>
                <a:close/>
                <a:moveTo>
                  <a:pt x="418" y="512"/>
                </a:moveTo>
                <a:cubicBezTo>
                  <a:pt x="416" y="513"/>
                  <a:pt x="411" y="513"/>
                  <a:pt x="410" y="514"/>
                </a:cubicBezTo>
                <a:cubicBezTo>
                  <a:pt x="410" y="514"/>
                  <a:pt x="410" y="514"/>
                  <a:pt x="410" y="514"/>
                </a:cubicBezTo>
                <a:cubicBezTo>
                  <a:pt x="410" y="514"/>
                  <a:pt x="410" y="513"/>
                  <a:pt x="410" y="513"/>
                </a:cubicBezTo>
                <a:cubicBezTo>
                  <a:pt x="410" y="513"/>
                  <a:pt x="410" y="512"/>
                  <a:pt x="411" y="511"/>
                </a:cubicBezTo>
                <a:cubicBezTo>
                  <a:pt x="413" y="511"/>
                  <a:pt x="416" y="511"/>
                  <a:pt x="418" y="511"/>
                </a:cubicBezTo>
                <a:cubicBezTo>
                  <a:pt x="418" y="512"/>
                  <a:pt x="418" y="512"/>
                  <a:pt x="418" y="512"/>
                </a:cubicBezTo>
                <a:close/>
                <a:moveTo>
                  <a:pt x="420" y="512"/>
                </a:moveTo>
                <a:cubicBezTo>
                  <a:pt x="420" y="512"/>
                  <a:pt x="420" y="512"/>
                  <a:pt x="420" y="512"/>
                </a:cubicBezTo>
                <a:cubicBezTo>
                  <a:pt x="421" y="512"/>
                  <a:pt x="420" y="512"/>
                  <a:pt x="420" y="512"/>
                </a:cubicBezTo>
                <a:cubicBezTo>
                  <a:pt x="420" y="512"/>
                  <a:pt x="420" y="512"/>
                  <a:pt x="420" y="512"/>
                </a:cubicBezTo>
                <a:close/>
                <a:moveTo>
                  <a:pt x="384" y="516"/>
                </a:moveTo>
                <a:cubicBezTo>
                  <a:pt x="386" y="517"/>
                  <a:pt x="387" y="516"/>
                  <a:pt x="389" y="516"/>
                </a:cubicBezTo>
                <a:cubicBezTo>
                  <a:pt x="389" y="516"/>
                  <a:pt x="389" y="517"/>
                  <a:pt x="389" y="517"/>
                </a:cubicBezTo>
                <a:cubicBezTo>
                  <a:pt x="388" y="517"/>
                  <a:pt x="386" y="517"/>
                  <a:pt x="384" y="517"/>
                </a:cubicBezTo>
                <a:cubicBezTo>
                  <a:pt x="384" y="517"/>
                  <a:pt x="384" y="517"/>
                  <a:pt x="384" y="516"/>
                </a:cubicBezTo>
                <a:close/>
                <a:moveTo>
                  <a:pt x="383" y="517"/>
                </a:moveTo>
                <a:cubicBezTo>
                  <a:pt x="383" y="517"/>
                  <a:pt x="383" y="517"/>
                  <a:pt x="383" y="517"/>
                </a:cubicBezTo>
                <a:cubicBezTo>
                  <a:pt x="383" y="517"/>
                  <a:pt x="383" y="517"/>
                  <a:pt x="383" y="517"/>
                </a:cubicBezTo>
                <a:cubicBezTo>
                  <a:pt x="383" y="517"/>
                  <a:pt x="383" y="517"/>
                  <a:pt x="383" y="517"/>
                </a:cubicBezTo>
                <a:close/>
                <a:moveTo>
                  <a:pt x="373" y="494"/>
                </a:moveTo>
                <a:cubicBezTo>
                  <a:pt x="373" y="494"/>
                  <a:pt x="373" y="494"/>
                  <a:pt x="373" y="494"/>
                </a:cubicBezTo>
                <a:cubicBezTo>
                  <a:pt x="373" y="497"/>
                  <a:pt x="374" y="499"/>
                  <a:pt x="374" y="502"/>
                </a:cubicBezTo>
                <a:cubicBezTo>
                  <a:pt x="374" y="503"/>
                  <a:pt x="374" y="504"/>
                  <a:pt x="374" y="506"/>
                </a:cubicBezTo>
                <a:cubicBezTo>
                  <a:pt x="373" y="503"/>
                  <a:pt x="373" y="500"/>
                  <a:pt x="373" y="498"/>
                </a:cubicBezTo>
                <a:cubicBezTo>
                  <a:pt x="373" y="496"/>
                  <a:pt x="373" y="495"/>
                  <a:pt x="373" y="494"/>
                </a:cubicBezTo>
                <a:close/>
                <a:moveTo>
                  <a:pt x="420" y="467"/>
                </a:moveTo>
                <a:cubicBezTo>
                  <a:pt x="420" y="467"/>
                  <a:pt x="420" y="467"/>
                  <a:pt x="420" y="467"/>
                </a:cubicBezTo>
                <a:cubicBezTo>
                  <a:pt x="420" y="467"/>
                  <a:pt x="420" y="467"/>
                  <a:pt x="420" y="467"/>
                </a:cubicBezTo>
                <a:cubicBezTo>
                  <a:pt x="420" y="467"/>
                  <a:pt x="420" y="467"/>
                  <a:pt x="420" y="467"/>
                </a:cubicBezTo>
                <a:close/>
                <a:moveTo>
                  <a:pt x="420" y="467"/>
                </a:moveTo>
                <a:cubicBezTo>
                  <a:pt x="417" y="468"/>
                  <a:pt x="415" y="469"/>
                  <a:pt x="413" y="469"/>
                </a:cubicBezTo>
                <a:cubicBezTo>
                  <a:pt x="413" y="469"/>
                  <a:pt x="413" y="468"/>
                  <a:pt x="413" y="468"/>
                </a:cubicBezTo>
                <a:cubicBezTo>
                  <a:pt x="413" y="468"/>
                  <a:pt x="413" y="466"/>
                  <a:pt x="414" y="464"/>
                </a:cubicBezTo>
                <a:cubicBezTo>
                  <a:pt x="416" y="464"/>
                  <a:pt x="418" y="465"/>
                  <a:pt x="420" y="467"/>
                </a:cubicBezTo>
                <a:cubicBezTo>
                  <a:pt x="420" y="467"/>
                  <a:pt x="420" y="467"/>
                  <a:pt x="420" y="467"/>
                </a:cubicBezTo>
                <a:close/>
                <a:moveTo>
                  <a:pt x="419" y="475"/>
                </a:moveTo>
                <a:cubicBezTo>
                  <a:pt x="419" y="475"/>
                  <a:pt x="419" y="475"/>
                  <a:pt x="418" y="475"/>
                </a:cubicBezTo>
                <a:cubicBezTo>
                  <a:pt x="416" y="475"/>
                  <a:pt x="414" y="476"/>
                  <a:pt x="412" y="476"/>
                </a:cubicBezTo>
                <a:cubicBezTo>
                  <a:pt x="412" y="475"/>
                  <a:pt x="412" y="474"/>
                  <a:pt x="412" y="473"/>
                </a:cubicBezTo>
                <a:cubicBezTo>
                  <a:pt x="413" y="473"/>
                  <a:pt x="414" y="473"/>
                  <a:pt x="414" y="473"/>
                </a:cubicBezTo>
                <a:cubicBezTo>
                  <a:pt x="415" y="473"/>
                  <a:pt x="418" y="473"/>
                  <a:pt x="419" y="473"/>
                </a:cubicBezTo>
                <a:cubicBezTo>
                  <a:pt x="419" y="474"/>
                  <a:pt x="419" y="474"/>
                  <a:pt x="419" y="475"/>
                </a:cubicBezTo>
                <a:close/>
                <a:moveTo>
                  <a:pt x="420" y="473"/>
                </a:moveTo>
                <a:cubicBezTo>
                  <a:pt x="422" y="474"/>
                  <a:pt x="423" y="474"/>
                  <a:pt x="419" y="475"/>
                </a:cubicBezTo>
                <a:cubicBezTo>
                  <a:pt x="419" y="474"/>
                  <a:pt x="419" y="474"/>
                  <a:pt x="420" y="473"/>
                </a:cubicBezTo>
                <a:close/>
                <a:moveTo>
                  <a:pt x="417" y="492"/>
                </a:moveTo>
                <a:cubicBezTo>
                  <a:pt x="416" y="492"/>
                  <a:pt x="414" y="492"/>
                  <a:pt x="412" y="493"/>
                </a:cubicBezTo>
                <a:cubicBezTo>
                  <a:pt x="412" y="491"/>
                  <a:pt x="412" y="490"/>
                  <a:pt x="412" y="489"/>
                </a:cubicBezTo>
                <a:cubicBezTo>
                  <a:pt x="414" y="489"/>
                  <a:pt x="416" y="489"/>
                  <a:pt x="417" y="489"/>
                </a:cubicBezTo>
                <a:cubicBezTo>
                  <a:pt x="418" y="489"/>
                  <a:pt x="418" y="489"/>
                  <a:pt x="418" y="489"/>
                </a:cubicBezTo>
                <a:cubicBezTo>
                  <a:pt x="418" y="490"/>
                  <a:pt x="417" y="491"/>
                  <a:pt x="417" y="492"/>
                </a:cubicBezTo>
                <a:close/>
                <a:moveTo>
                  <a:pt x="418" y="489"/>
                </a:moveTo>
                <a:cubicBezTo>
                  <a:pt x="421" y="490"/>
                  <a:pt x="420" y="491"/>
                  <a:pt x="418" y="492"/>
                </a:cubicBezTo>
                <a:cubicBezTo>
                  <a:pt x="418" y="491"/>
                  <a:pt x="418" y="490"/>
                  <a:pt x="418" y="489"/>
                </a:cubicBezTo>
                <a:close/>
                <a:moveTo>
                  <a:pt x="412" y="499"/>
                </a:moveTo>
                <a:cubicBezTo>
                  <a:pt x="412" y="497"/>
                  <a:pt x="412" y="495"/>
                  <a:pt x="412" y="493"/>
                </a:cubicBezTo>
                <a:cubicBezTo>
                  <a:pt x="414" y="493"/>
                  <a:pt x="416" y="493"/>
                  <a:pt x="417" y="493"/>
                </a:cubicBezTo>
                <a:cubicBezTo>
                  <a:pt x="417" y="495"/>
                  <a:pt x="417" y="498"/>
                  <a:pt x="417" y="500"/>
                </a:cubicBezTo>
                <a:cubicBezTo>
                  <a:pt x="415" y="500"/>
                  <a:pt x="414" y="499"/>
                  <a:pt x="412" y="499"/>
                </a:cubicBezTo>
                <a:close/>
                <a:moveTo>
                  <a:pt x="376" y="484"/>
                </a:moveTo>
                <a:cubicBezTo>
                  <a:pt x="376" y="489"/>
                  <a:pt x="376" y="494"/>
                  <a:pt x="376" y="500"/>
                </a:cubicBezTo>
                <a:cubicBezTo>
                  <a:pt x="376" y="500"/>
                  <a:pt x="376" y="501"/>
                  <a:pt x="376" y="502"/>
                </a:cubicBezTo>
                <a:cubicBezTo>
                  <a:pt x="376" y="504"/>
                  <a:pt x="375" y="507"/>
                  <a:pt x="375" y="510"/>
                </a:cubicBezTo>
                <a:cubicBezTo>
                  <a:pt x="375" y="509"/>
                  <a:pt x="375" y="508"/>
                  <a:pt x="375" y="508"/>
                </a:cubicBezTo>
                <a:cubicBezTo>
                  <a:pt x="375" y="504"/>
                  <a:pt x="375" y="501"/>
                  <a:pt x="375" y="498"/>
                </a:cubicBezTo>
                <a:cubicBezTo>
                  <a:pt x="375" y="493"/>
                  <a:pt x="375" y="489"/>
                  <a:pt x="376" y="484"/>
                </a:cubicBezTo>
                <a:close/>
                <a:moveTo>
                  <a:pt x="384" y="444"/>
                </a:moveTo>
                <a:cubicBezTo>
                  <a:pt x="383" y="445"/>
                  <a:pt x="383" y="446"/>
                  <a:pt x="383" y="447"/>
                </a:cubicBezTo>
                <a:cubicBezTo>
                  <a:pt x="383" y="447"/>
                  <a:pt x="383" y="447"/>
                  <a:pt x="383" y="447"/>
                </a:cubicBezTo>
                <a:cubicBezTo>
                  <a:pt x="383" y="445"/>
                  <a:pt x="383" y="444"/>
                  <a:pt x="383" y="442"/>
                </a:cubicBezTo>
                <a:cubicBezTo>
                  <a:pt x="384" y="442"/>
                  <a:pt x="384" y="442"/>
                  <a:pt x="384" y="442"/>
                </a:cubicBezTo>
                <a:cubicBezTo>
                  <a:pt x="384" y="442"/>
                  <a:pt x="384" y="443"/>
                  <a:pt x="384" y="444"/>
                </a:cubicBezTo>
                <a:close/>
                <a:moveTo>
                  <a:pt x="412" y="450"/>
                </a:moveTo>
                <a:cubicBezTo>
                  <a:pt x="411" y="450"/>
                  <a:pt x="410" y="450"/>
                  <a:pt x="409" y="450"/>
                </a:cubicBezTo>
                <a:cubicBezTo>
                  <a:pt x="409" y="449"/>
                  <a:pt x="409" y="448"/>
                  <a:pt x="409" y="448"/>
                </a:cubicBezTo>
                <a:cubicBezTo>
                  <a:pt x="411" y="448"/>
                  <a:pt x="414" y="448"/>
                  <a:pt x="417" y="448"/>
                </a:cubicBezTo>
                <a:cubicBezTo>
                  <a:pt x="416" y="450"/>
                  <a:pt x="414" y="450"/>
                  <a:pt x="412" y="450"/>
                </a:cubicBezTo>
                <a:close/>
                <a:moveTo>
                  <a:pt x="408" y="450"/>
                </a:moveTo>
                <a:cubicBezTo>
                  <a:pt x="408" y="450"/>
                  <a:pt x="407" y="450"/>
                  <a:pt x="407" y="450"/>
                </a:cubicBezTo>
                <a:cubicBezTo>
                  <a:pt x="407" y="449"/>
                  <a:pt x="407" y="448"/>
                  <a:pt x="408" y="448"/>
                </a:cubicBezTo>
                <a:cubicBezTo>
                  <a:pt x="408" y="448"/>
                  <a:pt x="408" y="448"/>
                  <a:pt x="408" y="448"/>
                </a:cubicBezTo>
                <a:cubicBezTo>
                  <a:pt x="408" y="448"/>
                  <a:pt x="408" y="449"/>
                  <a:pt x="408" y="450"/>
                </a:cubicBezTo>
                <a:close/>
                <a:moveTo>
                  <a:pt x="408" y="455"/>
                </a:moveTo>
                <a:cubicBezTo>
                  <a:pt x="408" y="455"/>
                  <a:pt x="408" y="456"/>
                  <a:pt x="409" y="456"/>
                </a:cubicBezTo>
                <a:cubicBezTo>
                  <a:pt x="408" y="456"/>
                  <a:pt x="407" y="456"/>
                  <a:pt x="406" y="456"/>
                </a:cubicBezTo>
                <a:cubicBezTo>
                  <a:pt x="406" y="456"/>
                  <a:pt x="406" y="455"/>
                  <a:pt x="406" y="455"/>
                </a:cubicBezTo>
                <a:cubicBezTo>
                  <a:pt x="407" y="455"/>
                  <a:pt x="408" y="454"/>
                  <a:pt x="408" y="454"/>
                </a:cubicBezTo>
                <a:cubicBezTo>
                  <a:pt x="408" y="455"/>
                  <a:pt x="408" y="455"/>
                  <a:pt x="408" y="455"/>
                </a:cubicBezTo>
                <a:close/>
                <a:moveTo>
                  <a:pt x="413" y="461"/>
                </a:moveTo>
                <a:cubicBezTo>
                  <a:pt x="412" y="461"/>
                  <a:pt x="411" y="461"/>
                  <a:pt x="410" y="462"/>
                </a:cubicBezTo>
                <a:cubicBezTo>
                  <a:pt x="410" y="460"/>
                  <a:pt x="409" y="459"/>
                  <a:pt x="409" y="457"/>
                </a:cubicBezTo>
                <a:cubicBezTo>
                  <a:pt x="410" y="457"/>
                  <a:pt x="412" y="457"/>
                  <a:pt x="414" y="457"/>
                </a:cubicBezTo>
                <a:cubicBezTo>
                  <a:pt x="413" y="459"/>
                  <a:pt x="413" y="460"/>
                  <a:pt x="413" y="461"/>
                </a:cubicBezTo>
                <a:close/>
                <a:moveTo>
                  <a:pt x="415" y="458"/>
                </a:moveTo>
                <a:cubicBezTo>
                  <a:pt x="418" y="458"/>
                  <a:pt x="421" y="459"/>
                  <a:pt x="416" y="460"/>
                </a:cubicBezTo>
                <a:cubicBezTo>
                  <a:pt x="416" y="460"/>
                  <a:pt x="415" y="460"/>
                  <a:pt x="414" y="461"/>
                </a:cubicBezTo>
                <a:cubicBezTo>
                  <a:pt x="415" y="460"/>
                  <a:pt x="415" y="459"/>
                  <a:pt x="415" y="458"/>
                </a:cubicBezTo>
                <a:close/>
                <a:moveTo>
                  <a:pt x="411" y="482"/>
                </a:moveTo>
                <a:cubicBezTo>
                  <a:pt x="410" y="483"/>
                  <a:pt x="410" y="483"/>
                  <a:pt x="409" y="483"/>
                </a:cubicBezTo>
                <a:cubicBezTo>
                  <a:pt x="409" y="482"/>
                  <a:pt x="409" y="481"/>
                  <a:pt x="409" y="481"/>
                </a:cubicBezTo>
                <a:cubicBezTo>
                  <a:pt x="410" y="481"/>
                  <a:pt x="411" y="481"/>
                  <a:pt x="411" y="481"/>
                </a:cubicBezTo>
                <a:cubicBezTo>
                  <a:pt x="411" y="481"/>
                  <a:pt x="411" y="482"/>
                  <a:pt x="411" y="482"/>
                </a:cubicBezTo>
                <a:close/>
                <a:moveTo>
                  <a:pt x="412" y="481"/>
                </a:moveTo>
                <a:cubicBezTo>
                  <a:pt x="413" y="481"/>
                  <a:pt x="414" y="481"/>
                  <a:pt x="414" y="481"/>
                </a:cubicBezTo>
                <a:cubicBezTo>
                  <a:pt x="421" y="481"/>
                  <a:pt x="416" y="482"/>
                  <a:pt x="412" y="482"/>
                </a:cubicBezTo>
                <a:cubicBezTo>
                  <a:pt x="412" y="482"/>
                  <a:pt x="412" y="481"/>
                  <a:pt x="412" y="481"/>
                </a:cubicBezTo>
                <a:close/>
                <a:moveTo>
                  <a:pt x="384" y="476"/>
                </a:moveTo>
                <a:cubicBezTo>
                  <a:pt x="384" y="476"/>
                  <a:pt x="384" y="475"/>
                  <a:pt x="384" y="475"/>
                </a:cubicBezTo>
                <a:cubicBezTo>
                  <a:pt x="384" y="475"/>
                  <a:pt x="385" y="474"/>
                  <a:pt x="385" y="473"/>
                </a:cubicBezTo>
                <a:cubicBezTo>
                  <a:pt x="386" y="473"/>
                  <a:pt x="388" y="473"/>
                  <a:pt x="390" y="473"/>
                </a:cubicBezTo>
                <a:cubicBezTo>
                  <a:pt x="390" y="475"/>
                  <a:pt x="390" y="476"/>
                  <a:pt x="390" y="477"/>
                </a:cubicBezTo>
                <a:cubicBezTo>
                  <a:pt x="388" y="477"/>
                  <a:pt x="386" y="477"/>
                  <a:pt x="384" y="478"/>
                </a:cubicBezTo>
                <a:cubicBezTo>
                  <a:pt x="384" y="477"/>
                  <a:pt x="384" y="476"/>
                  <a:pt x="384" y="476"/>
                </a:cubicBezTo>
                <a:close/>
                <a:moveTo>
                  <a:pt x="380" y="455"/>
                </a:moveTo>
                <a:cubicBezTo>
                  <a:pt x="380" y="453"/>
                  <a:pt x="381" y="450"/>
                  <a:pt x="381" y="448"/>
                </a:cubicBezTo>
                <a:cubicBezTo>
                  <a:pt x="382" y="446"/>
                  <a:pt x="382" y="445"/>
                  <a:pt x="382" y="450"/>
                </a:cubicBezTo>
                <a:cubicBezTo>
                  <a:pt x="382" y="450"/>
                  <a:pt x="382" y="450"/>
                  <a:pt x="382" y="450"/>
                </a:cubicBezTo>
                <a:cubicBezTo>
                  <a:pt x="381" y="453"/>
                  <a:pt x="380" y="455"/>
                  <a:pt x="380" y="458"/>
                </a:cubicBezTo>
                <a:cubicBezTo>
                  <a:pt x="380" y="457"/>
                  <a:pt x="380" y="456"/>
                  <a:pt x="380" y="455"/>
                </a:cubicBezTo>
                <a:close/>
                <a:moveTo>
                  <a:pt x="409" y="470"/>
                </a:moveTo>
                <a:cubicBezTo>
                  <a:pt x="407" y="470"/>
                  <a:pt x="406" y="470"/>
                  <a:pt x="405" y="470"/>
                </a:cubicBezTo>
                <a:cubicBezTo>
                  <a:pt x="405" y="468"/>
                  <a:pt x="405" y="466"/>
                  <a:pt x="405" y="464"/>
                </a:cubicBezTo>
                <a:cubicBezTo>
                  <a:pt x="406" y="464"/>
                  <a:pt x="407" y="464"/>
                  <a:pt x="408" y="464"/>
                </a:cubicBezTo>
                <a:cubicBezTo>
                  <a:pt x="408" y="464"/>
                  <a:pt x="409" y="464"/>
                  <a:pt x="409" y="464"/>
                </a:cubicBezTo>
                <a:cubicBezTo>
                  <a:pt x="409" y="466"/>
                  <a:pt x="409" y="468"/>
                  <a:pt x="409" y="470"/>
                </a:cubicBezTo>
                <a:close/>
                <a:moveTo>
                  <a:pt x="409" y="476"/>
                </a:moveTo>
                <a:cubicBezTo>
                  <a:pt x="407" y="476"/>
                  <a:pt x="406" y="477"/>
                  <a:pt x="404" y="477"/>
                </a:cubicBezTo>
                <a:cubicBezTo>
                  <a:pt x="404" y="475"/>
                  <a:pt x="404" y="474"/>
                  <a:pt x="404" y="473"/>
                </a:cubicBezTo>
                <a:cubicBezTo>
                  <a:pt x="406" y="473"/>
                  <a:pt x="407" y="473"/>
                  <a:pt x="409" y="473"/>
                </a:cubicBezTo>
                <a:cubicBezTo>
                  <a:pt x="409" y="473"/>
                  <a:pt x="409" y="473"/>
                  <a:pt x="409" y="473"/>
                </a:cubicBezTo>
                <a:cubicBezTo>
                  <a:pt x="409" y="474"/>
                  <a:pt x="409" y="475"/>
                  <a:pt x="409" y="476"/>
                </a:cubicBezTo>
                <a:close/>
                <a:moveTo>
                  <a:pt x="403" y="493"/>
                </a:moveTo>
                <a:cubicBezTo>
                  <a:pt x="403" y="492"/>
                  <a:pt x="403" y="491"/>
                  <a:pt x="403" y="490"/>
                </a:cubicBezTo>
                <a:cubicBezTo>
                  <a:pt x="403" y="489"/>
                  <a:pt x="403" y="489"/>
                  <a:pt x="404" y="488"/>
                </a:cubicBezTo>
                <a:cubicBezTo>
                  <a:pt x="405" y="488"/>
                  <a:pt x="407" y="488"/>
                  <a:pt x="408" y="488"/>
                </a:cubicBezTo>
                <a:cubicBezTo>
                  <a:pt x="408" y="490"/>
                  <a:pt x="408" y="491"/>
                  <a:pt x="408" y="493"/>
                </a:cubicBezTo>
                <a:cubicBezTo>
                  <a:pt x="407" y="493"/>
                  <a:pt x="405" y="493"/>
                  <a:pt x="403" y="493"/>
                </a:cubicBezTo>
                <a:close/>
                <a:moveTo>
                  <a:pt x="383" y="452"/>
                </a:moveTo>
                <a:cubicBezTo>
                  <a:pt x="383" y="453"/>
                  <a:pt x="383" y="453"/>
                  <a:pt x="383" y="454"/>
                </a:cubicBezTo>
                <a:cubicBezTo>
                  <a:pt x="383" y="454"/>
                  <a:pt x="383" y="455"/>
                  <a:pt x="383" y="455"/>
                </a:cubicBezTo>
                <a:cubicBezTo>
                  <a:pt x="383" y="455"/>
                  <a:pt x="383" y="455"/>
                  <a:pt x="383" y="455"/>
                </a:cubicBezTo>
                <a:cubicBezTo>
                  <a:pt x="383" y="455"/>
                  <a:pt x="383" y="455"/>
                  <a:pt x="382" y="455"/>
                </a:cubicBezTo>
                <a:cubicBezTo>
                  <a:pt x="382" y="454"/>
                  <a:pt x="383" y="453"/>
                  <a:pt x="383" y="452"/>
                </a:cubicBezTo>
                <a:close/>
                <a:moveTo>
                  <a:pt x="406" y="454"/>
                </a:moveTo>
                <a:cubicBezTo>
                  <a:pt x="404" y="454"/>
                  <a:pt x="403" y="454"/>
                  <a:pt x="402" y="454"/>
                </a:cubicBezTo>
                <a:cubicBezTo>
                  <a:pt x="402" y="454"/>
                  <a:pt x="402" y="453"/>
                  <a:pt x="402" y="453"/>
                </a:cubicBezTo>
                <a:cubicBezTo>
                  <a:pt x="402" y="453"/>
                  <a:pt x="403" y="453"/>
                  <a:pt x="403" y="453"/>
                </a:cubicBezTo>
                <a:cubicBezTo>
                  <a:pt x="404" y="452"/>
                  <a:pt x="405" y="452"/>
                  <a:pt x="406" y="452"/>
                </a:cubicBezTo>
                <a:cubicBezTo>
                  <a:pt x="406" y="453"/>
                  <a:pt x="406" y="453"/>
                  <a:pt x="406" y="454"/>
                </a:cubicBezTo>
                <a:close/>
                <a:moveTo>
                  <a:pt x="401" y="454"/>
                </a:moveTo>
                <a:cubicBezTo>
                  <a:pt x="400" y="454"/>
                  <a:pt x="398" y="454"/>
                  <a:pt x="396" y="455"/>
                </a:cubicBezTo>
                <a:cubicBezTo>
                  <a:pt x="396" y="454"/>
                  <a:pt x="396" y="453"/>
                  <a:pt x="396" y="453"/>
                </a:cubicBezTo>
                <a:cubicBezTo>
                  <a:pt x="396" y="453"/>
                  <a:pt x="396" y="453"/>
                  <a:pt x="396" y="453"/>
                </a:cubicBezTo>
                <a:cubicBezTo>
                  <a:pt x="398" y="453"/>
                  <a:pt x="399" y="453"/>
                  <a:pt x="401" y="453"/>
                </a:cubicBezTo>
                <a:cubicBezTo>
                  <a:pt x="401" y="453"/>
                  <a:pt x="401" y="454"/>
                  <a:pt x="401" y="454"/>
                </a:cubicBezTo>
                <a:close/>
                <a:moveTo>
                  <a:pt x="402" y="459"/>
                </a:moveTo>
                <a:cubicBezTo>
                  <a:pt x="402" y="460"/>
                  <a:pt x="402" y="461"/>
                  <a:pt x="402" y="462"/>
                </a:cubicBezTo>
                <a:cubicBezTo>
                  <a:pt x="400" y="462"/>
                  <a:pt x="398" y="463"/>
                  <a:pt x="396" y="463"/>
                </a:cubicBezTo>
                <a:cubicBezTo>
                  <a:pt x="396" y="461"/>
                  <a:pt x="396" y="459"/>
                  <a:pt x="396" y="457"/>
                </a:cubicBezTo>
                <a:cubicBezTo>
                  <a:pt x="397" y="457"/>
                  <a:pt x="398" y="457"/>
                  <a:pt x="398" y="457"/>
                </a:cubicBezTo>
                <a:cubicBezTo>
                  <a:pt x="399" y="457"/>
                  <a:pt x="400" y="457"/>
                  <a:pt x="401" y="457"/>
                </a:cubicBezTo>
                <a:cubicBezTo>
                  <a:pt x="401" y="458"/>
                  <a:pt x="401" y="458"/>
                  <a:pt x="402" y="459"/>
                </a:cubicBezTo>
                <a:close/>
                <a:moveTo>
                  <a:pt x="395" y="498"/>
                </a:moveTo>
                <a:cubicBezTo>
                  <a:pt x="395" y="497"/>
                  <a:pt x="395" y="496"/>
                  <a:pt x="395" y="495"/>
                </a:cubicBezTo>
                <a:cubicBezTo>
                  <a:pt x="395" y="495"/>
                  <a:pt x="395" y="495"/>
                  <a:pt x="396" y="495"/>
                </a:cubicBezTo>
                <a:cubicBezTo>
                  <a:pt x="395" y="496"/>
                  <a:pt x="395" y="497"/>
                  <a:pt x="395" y="498"/>
                </a:cubicBezTo>
                <a:cubicBezTo>
                  <a:pt x="395" y="498"/>
                  <a:pt x="395" y="498"/>
                  <a:pt x="395" y="498"/>
                </a:cubicBezTo>
                <a:close/>
                <a:moveTo>
                  <a:pt x="392" y="463"/>
                </a:moveTo>
                <a:cubicBezTo>
                  <a:pt x="392" y="461"/>
                  <a:pt x="392" y="459"/>
                  <a:pt x="392" y="457"/>
                </a:cubicBezTo>
                <a:cubicBezTo>
                  <a:pt x="392" y="457"/>
                  <a:pt x="392" y="457"/>
                  <a:pt x="393" y="457"/>
                </a:cubicBezTo>
                <a:cubicBezTo>
                  <a:pt x="393" y="459"/>
                  <a:pt x="393" y="461"/>
                  <a:pt x="393" y="463"/>
                </a:cubicBezTo>
                <a:cubicBezTo>
                  <a:pt x="392" y="463"/>
                  <a:pt x="392" y="463"/>
                  <a:pt x="392" y="463"/>
                </a:cubicBezTo>
                <a:close/>
                <a:moveTo>
                  <a:pt x="391" y="458"/>
                </a:moveTo>
                <a:cubicBezTo>
                  <a:pt x="391" y="460"/>
                  <a:pt x="391" y="461"/>
                  <a:pt x="391" y="463"/>
                </a:cubicBezTo>
                <a:cubicBezTo>
                  <a:pt x="389" y="463"/>
                  <a:pt x="388" y="463"/>
                  <a:pt x="386" y="463"/>
                </a:cubicBezTo>
                <a:cubicBezTo>
                  <a:pt x="386" y="461"/>
                  <a:pt x="386" y="459"/>
                  <a:pt x="387" y="457"/>
                </a:cubicBezTo>
                <a:cubicBezTo>
                  <a:pt x="388" y="457"/>
                  <a:pt x="389" y="457"/>
                  <a:pt x="390" y="457"/>
                </a:cubicBezTo>
                <a:cubicBezTo>
                  <a:pt x="391" y="457"/>
                  <a:pt x="391" y="458"/>
                  <a:pt x="391" y="458"/>
                </a:cubicBezTo>
                <a:close/>
                <a:moveTo>
                  <a:pt x="392" y="456"/>
                </a:moveTo>
                <a:cubicBezTo>
                  <a:pt x="392" y="456"/>
                  <a:pt x="392" y="456"/>
                  <a:pt x="392" y="456"/>
                </a:cubicBezTo>
                <a:cubicBezTo>
                  <a:pt x="392" y="456"/>
                  <a:pt x="393" y="456"/>
                  <a:pt x="393" y="456"/>
                </a:cubicBezTo>
                <a:cubicBezTo>
                  <a:pt x="393" y="456"/>
                  <a:pt x="393" y="456"/>
                  <a:pt x="393" y="456"/>
                </a:cubicBezTo>
                <a:cubicBezTo>
                  <a:pt x="393" y="456"/>
                  <a:pt x="392" y="456"/>
                  <a:pt x="392" y="456"/>
                </a:cubicBezTo>
                <a:close/>
                <a:moveTo>
                  <a:pt x="392" y="455"/>
                </a:moveTo>
                <a:cubicBezTo>
                  <a:pt x="393" y="454"/>
                  <a:pt x="393" y="454"/>
                  <a:pt x="393" y="453"/>
                </a:cubicBezTo>
                <a:cubicBezTo>
                  <a:pt x="393" y="454"/>
                  <a:pt x="393" y="454"/>
                  <a:pt x="393" y="455"/>
                </a:cubicBezTo>
                <a:cubicBezTo>
                  <a:pt x="393" y="455"/>
                  <a:pt x="393" y="455"/>
                  <a:pt x="392" y="455"/>
                </a:cubicBezTo>
                <a:close/>
                <a:moveTo>
                  <a:pt x="392" y="452"/>
                </a:moveTo>
                <a:cubicBezTo>
                  <a:pt x="392" y="452"/>
                  <a:pt x="391" y="452"/>
                  <a:pt x="391" y="452"/>
                </a:cubicBezTo>
                <a:cubicBezTo>
                  <a:pt x="391" y="452"/>
                  <a:pt x="391" y="452"/>
                  <a:pt x="391" y="452"/>
                </a:cubicBezTo>
                <a:cubicBezTo>
                  <a:pt x="391" y="452"/>
                  <a:pt x="392" y="452"/>
                  <a:pt x="392" y="452"/>
                </a:cubicBezTo>
                <a:cubicBezTo>
                  <a:pt x="392" y="452"/>
                  <a:pt x="392" y="452"/>
                  <a:pt x="392" y="452"/>
                </a:cubicBezTo>
                <a:close/>
                <a:moveTo>
                  <a:pt x="392" y="453"/>
                </a:moveTo>
                <a:cubicBezTo>
                  <a:pt x="392" y="453"/>
                  <a:pt x="392" y="454"/>
                  <a:pt x="391" y="455"/>
                </a:cubicBezTo>
                <a:cubicBezTo>
                  <a:pt x="391" y="455"/>
                  <a:pt x="391" y="455"/>
                  <a:pt x="391" y="455"/>
                </a:cubicBezTo>
                <a:cubicBezTo>
                  <a:pt x="391" y="454"/>
                  <a:pt x="391" y="453"/>
                  <a:pt x="391" y="453"/>
                </a:cubicBezTo>
                <a:cubicBezTo>
                  <a:pt x="391" y="453"/>
                  <a:pt x="392" y="453"/>
                  <a:pt x="392" y="453"/>
                </a:cubicBezTo>
                <a:close/>
                <a:moveTo>
                  <a:pt x="390" y="455"/>
                </a:moveTo>
                <a:cubicBezTo>
                  <a:pt x="389" y="455"/>
                  <a:pt x="388" y="455"/>
                  <a:pt x="387" y="455"/>
                </a:cubicBezTo>
                <a:cubicBezTo>
                  <a:pt x="387" y="454"/>
                  <a:pt x="387" y="453"/>
                  <a:pt x="387" y="453"/>
                </a:cubicBezTo>
                <a:cubicBezTo>
                  <a:pt x="388" y="453"/>
                  <a:pt x="389" y="453"/>
                  <a:pt x="390" y="453"/>
                </a:cubicBezTo>
                <a:cubicBezTo>
                  <a:pt x="390" y="453"/>
                  <a:pt x="390" y="454"/>
                  <a:pt x="390" y="455"/>
                </a:cubicBezTo>
                <a:close/>
                <a:moveTo>
                  <a:pt x="390" y="456"/>
                </a:moveTo>
                <a:cubicBezTo>
                  <a:pt x="390" y="456"/>
                  <a:pt x="390" y="456"/>
                  <a:pt x="390" y="456"/>
                </a:cubicBezTo>
                <a:cubicBezTo>
                  <a:pt x="390" y="456"/>
                  <a:pt x="389" y="456"/>
                  <a:pt x="388" y="456"/>
                </a:cubicBezTo>
                <a:cubicBezTo>
                  <a:pt x="387" y="456"/>
                  <a:pt x="387" y="456"/>
                  <a:pt x="387" y="456"/>
                </a:cubicBezTo>
                <a:cubicBezTo>
                  <a:pt x="387" y="456"/>
                  <a:pt x="387" y="456"/>
                  <a:pt x="387" y="456"/>
                </a:cubicBezTo>
                <a:cubicBezTo>
                  <a:pt x="388" y="456"/>
                  <a:pt x="389" y="456"/>
                  <a:pt x="390" y="456"/>
                </a:cubicBezTo>
                <a:close/>
                <a:moveTo>
                  <a:pt x="395" y="464"/>
                </a:moveTo>
                <a:cubicBezTo>
                  <a:pt x="395" y="465"/>
                  <a:pt x="395" y="465"/>
                  <a:pt x="395" y="466"/>
                </a:cubicBezTo>
                <a:cubicBezTo>
                  <a:pt x="395" y="467"/>
                  <a:pt x="395" y="469"/>
                  <a:pt x="395" y="470"/>
                </a:cubicBezTo>
                <a:cubicBezTo>
                  <a:pt x="395" y="470"/>
                  <a:pt x="394" y="470"/>
                  <a:pt x="394" y="470"/>
                </a:cubicBezTo>
                <a:cubicBezTo>
                  <a:pt x="394" y="468"/>
                  <a:pt x="394" y="467"/>
                  <a:pt x="394" y="465"/>
                </a:cubicBezTo>
                <a:cubicBezTo>
                  <a:pt x="394" y="465"/>
                  <a:pt x="395" y="465"/>
                  <a:pt x="395" y="464"/>
                </a:cubicBezTo>
                <a:close/>
                <a:moveTo>
                  <a:pt x="395" y="471"/>
                </a:moveTo>
                <a:cubicBezTo>
                  <a:pt x="395" y="471"/>
                  <a:pt x="395" y="471"/>
                  <a:pt x="395" y="472"/>
                </a:cubicBezTo>
                <a:cubicBezTo>
                  <a:pt x="395" y="472"/>
                  <a:pt x="395" y="472"/>
                  <a:pt x="394" y="472"/>
                </a:cubicBezTo>
                <a:cubicBezTo>
                  <a:pt x="394" y="471"/>
                  <a:pt x="394" y="471"/>
                  <a:pt x="394" y="471"/>
                </a:cubicBezTo>
                <a:cubicBezTo>
                  <a:pt x="394" y="471"/>
                  <a:pt x="395" y="471"/>
                  <a:pt x="395" y="471"/>
                </a:cubicBezTo>
                <a:close/>
                <a:moveTo>
                  <a:pt x="396" y="481"/>
                </a:moveTo>
                <a:cubicBezTo>
                  <a:pt x="398" y="481"/>
                  <a:pt x="400" y="481"/>
                  <a:pt x="402" y="481"/>
                </a:cubicBezTo>
                <a:cubicBezTo>
                  <a:pt x="402" y="481"/>
                  <a:pt x="402" y="482"/>
                  <a:pt x="402" y="483"/>
                </a:cubicBezTo>
                <a:cubicBezTo>
                  <a:pt x="401" y="483"/>
                  <a:pt x="399" y="483"/>
                  <a:pt x="398" y="483"/>
                </a:cubicBezTo>
                <a:cubicBezTo>
                  <a:pt x="397" y="483"/>
                  <a:pt x="397" y="484"/>
                  <a:pt x="396" y="484"/>
                </a:cubicBezTo>
                <a:cubicBezTo>
                  <a:pt x="396" y="483"/>
                  <a:pt x="396" y="482"/>
                  <a:pt x="396" y="481"/>
                </a:cubicBezTo>
                <a:close/>
                <a:moveTo>
                  <a:pt x="396" y="484"/>
                </a:moveTo>
                <a:cubicBezTo>
                  <a:pt x="395" y="484"/>
                  <a:pt x="395" y="484"/>
                  <a:pt x="395" y="484"/>
                </a:cubicBezTo>
                <a:cubicBezTo>
                  <a:pt x="395" y="483"/>
                  <a:pt x="395" y="482"/>
                  <a:pt x="395" y="481"/>
                </a:cubicBezTo>
                <a:cubicBezTo>
                  <a:pt x="395" y="481"/>
                  <a:pt x="395" y="481"/>
                  <a:pt x="396" y="481"/>
                </a:cubicBezTo>
                <a:cubicBezTo>
                  <a:pt x="396" y="482"/>
                  <a:pt x="396" y="483"/>
                  <a:pt x="396" y="484"/>
                </a:cubicBezTo>
                <a:close/>
                <a:moveTo>
                  <a:pt x="396" y="480"/>
                </a:moveTo>
                <a:cubicBezTo>
                  <a:pt x="396" y="479"/>
                  <a:pt x="396" y="478"/>
                  <a:pt x="396" y="477"/>
                </a:cubicBezTo>
                <a:cubicBezTo>
                  <a:pt x="398" y="477"/>
                  <a:pt x="400" y="477"/>
                  <a:pt x="402" y="477"/>
                </a:cubicBezTo>
                <a:cubicBezTo>
                  <a:pt x="402" y="478"/>
                  <a:pt x="402" y="479"/>
                  <a:pt x="402" y="479"/>
                </a:cubicBezTo>
                <a:cubicBezTo>
                  <a:pt x="400" y="480"/>
                  <a:pt x="398" y="480"/>
                  <a:pt x="396" y="480"/>
                </a:cubicBezTo>
                <a:close/>
                <a:moveTo>
                  <a:pt x="396" y="480"/>
                </a:moveTo>
                <a:cubicBezTo>
                  <a:pt x="395" y="480"/>
                  <a:pt x="395" y="480"/>
                  <a:pt x="394" y="480"/>
                </a:cubicBezTo>
                <a:cubicBezTo>
                  <a:pt x="394" y="479"/>
                  <a:pt x="394" y="478"/>
                  <a:pt x="394" y="477"/>
                </a:cubicBezTo>
                <a:cubicBezTo>
                  <a:pt x="395" y="477"/>
                  <a:pt x="395" y="477"/>
                  <a:pt x="395" y="477"/>
                </a:cubicBezTo>
                <a:cubicBezTo>
                  <a:pt x="395" y="478"/>
                  <a:pt x="396" y="479"/>
                  <a:pt x="396" y="480"/>
                </a:cubicBezTo>
                <a:close/>
                <a:moveTo>
                  <a:pt x="394" y="477"/>
                </a:moveTo>
                <a:cubicBezTo>
                  <a:pt x="394" y="476"/>
                  <a:pt x="394" y="474"/>
                  <a:pt x="394" y="473"/>
                </a:cubicBezTo>
                <a:cubicBezTo>
                  <a:pt x="395" y="473"/>
                  <a:pt x="395" y="473"/>
                  <a:pt x="395" y="473"/>
                </a:cubicBezTo>
                <a:cubicBezTo>
                  <a:pt x="395" y="474"/>
                  <a:pt x="395" y="476"/>
                  <a:pt x="395" y="477"/>
                </a:cubicBezTo>
                <a:cubicBezTo>
                  <a:pt x="395" y="477"/>
                  <a:pt x="395" y="477"/>
                  <a:pt x="394" y="477"/>
                </a:cubicBezTo>
                <a:close/>
                <a:moveTo>
                  <a:pt x="393" y="472"/>
                </a:moveTo>
                <a:cubicBezTo>
                  <a:pt x="392" y="472"/>
                  <a:pt x="392" y="472"/>
                  <a:pt x="391" y="472"/>
                </a:cubicBezTo>
                <a:cubicBezTo>
                  <a:pt x="391" y="471"/>
                  <a:pt x="391" y="471"/>
                  <a:pt x="391" y="471"/>
                </a:cubicBezTo>
                <a:cubicBezTo>
                  <a:pt x="392" y="471"/>
                  <a:pt x="392" y="471"/>
                  <a:pt x="393" y="471"/>
                </a:cubicBezTo>
                <a:cubicBezTo>
                  <a:pt x="393" y="471"/>
                  <a:pt x="393" y="471"/>
                  <a:pt x="393" y="472"/>
                </a:cubicBezTo>
                <a:close/>
                <a:moveTo>
                  <a:pt x="393" y="473"/>
                </a:moveTo>
                <a:cubicBezTo>
                  <a:pt x="393" y="475"/>
                  <a:pt x="393" y="476"/>
                  <a:pt x="393" y="477"/>
                </a:cubicBezTo>
                <a:cubicBezTo>
                  <a:pt x="393" y="477"/>
                  <a:pt x="392" y="477"/>
                  <a:pt x="391" y="477"/>
                </a:cubicBezTo>
                <a:cubicBezTo>
                  <a:pt x="391" y="476"/>
                  <a:pt x="391" y="475"/>
                  <a:pt x="391" y="473"/>
                </a:cubicBezTo>
                <a:cubicBezTo>
                  <a:pt x="392" y="473"/>
                  <a:pt x="392" y="473"/>
                  <a:pt x="393" y="473"/>
                </a:cubicBezTo>
                <a:close/>
                <a:moveTo>
                  <a:pt x="393" y="477"/>
                </a:moveTo>
                <a:cubicBezTo>
                  <a:pt x="393" y="478"/>
                  <a:pt x="393" y="479"/>
                  <a:pt x="393" y="480"/>
                </a:cubicBezTo>
                <a:cubicBezTo>
                  <a:pt x="393" y="480"/>
                  <a:pt x="392" y="480"/>
                  <a:pt x="391" y="480"/>
                </a:cubicBezTo>
                <a:cubicBezTo>
                  <a:pt x="391" y="479"/>
                  <a:pt x="391" y="478"/>
                  <a:pt x="391" y="478"/>
                </a:cubicBezTo>
                <a:cubicBezTo>
                  <a:pt x="392" y="477"/>
                  <a:pt x="393" y="477"/>
                  <a:pt x="393" y="477"/>
                </a:cubicBezTo>
                <a:close/>
                <a:moveTo>
                  <a:pt x="393" y="481"/>
                </a:moveTo>
                <a:cubicBezTo>
                  <a:pt x="393" y="482"/>
                  <a:pt x="393" y="483"/>
                  <a:pt x="394" y="484"/>
                </a:cubicBezTo>
                <a:cubicBezTo>
                  <a:pt x="393" y="484"/>
                  <a:pt x="392" y="484"/>
                  <a:pt x="391" y="484"/>
                </a:cubicBezTo>
                <a:cubicBezTo>
                  <a:pt x="391" y="483"/>
                  <a:pt x="391" y="482"/>
                  <a:pt x="391" y="481"/>
                </a:cubicBezTo>
                <a:cubicBezTo>
                  <a:pt x="392" y="481"/>
                  <a:pt x="393" y="481"/>
                  <a:pt x="393" y="481"/>
                </a:cubicBezTo>
                <a:close/>
                <a:moveTo>
                  <a:pt x="394" y="485"/>
                </a:moveTo>
                <a:cubicBezTo>
                  <a:pt x="394" y="486"/>
                  <a:pt x="394" y="486"/>
                  <a:pt x="394" y="487"/>
                </a:cubicBezTo>
                <a:cubicBezTo>
                  <a:pt x="393" y="487"/>
                  <a:pt x="392" y="487"/>
                  <a:pt x="391" y="487"/>
                </a:cubicBezTo>
                <a:cubicBezTo>
                  <a:pt x="391" y="487"/>
                  <a:pt x="391" y="486"/>
                  <a:pt x="391" y="485"/>
                </a:cubicBezTo>
                <a:cubicBezTo>
                  <a:pt x="392" y="485"/>
                  <a:pt x="393" y="485"/>
                  <a:pt x="394" y="485"/>
                </a:cubicBezTo>
                <a:close/>
                <a:moveTo>
                  <a:pt x="395" y="487"/>
                </a:moveTo>
                <a:cubicBezTo>
                  <a:pt x="395" y="487"/>
                  <a:pt x="395" y="486"/>
                  <a:pt x="395" y="485"/>
                </a:cubicBezTo>
                <a:cubicBezTo>
                  <a:pt x="395" y="485"/>
                  <a:pt x="395" y="485"/>
                  <a:pt x="395" y="485"/>
                </a:cubicBezTo>
                <a:cubicBezTo>
                  <a:pt x="395" y="485"/>
                  <a:pt x="395" y="485"/>
                  <a:pt x="396" y="485"/>
                </a:cubicBezTo>
                <a:cubicBezTo>
                  <a:pt x="396" y="485"/>
                  <a:pt x="396" y="486"/>
                  <a:pt x="396" y="487"/>
                </a:cubicBezTo>
                <a:cubicBezTo>
                  <a:pt x="395" y="487"/>
                  <a:pt x="395" y="487"/>
                  <a:pt x="395" y="487"/>
                </a:cubicBezTo>
                <a:close/>
                <a:moveTo>
                  <a:pt x="396" y="488"/>
                </a:moveTo>
                <a:cubicBezTo>
                  <a:pt x="396" y="490"/>
                  <a:pt x="396" y="492"/>
                  <a:pt x="396" y="494"/>
                </a:cubicBezTo>
                <a:cubicBezTo>
                  <a:pt x="395" y="494"/>
                  <a:pt x="395" y="494"/>
                  <a:pt x="395" y="494"/>
                </a:cubicBezTo>
                <a:cubicBezTo>
                  <a:pt x="395" y="492"/>
                  <a:pt x="395" y="490"/>
                  <a:pt x="395" y="488"/>
                </a:cubicBezTo>
                <a:cubicBezTo>
                  <a:pt x="395" y="488"/>
                  <a:pt x="395" y="488"/>
                  <a:pt x="396" y="488"/>
                </a:cubicBezTo>
                <a:close/>
                <a:moveTo>
                  <a:pt x="396" y="485"/>
                </a:moveTo>
                <a:cubicBezTo>
                  <a:pt x="398" y="484"/>
                  <a:pt x="399" y="484"/>
                  <a:pt x="401" y="484"/>
                </a:cubicBezTo>
                <a:cubicBezTo>
                  <a:pt x="402" y="484"/>
                  <a:pt x="402" y="484"/>
                  <a:pt x="402" y="484"/>
                </a:cubicBezTo>
                <a:cubicBezTo>
                  <a:pt x="402" y="485"/>
                  <a:pt x="402" y="486"/>
                  <a:pt x="402" y="487"/>
                </a:cubicBezTo>
                <a:cubicBezTo>
                  <a:pt x="400" y="487"/>
                  <a:pt x="398" y="487"/>
                  <a:pt x="396" y="487"/>
                </a:cubicBezTo>
                <a:cubicBezTo>
                  <a:pt x="396" y="486"/>
                  <a:pt x="396" y="485"/>
                  <a:pt x="396" y="485"/>
                </a:cubicBezTo>
                <a:close/>
                <a:moveTo>
                  <a:pt x="396" y="477"/>
                </a:moveTo>
                <a:cubicBezTo>
                  <a:pt x="396" y="476"/>
                  <a:pt x="396" y="474"/>
                  <a:pt x="396" y="473"/>
                </a:cubicBezTo>
                <a:cubicBezTo>
                  <a:pt x="398" y="473"/>
                  <a:pt x="400" y="473"/>
                  <a:pt x="402" y="473"/>
                </a:cubicBezTo>
                <a:cubicBezTo>
                  <a:pt x="402" y="474"/>
                  <a:pt x="402" y="476"/>
                  <a:pt x="402" y="477"/>
                </a:cubicBezTo>
                <a:cubicBezTo>
                  <a:pt x="400" y="477"/>
                  <a:pt x="398" y="477"/>
                  <a:pt x="396" y="477"/>
                </a:cubicBezTo>
                <a:close/>
                <a:moveTo>
                  <a:pt x="396" y="472"/>
                </a:moveTo>
                <a:cubicBezTo>
                  <a:pt x="396" y="471"/>
                  <a:pt x="396" y="471"/>
                  <a:pt x="396" y="471"/>
                </a:cubicBezTo>
                <a:cubicBezTo>
                  <a:pt x="398" y="471"/>
                  <a:pt x="400" y="470"/>
                  <a:pt x="402" y="470"/>
                </a:cubicBezTo>
                <a:cubicBezTo>
                  <a:pt x="402" y="471"/>
                  <a:pt x="402" y="471"/>
                  <a:pt x="402" y="472"/>
                </a:cubicBezTo>
                <a:cubicBezTo>
                  <a:pt x="400" y="472"/>
                  <a:pt x="398" y="472"/>
                  <a:pt x="396" y="472"/>
                </a:cubicBezTo>
                <a:close/>
                <a:moveTo>
                  <a:pt x="396" y="470"/>
                </a:moveTo>
                <a:cubicBezTo>
                  <a:pt x="396" y="468"/>
                  <a:pt x="396" y="466"/>
                  <a:pt x="396" y="464"/>
                </a:cubicBezTo>
                <a:cubicBezTo>
                  <a:pt x="397" y="464"/>
                  <a:pt x="398" y="464"/>
                  <a:pt x="398" y="464"/>
                </a:cubicBezTo>
                <a:cubicBezTo>
                  <a:pt x="399" y="464"/>
                  <a:pt x="401" y="464"/>
                  <a:pt x="402" y="464"/>
                </a:cubicBezTo>
                <a:cubicBezTo>
                  <a:pt x="402" y="466"/>
                  <a:pt x="402" y="468"/>
                  <a:pt x="402" y="470"/>
                </a:cubicBezTo>
                <a:cubicBezTo>
                  <a:pt x="400" y="470"/>
                  <a:pt x="398" y="470"/>
                  <a:pt x="396" y="470"/>
                </a:cubicBezTo>
                <a:close/>
                <a:moveTo>
                  <a:pt x="394" y="463"/>
                </a:moveTo>
                <a:cubicBezTo>
                  <a:pt x="394" y="461"/>
                  <a:pt x="394" y="459"/>
                  <a:pt x="394" y="457"/>
                </a:cubicBezTo>
                <a:cubicBezTo>
                  <a:pt x="394" y="457"/>
                  <a:pt x="395" y="457"/>
                  <a:pt x="395" y="457"/>
                </a:cubicBezTo>
                <a:cubicBezTo>
                  <a:pt x="395" y="459"/>
                  <a:pt x="395" y="461"/>
                  <a:pt x="395" y="463"/>
                </a:cubicBezTo>
                <a:cubicBezTo>
                  <a:pt x="395" y="463"/>
                  <a:pt x="394" y="463"/>
                  <a:pt x="394" y="463"/>
                </a:cubicBezTo>
                <a:close/>
                <a:moveTo>
                  <a:pt x="394" y="456"/>
                </a:moveTo>
                <a:cubicBezTo>
                  <a:pt x="394" y="456"/>
                  <a:pt x="394" y="456"/>
                  <a:pt x="394" y="456"/>
                </a:cubicBezTo>
                <a:cubicBezTo>
                  <a:pt x="394" y="456"/>
                  <a:pt x="395" y="456"/>
                  <a:pt x="395" y="455"/>
                </a:cubicBezTo>
                <a:cubicBezTo>
                  <a:pt x="395" y="455"/>
                  <a:pt x="395" y="455"/>
                  <a:pt x="395" y="455"/>
                </a:cubicBezTo>
                <a:cubicBezTo>
                  <a:pt x="395" y="456"/>
                  <a:pt x="395" y="456"/>
                  <a:pt x="395" y="456"/>
                </a:cubicBezTo>
                <a:cubicBezTo>
                  <a:pt x="395" y="456"/>
                  <a:pt x="394" y="456"/>
                  <a:pt x="394" y="456"/>
                </a:cubicBezTo>
                <a:close/>
                <a:moveTo>
                  <a:pt x="394" y="455"/>
                </a:moveTo>
                <a:cubicBezTo>
                  <a:pt x="394" y="454"/>
                  <a:pt x="394" y="453"/>
                  <a:pt x="394" y="453"/>
                </a:cubicBezTo>
                <a:cubicBezTo>
                  <a:pt x="394" y="453"/>
                  <a:pt x="395" y="453"/>
                  <a:pt x="395" y="453"/>
                </a:cubicBezTo>
                <a:cubicBezTo>
                  <a:pt x="395" y="453"/>
                  <a:pt x="395" y="454"/>
                  <a:pt x="395" y="455"/>
                </a:cubicBezTo>
                <a:cubicBezTo>
                  <a:pt x="395" y="455"/>
                  <a:pt x="394" y="455"/>
                  <a:pt x="394" y="455"/>
                </a:cubicBezTo>
                <a:close/>
                <a:moveTo>
                  <a:pt x="392" y="451"/>
                </a:moveTo>
                <a:cubicBezTo>
                  <a:pt x="392" y="451"/>
                  <a:pt x="391" y="451"/>
                  <a:pt x="391" y="451"/>
                </a:cubicBezTo>
                <a:cubicBezTo>
                  <a:pt x="391" y="450"/>
                  <a:pt x="391" y="448"/>
                  <a:pt x="391" y="447"/>
                </a:cubicBezTo>
                <a:cubicBezTo>
                  <a:pt x="391" y="447"/>
                  <a:pt x="392" y="447"/>
                  <a:pt x="392" y="447"/>
                </a:cubicBezTo>
                <a:cubicBezTo>
                  <a:pt x="392" y="448"/>
                  <a:pt x="392" y="450"/>
                  <a:pt x="392" y="451"/>
                </a:cubicBezTo>
                <a:close/>
                <a:moveTo>
                  <a:pt x="390" y="451"/>
                </a:moveTo>
                <a:cubicBezTo>
                  <a:pt x="389" y="451"/>
                  <a:pt x="388" y="451"/>
                  <a:pt x="388" y="451"/>
                </a:cubicBezTo>
                <a:cubicBezTo>
                  <a:pt x="388" y="450"/>
                  <a:pt x="389" y="448"/>
                  <a:pt x="389" y="447"/>
                </a:cubicBezTo>
                <a:cubicBezTo>
                  <a:pt x="389" y="447"/>
                  <a:pt x="389" y="447"/>
                  <a:pt x="389" y="447"/>
                </a:cubicBezTo>
                <a:cubicBezTo>
                  <a:pt x="390" y="448"/>
                  <a:pt x="390" y="450"/>
                  <a:pt x="390" y="451"/>
                </a:cubicBezTo>
                <a:close/>
                <a:moveTo>
                  <a:pt x="386" y="456"/>
                </a:moveTo>
                <a:cubicBezTo>
                  <a:pt x="386" y="456"/>
                  <a:pt x="386" y="456"/>
                  <a:pt x="386" y="456"/>
                </a:cubicBezTo>
                <a:cubicBezTo>
                  <a:pt x="384" y="456"/>
                  <a:pt x="385" y="456"/>
                  <a:pt x="386" y="456"/>
                </a:cubicBezTo>
                <a:close/>
                <a:moveTo>
                  <a:pt x="392" y="466"/>
                </a:moveTo>
                <a:cubicBezTo>
                  <a:pt x="392" y="466"/>
                  <a:pt x="392" y="465"/>
                  <a:pt x="392" y="465"/>
                </a:cubicBezTo>
                <a:cubicBezTo>
                  <a:pt x="392" y="465"/>
                  <a:pt x="392" y="465"/>
                  <a:pt x="393" y="465"/>
                </a:cubicBezTo>
                <a:cubicBezTo>
                  <a:pt x="393" y="467"/>
                  <a:pt x="393" y="469"/>
                  <a:pt x="393" y="471"/>
                </a:cubicBezTo>
                <a:cubicBezTo>
                  <a:pt x="392" y="471"/>
                  <a:pt x="392" y="471"/>
                  <a:pt x="391" y="471"/>
                </a:cubicBezTo>
                <a:cubicBezTo>
                  <a:pt x="391" y="470"/>
                  <a:pt x="391" y="470"/>
                  <a:pt x="391" y="470"/>
                </a:cubicBezTo>
                <a:cubicBezTo>
                  <a:pt x="392" y="469"/>
                  <a:pt x="392" y="467"/>
                  <a:pt x="392" y="466"/>
                </a:cubicBezTo>
                <a:close/>
                <a:moveTo>
                  <a:pt x="391" y="488"/>
                </a:moveTo>
                <a:cubicBezTo>
                  <a:pt x="392" y="488"/>
                  <a:pt x="393" y="488"/>
                  <a:pt x="394" y="488"/>
                </a:cubicBezTo>
                <a:cubicBezTo>
                  <a:pt x="394" y="490"/>
                  <a:pt x="394" y="492"/>
                  <a:pt x="394" y="494"/>
                </a:cubicBezTo>
                <a:cubicBezTo>
                  <a:pt x="393" y="494"/>
                  <a:pt x="392" y="494"/>
                  <a:pt x="391" y="495"/>
                </a:cubicBezTo>
                <a:cubicBezTo>
                  <a:pt x="391" y="492"/>
                  <a:pt x="391" y="490"/>
                  <a:pt x="391" y="488"/>
                </a:cubicBezTo>
                <a:close/>
                <a:moveTo>
                  <a:pt x="394" y="495"/>
                </a:moveTo>
                <a:cubicBezTo>
                  <a:pt x="394" y="496"/>
                  <a:pt x="394" y="497"/>
                  <a:pt x="394" y="498"/>
                </a:cubicBezTo>
                <a:cubicBezTo>
                  <a:pt x="394" y="498"/>
                  <a:pt x="393" y="498"/>
                  <a:pt x="393" y="498"/>
                </a:cubicBezTo>
                <a:cubicBezTo>
                  <a:pt x="393" y="498"/>
                  <a:pt x="392" y="498"/>
                  <a:pt x="391" y="498"/>
                </a:cubicBezTo>
                <a:cubicBezTo>
                  <a:pt x="391" y="497"/>
                  <a:pt x="391" y="496"/>
                  <a:pt x="391" y="495"/>
                </a:cubicBezTo>
                <a:cubicBezTo>
                  <a:pt x="392" y="495"/>
                  <a:pt x="393" y="495"/>
                  <a:pt x="394" y="495"/>
                </a:cubicBezTo>
                <a:close/>
                <a:moveTo>
                  <a:pt x="396" y="495"/>
                </a:moveTo>
                <a:cubicBezTo>
                  <a:pt x="398" y="494"/>
                  <a:pt x="400" y="494"/>
                  <a:pt x="402" y="494"/>
                </a:cubicBezTo>
                <a:cubicBezTo>
                  <a:pt x="402" y="496"/>
                  <a:pt x="402" y="497"/>
                  <a:pt x="402" y="498"/>
                </a:cubicBezTo>
                <a:cubicBezTo>
                  <a:pt x="400" y="498"/>
                  <a:pt x="398" y="498"/>
                  <a:pt x="396" y="498"/>
                </a:cubicBezTo>
                <a:cubicBezTo>
                  <a:pt x="396" y="497"/>
                  <a:pt x="396" y="496"/>
                  <a:pt x="396" y="495"/>
                </a:cubicBezTo>
                <a:close/>
                <a:moveTo>
                  <a:pt x="402" y="493"/>
                </a:moveTo>
                <a:cubicBezTo>
                  <a:pt x="402" y="493"/>
                  <a:pt x="401" y="494"/>
                  <a:pt x="400" y="494"/>
                </a:cubicBezTo>
                <a:cubicBezTo>
                  <a:pt x="399" y="494"/>
                  <a:pt x="397" y="494"/>
                  <a:pt x="396" y="494"/>
                </a:cubicBezTo>
                <a:cubicBezTo>
                  <a:pt x="396" y="492"/>
                  <a:pt x="396" y="490"/>
                  <a:pt x="396" y="488"/>
                </a:cubicBezTo>
                <a:cubicBezTo>
                  <a:pt x="398" y="488"/>
                  <a:pt x="400" y="488"/>
                  <a:pt x="403" y="488"/>
                </a:cubicBezTo>
                <a:cubicBezTo>
                  <a:pt x="403" y="489"/>
                  <a:pt x="403" y="489"/>
                  <a:pt x="403" y="489"/>
                </a:cubicBezTo>
                <a:cubicBezTo>
                  <a:pt x="402" y="491"/>
                  <a:pt x="402" y="492"/>
                  <a:pt x="402" y="493"/>
                </a:cubicBezTo>
                <a:close/>
                <a:moveTo>
                  <a:pt x="403" y="473"/>
                </a:moveTo>
                <a:cubicBezTo>
                  <a:pt x="403" y="473"/>
                  <a:pt x="403" y="473"/>
                  <a:pt x="403" y="473"/>
                </a:cubicBezTo>
                <a:cubicBezTo>
                  <a:pt x="403" y="473"/>
                  <a:pt x="403" y="473"/>
                  <a:pt x="403" y="473"/>
                </a:cubicBezTo>
                <a:cubicBezTo>
                  <a:pt x="403" y="474"/>
                  <a:pt x="403" y="475"/>
                  <a:pt x="403" y="476"/>
                </a:cubicBezTo>
                <a:cubicBezTo>
                  <a:pt x="403" y="475"/>
                  <a:pt x="403" y="474"/>
                  <a:pt x="403" y="473"/>
                </a:cubicBezTo>
                <a:close/>
                <a:moveTo>
                  <a:pt x="403" y="472"/>
                </a:moveTo>
                <a:cubicBezTo>
                  <a:pt x="403" y="471"/>
                  <a:pt x="403" y="471"/>
                  <a:pt x="403" y="470"/>
                </a:cubicBezTo>
                <a:cubicBezTo>
                  <a:pt x="403" y="470"/>
                  <a:pt x="403" y="470"/>
                  <a:pt x="404" y="470"/>
                </a:cubicBezTo>
                <a:cubicBezTo>
                  <a:pt x="404" y="471"/>
                  <a:pt x="404" y="471"/>
                  <a:pt x="403" y="472"/>
                </a:cubicBezTo>
                <a:cubicBezTo>
                  <a:pt x="403" y="472"/>
                  <a:pt x="403" y="472"/>
                  <a:pt x="403" y="472"/>
                </a:cubicBezTo>
                <a:close/>
                <a:moveTo>
                  <a:pt x="403" y="470"/>
                </a:moveTo>
                <a:cubicBezTo>
                  <a:pt x="403" y="468"/>
                  <a:pt x="403" y="466"/>
                  <a:pt x="403" y="464"/>
                </a:cubicBezTo>
                <a:cubicBezTo>
                  <a:pt x="403" y="464"/>
                  <a:pt x="404" y="464"/>
                  <a:pt x="404" y="464"/>
                </a:cubicBezTo>
                <a:cubicBezTo>
                  <a:pt x="404" y="466"/>
                  <a:pt x="404" y="468"/>
                  <a:pt x="404" y="470"/>
                </a:cubicBezTo>
                <a:cubicBezTo>
                  <a:pt x="403" y="470"/>
                  <a:pt x="403" y="470"/>
                  <a:pt x="403" y="470"/>
                </a:cubicBezTo>
                <a:close/>
                <a:moveTo>
                  <a:pt x="396" y="456"/>
                </a:moveTo>
                <a:cubicBezTo>
                  <a:pt x="396" y="456"/>
                  <a:pt x="396" y="456"/>
                  <a:pt x="396" y="455"/>
                </a:cubicBezTo>
                <a:cubicBezTo>
                  <a:pt x="398" y="455"/>
                  <a:pt x="400" y="455"/>
                  <a:pt x="401" y="455"/>
                </a:cubicBezTo>
                <a:cubicBezTo>
                  <a:pt x="401" y="455"/>
                  <a:pt x="401" y="456"/>
                  <a:pt x="401" y="456"/>
                </a:cubicBezTo>
                <a:cubicBezTo>
                  <a:pt x="400" y="456"/>
                  <a:pt x="398" y="456"/>
                  <a:pt x="396" y="456"/>
                </a:cubicBezTo>
                <a:close/>
                <a:moveTo>
                  <a:pt x="397" y="452"/>
                </a:moveTo>
                <a:cubicBezTo>
                  <a:pt x="397" y="452"/>
                  <a:pt x="397" y="451"/>
                  <a:pt x="397" y="451"/>
                </a:cubicBezTo>
                <a:cubicBezTo>
                  <a:pt x="398" y="451"/>
                  <a:pt x="399" y="451"/>
                  <a:pt x="401" y="451"/>
                </a:cubicBezTo>
                <a:cubicBezTo>
                  <a:pt x="401" y="451"/>
                  <a:pt x="401" y="451"/>
                  <a:pt x="401" y="452"/>
                </a:cubicBezTo>
                <a:cubicBezTo>
                  <a:pt x="400" y="452"/>
                  <a:pt x="398" y="452"/>
                  <a:pt x="397" y="452"/>
                </a:cubicBezTo>
                <a:close/>
                <a:moveTo>
                  <a:pt x="395" y="452"/>
                </a:moveTo>
                <a:cubicBezTo>
                  <a:pt x="395" y="452"/>
                  <a:pt x="394" y="452"/>
                  <a:pt x="394" y="452"/>
                </a:cubicBezTo>
                <a:cubicBezTo>
                  <a:pt x="394" y="452"/>
                  <a:pt x="394" y="452"/>
                  <a:pt x="394" y="451"/>
                </a:cubicBezTo>
                <a:cubicBezTo>
                  <a:pt x="394" y="451"/>
                  <a:pt x="394" y="451"/>
                  <a:pt x="394" y="451"/>
                </a:cubicBezTo>
                <a:cubicBezTo>
                  <a:pt x="394" y="451"/>
                  <a:pt x="395" y="451"/>
                  <a:pt x="396" y="451"/>
                </a:cubicBezTo>
                <a:cubicBezTo>
                  <a:pt x="395" y="451"/>
                  <a:pt x="395" y="452"/>
                  <a:pt x="395" y="452"/>
                </a:cubicBezTo>
                <a:close/>
                <a:moveTo>
                  <a:pt x="394" y="450"/>
                </a:moveTo>
                <a:cubicBezTo>
                  <a:pt x="394" y="449"/>
                  <a:pt x="394" y="448"/>
                  <a:pt x="394" y="447"/>
                </a:cubicBezTo>
                <a:cubicBezTo>
                  <a:pt x="394" y="447"/>
                  <a:pt x="395" y="447"/>
                  <a:pt x="396" y="448"/>
                </a:cubicBezTo>
                <a:cubicBezTo>
                  <a:pt x="396" y="448"/>
                  <a:pt x="396" y="449"/>
                  <a:pt x="396" y="450"/>
                </a:cubicBezTo>
                <a:cubicBezTo>
                  <a:pt x="395" y="450"/>
                  <a:pt x="394" y="450"/>
                  <a:pt x="394" y="450"/>
                </a:cubicBezTo>
                <a:close/>
                <a:moveTo>
                  <a:pt x="392" y="445"/>
                </a:moveTo>
                <a:cubicBezTo>
                  <a:pt x="392" y="445"/>
                  <a:pt x="391" y="445"/>
                  <a:pt x="391" y="445"/>
                </a:cubicBezTo>
                <a:cubicBezTo>
                  <a:pt x="391" y="444"/>
                  <a:pt x="391" y="443"/>
                  <a:pt x="391" y="442"/>
                </a:cubicBezTo>
                <a:cubicBezTo>
                  <a:pt x="391" y="442"/>
                  <a:pt x="392" y="442"/>
                  <a:pt x="393" y="442"/>
                </a:cubicBezTo>
                <a:cubicBezTo>
                  <a:pt x="392" y="443"/>
                  <a:pt x="392" y="444"/>
                  <a:pt x="392" y="445"/>
                </a:cubicBezTo>
                <a:close/>
                <a:moveTo>
                  <a:pt x="385" y="457"/>
                </a:moveTo>
                <a:cubicBezTo>
                  <a:pt x="385" y="459"/>
                  <a:pt x="385" y="461"/>
                  <a:pt x="385" y="463"/>
                </a:cubicBezTo>
                <a:cubicBezTo>
                  <a:pt x="385" y="463"/>
                  <a:pt x="384" y="463"/>
                  <a:pt x="384" y="463"/>
                </a:cubicBezTo>
                <a:cubicBezTo>
                  <a:pt x="384" y="461"/>
                  <a:pt x="384" y="459"/>
                  <a:pt x="384" y="457"/>
                </a:cubicBezTo>
                <a:cubicBezTo>
                  <a:pt x="385" y="457"/>
                  <a:pt x="385" y="457"/>
                  <a:pt x="385" y="457"/>
                </a:cubicBezTo>
                <a:close/>
                <a:moveTo>
                  <a:pt x="385" y="470"/>
                </a:moveTo>
                <a:cubicBezTo>
                  <a:pt x="385" y="468"/>
                  <a:pt x="385" y="467"/>
                  <a:pt x="386" y="465"/>
                </a:cubicBezTo>
                <a:cubicBezTo>
                  <a:pt x="387" y="465"/>
                  <a:pt x="389" y="465"/>
                  <a:pt x="391" y="465"/>
                </a:cubicBezTo>
                <a:cubicBezTo>
                  <a:pt x="391" y="466"/>
                  <a:pt x="391" y="468"/>
                  <a:pt x="391" y="469"/>
                </a:cubicBezTo>
                <a:cubicBezTo>
                  <a:pt x="391" y="470"/>
                  <a:pt x="390" y="470"/>
                  <a:pt x="390" y="471"/>
                </a:cubicBezTo>
                <a:cubicBezTo>
                  <a:pt x="389" y="471"/>
                  <a:pt x="387" y="471"/>
                  <a:pt x="385" y="472"/>
                </a:cubicBezTo>
                <a:cubicBezTo>
                  <a:pt x="385" y="471"/>
                  <a:pt x="385" y="471"/>
                  <a:pt x="385" y="470"/>
                </a:cubicBezTo>
                <a:close/>
                <a:moveTo>
                  <a:pt x="385" y="472"/>
                </a:moveTo>
                <a:cubicBezTo>
                  <a:pt x="387" y="472"/>
                  <a:pt x="388" y="472"/>
                  <a:pt x="390" y="471"/>
                </a:cubicBezTo>
                <a:cubicBezTo>
                  <a:pt x="390" y="471"/>
                  <a:pt x="390" y="471"/>
                  <a:pt x="390" y="472"/>
                </a:cubicBezTo>
                <a:cubicBezTo>
                  <a:pt x="388" y="472"/>
                  <a:pt x="386" y="472"/>
                  <a:pt x="385" y="472"/>
                </a:cubicBezTo>
                <a:close/>
                <a:moveTo>
                  <a:pt x="390" y="487"/>
                </a:moveTo>
                <a:cubicBezTo>
                  <a:pt x="387" y="487"/>
                  <a:pt x="381" y="487"/>
                  <a:pt x="388" y="486"/>
                </a:cubicBezTo>
                <a:cubicBezTo>
                  <a:pt x="389" y="485"/>
                  <a:pt x="389" y="485"/>
                  <a:pt x="390" y="485"/>
                </a:cubicBezTo>
                <a:cubicBezTo>
                  <a:pt x="390" y="486"/>
                  <a:pt x="390" y="487"/>
                  <a:pt x="390" y="487"/>
                </a:cubicBezTo>
                <a:close/>
                <a:moveTo>
                  <a:pt x="391" y="499"/>
                </a:moveTo>
                <a:cubicBezTo>
                  <a:pt x="392" y="499"/>
                  <a:pt x="393" y="499"/>
                  <a:pt x="394" y="499"/>
                </a:cubicBezTo>
                <a:cubicBezTo>
                  <a:pt x="394" y="502"/>
                  <a:pt x="395" y="504"/>
                  <a:pt x="395" y="506"/>
                </a:cubicBezTo>
                <a:cubicBezTo>
                  <a:pt x="393" y="507"/>
                  <a:pt x="392" y="507"/>
                  <a:pt x="391" y="507"/>
                </a:cubicBezTo>
                <a:cubicBezTo>
                  <a:pt x="391" y="504"/>
                  <a:pt x="391" y="502"/>
                  <a:pt x="391" y="499"/>
                </a:cubicBezTo>
                <a:close/>
                <a:moveTo>
                  <a:pt x="396" y="499"/>
                </a:moveTo>
                <a:cubicBezTo>
                  <a:pt x="398" y="499"/>
                  <a:pt x="400" y="499"/>
                  <a:pt x="402" y="499"/>
                </a:cubicBezTo>
                <a:cubicBezTo>
                  <a:pt x="402" y="501"/>
                  <a:pt x="402" y="503"/>
                  <a:pt x="402" y="506"/>
                </a:cubicBezTo>
                <a:cubicBezTo>
                  <a:pt x="401" y="506"/>
                  <a:pt x="399" y="506"/>
                  <a:pt x="398" y="506"/>
                </a:cubicBezTo>
                <a:cubicBezTo>
                  <a:pt x="397" y="506"/>
                  <a:pt x="397" y="506"/>
                  <a:pt x="396" y="506"/>
                </a:cubicBezTo>
                <a:cubicBezTo>
                  <a:pt x="396" y="504"/>
                  <a:pt x="396" y="502"/>
                  <a:pt x="396" y="499"/>
                </a:cubicBezTo>
                <a:close/>
                <a:moveTo>
                  <a:pt x="404" y="487"/>
                </a:moveTo>
                <a:cubicBezTo>
                  <a:pt x="404" y="486"/>
                  <a:pt x="404" y="485"/>
                  <a:pt x="404" y="484"/>
                </a:cubicBezTo>
                <a:cubicBezTo>
                  <a:pt x="405" y="484"/>
                  <a:pt x="407" y="484"/>
                  <a:pt x="408" y="484"/>
                </a:cubicBezTo>
                <a:cubicBezTo>
                  <a:pt x="408" y="485"/>
                  <a:pt x="408" y="486"/>
                  <a:pt x="408" y="487"/>
                </a:cubicBezTo>
                <a:cubicBezTo>
                  <a:pt x="407" y="487"/>
                  <a:pt x="405" y="487"/>
                  <a:pt x="404" y="487"/>
                </a:cubicBezTo>
                <a:close/>
                <a:moveTo>
                  <a:pt x="408" y="483"/>
                </a:moveTo>
                <a:cubicBezTo>
                  <a:pt x="406" y="483"/>
                  <a:pt x="405" y="483"/>
                  <a:pt x="404" y="483"/>
                </a:cubicBezTo>
                <a:cubicBezTo>
                  <a:pt x="404" y="482"/>
                  <a:pt x="404" y="481"/>
                  <a:pt x="404" y="481"/>
                </a:cubicBezTo>
                <a:cubicBezTo>
                  <a:pt x="405" y="480"/>
                  <a:pt x="407" y="480"/>
                  <a:pt x="408" y="481"/>
                </a:cubicBezTo>
                <a:cubicBezTo>
                  <a:pt x="408" y="481"/>
                  <a:pt x="408" y="482"/>
                  <a:pt x="408" y="483"/>
                </a:cubicBezTo>
                <a:cubicBezTo>
                  <a:pt x="408" y="483"/>
                  <a:pt x="408" y="483"/>
                  <a:pt x="408" y="483"/>
                </a:cubicBezTo>
                <a:close/>
                <a:moveTo>
                  <a:pt x="404" y="479"/>
                </a:moveTo>
                <a:cubicBezTo>
                  <a:pt x="404" y="479"/>
                  <a:pt x="404" y="479"/>
                  <a:pt x="404" y="479"/>
                </a:cubicBezTo>
                <a:cubicBezTo>
                  <a:pt x="404" y="479"/>
                  <a:pt x="404" y="478"/>
                  <a:pt x="404" y="477"/>
                </a:cubicBezTo>
                <a:cubicBezTo>
                  <a:pt x="406" y="477"/>
                  <a:pt x="407" y="477"/>
                  <a:pt x="408" y="477"/>
                </a:cubicBezTo>
                <a:cubicBezTo>
                  <a:pt x="408" y="478"/>
                  <a:pt x="408" y="479"/>
                  <a:pt x="408" y="479"/>
                </a:cubicBezTo>
                <a:cubicBezTo>
                  <a:pt x="407" y="479"/>
                  <a:pt x="406" y="479"/>
                  <a:pt x="404" y="479"/>
                </a:cubicBezTo>
                <a:close/>
                <a:moveTo>
                  <a:pt x="407" y="472"/>
                </a:moveTo>
                <a:cubicBezTo>
                  <a:pt x="406" y="472"/>
                  <a:pt x="405" y="472"/>
                  <a:pt x="404" y="472"/>
                </a:cubicBezTo>
                <a:cubicBezTo>
                  <a:pt x="404" y="471"/>
                  <a:pt x="405" y="471"/>
                  <a:pt x="405" y="470"/>
                </a:cubicBezTo>
                <a:cubicBezTo>
                  <a:pt x="406" y="470"/>
                  <a:pt x="407" y="470"/>
                  <a:pt x="409" y="470"/>
                </a:cubicBezTo>
                <a:cubicBezTo>
                  <a:pt x="409" y="471"/>
                  <a:pt x="409" y="471"/>
                  <a:pt x="409" y="472"/>
                </a:cubicBezTo>
                <a:cubicBezTo>
                  <a:pt x="408" y="472"/>
                  <a:pt x="408" y="472"/>
                  <a:pt x="407" y="472"/>
                </a:cubicBezTo>
                <a:close/>
                <a:moveTo>
                  <a:pt x="407" y="463"/>
                </a:moveTo>
                <a:cubicBezTo>
                  <a:pt x="408" y="463"/>
                  <a:pt x="408" y="463"/>
                  <a:pt x="409" y="463"/>
                </a:cubicBezTo>
                <a:cubicBezTo>
                  <a:pt x="409" y="463"/>
                  <a:pt x="409" y="463"/>
                  <a:pt x="409" y="463"/>
                </a:cubicBezTo>
                <a:cubicBezTo>
                  <a:pt x="408" y="463"/>
                  <a:pt x="408" y="463"/>
                  <a:pt x="407" y="463"/>
                </a:cubicBezTo>
                <a:close/>
                <a:moveTo>
                  <a:pt x="405" y="462"/>
                </a:moveTo>
                <a:cubicBezTo>
                  <a:pt x="405" y="462"/>
                  <a:pt x="405" y="461"/>
                  <a:pt x="405" y="461"/>
                </a:cubicBezTo>
                <a:cubicBezTo>
                  <a:pt x="406" y="460"/>
                  <a:pt x="406" y="458"/>
                  <a:pt x="406" y="457"/>
                </a:cubicBezTo>
                <a:cubicBezTo>
                  <a:pt x="407" y="457"/>
                  <a:pt x="408" y="457"/>
                  <a:pt x="409" y="457"/>
                </a:cubicBezTo>
                <a:cubicBezTo>
                  <a:pt x="409" y="459"/>
                  <a:pt x="409" y="460"/>
                  <a:pt x="409" y="462"/>
                </a:cubicBezTo>
                <a:cubicBezTo>
                  <a:pt x="408" y="462"/>
                  <a:pt x="406" y="462"/>
                  <a:pt x="405" y="462"/>
                </a:cubicBezTo>
                <a:close/>
                <a:moveTo>
                  <a:pt x="404" y="462"/>
                </a:moveTo>
                <a:cubicBezTo>
                  <a:pt x="404" y="462"/>
                  <a:pt x="403" y="462"/>
                  <a:pt x="403" y="462"/>
                </a:cubicBezTo>
                <a:cubicBezTo>
                  <a:pt x="403" y="461"/>
                  <a:pt x="402" y="459"/>
                  <a:pt x="402" y="457"/>
                </a:cubicBezTo>
                <a:cubicBezTo>
                  <a:pt x="403" y="457"/>
                  <a:pt x="404" y="457"/>
                  <a:pt x="405" y="457"/>
                </a:cubicBezTo>
                <a:cubicBezTo>
                  <a:pt x="405" y="459"/>
                  <a:pt x="405" y="461"/>
                  <a:pt x="404" y="462"/>
                </a:cubicBezTo>
                <a:close/>
                <a:moveTo>
                  <a:pt x="402" y="456"/>
                </a:moveTo>
                <a:cubicBezTo>
                  <a:pt x="402" y="456"/>
                  <a:pt x="402" y="455"/>
                  <a:pt x="402" y="455"/>
                </a:cubicBezTo>
                <a:cubicBezTo>
                  <a:pt x="403" y="455"/>
                  <a:pt x="404" y="455"/>
                  <a:pt x="405" y="455"/>
                </a:cubicBezTo>
                <a:cubicBezTo>
                  <a:pt x="405" y="455"/>
                  <a:pt x="405" y="456"/>
                  <a:pt x="405" y="456"/>
                </a:cubicBezTo>
                <a:cubicBezTo>
                  <a:pt x="404" y="456"/>
                  <a:pt x="403" y="456"/>
                  <a:pt x="402" y="456"/>
                </a:cubicBezTo>
                <a:close/>
                <a:moveTo>
                  <a:pt x="403" y="452"/>
                </a:moveTo>
                <a:cubicBezTo>
                  <a:pt x="403" y="452"/>
                  <a:pt x="402" y="452"/>
                  <a:pt x="402" y="452"/>
                </a:cubicBezTo>
                <a:cubicBezTo>
                  <a:pt x="402" y="451"/>
                  <a:pt x="402" y="451"/>
                  <a:pt x="402" y="451"/>
                </a:cubicBezTo>
                <a:cubicBezTo>
                  <a:pt x="403" y="451"/>
                  <a:pt x="405" y="451"/>
                  <a:pt x="406" y="451"/>
                </a:cubicBezTo>
                <a:cubicBezTo>
                  <a:pt x="406" y="451"/>
                  <a:pt x="406" y="451"/>
                  <a:pt x="406" y="452"/>
                </a:cubicBezTo>
                <a:cubicBezTo>
                  <a:pt x="405" y="452"/>
                  <a:pt x="404" y="452"/>
                  <a:pt x="403" y="452"/>
                </a:cubicBezTo>
                <a:close/>
                <a:moveTo>
                  <a:pt x="402" y="450"/>
                </a:moveTo>
                <a:cubicBezTo>
                  <a:pt x="402" y="449"/>
                  <a:pt x="402" y="448"/>
                  <a:pt x="401" y="448"/>
                </a:cubicBezTo>
                <a:cubicBezTo>
                  <a:pt x="403" y="448"/>
                  <a:pt x="405" y="448"/>
                  <a:pt x="407" y="448"/>
                </a:cubicBezTo>
                <a:cubicBezTo>
                  <a:pt x="406" y="449"/>
                  <a:pt x="406" y="449"/>
                  <a:pt x="406" y="450"/>
                </a:cubicBezTo>
                <a:cubicBezTo>
                  <a:pt x="405" y="450"/>
                  <a:pt x="403" y="450"/>
                  <a:pt x="402" y="450"/>
                </a:cubicBezTo>
                <a:close/>
                <a:moveTo>
                  <a:pt x="401" y="450"/>
                </a:moveTo>
                <a:cubicBezTo>
                  <a:pt x="399" y="450"/>
                  <a:pt x="398" y="450"/>
                  <a:pt x="397" y="450"/>
                </a:cubicBezTo>
                <a:cubicBezTo>
                  <a:pt x="397" y="449"/>
                  <a:pt x="397" y="448"/>
                  <a:pt x="397" y="448"/>
                </a:cubicBezTo>
                <a:cubicBezTo>
                  <a:pt x="398" y="448"/>
                  <a:pt x="399" y="448"/>
                  <a:pt x="401" y="448"/>
                </a:cubicBezTo>
                <a:cubicBezTo>
                  <a:pt x="401" y="448"/>
                  <a:pt x="401" y="449"/>
                  <a:pt x="401" y="450"/>
                </a:cubicBezTo>
                <a:close/>
                <a:moveTo>
                  <a:pt x="397" y="447"/>
                </a:moveTo>
                <a:cubicBezTo>
                  <a:pt x="397" y="446"/>
                  <a:pt x="397" y="446"/>
                  <a:pt x="397" y="445"/>
                </a:cubicBezTo>
                <a:cubicBezTo>
                  <a:pt x="398" y="445"/>
                  <a:pt x="400" y="445"/>
                  <a:pt x="400" y="445"/>
                </a:cubicBezTo>
                <a:cubicBezTo>
                  <a:pt x="400" y="446"/>
                  <a:pt x="401" y="446"/>
                  <a:pt x="401" y="447"/>
                </a:cubicBezTo>
                <a:cubicBezTo>
                  <a:pt x="399" y="447"/>
                  <a:pt x="398" y="447"/>
                  <a:pt x="397" y="447"/>
                </a:cubicBezTo>
                <a:close/>
                <a:moveTo>
                  <a:pt x="396" y="447"/>
                </a:moveTo>
                <a:cubicBezTo>
                  <a:pt x="395" y="447"/>
                  <a:pt x="394" y="447"/>
                  <a:pt x="394" y="446"/>
                </a:cubicBezTo>
                <a:cubicBezTo>
                  <a:pt x="394" y="446"/>
                  <a:pt x="394" y="446"/>
                  <a:pt x="394" y="446"/>
                </a:cubicBezTo>
                <a:cubicBezTo>
                  <a:pt x="394" y="446"/>
                  <a:pt x="395" y="446"/>
                  <a:pt x="396" y="446"/>
                </a:cubicBezTo>
                <a:cubicBezTo>
                  <a:pt x="396" y="446"/>
                  <a:pt x="396" y="446"/>
                  <a:pt x="396" y="447"/>
                </a:cubicBezTo>
                <a:close/>
                <a:moveTo>
                  <a:pt x="394" y="445"/>
                </a:moveTo>
                <a:cubicBezTo>
                  <a:pt x="394" y="444"/>
                  <a:pt x="394" y="443"/>
                  <a:pt x="394" y="443"/>
                </a:cubicBezTo>
                <a:cubicBezTo>
                  <a:pt x="395" y="443"/>
                  <a:pt x="396" y="443"/>
                  <a:pt x="397" y="443"/>
                </a:cubicBezTo>
                <a:cubicBezTo>
                  <a:pt x="397" y="443"/>
                  <a:pt x="397" y="444"/>
                  <a:pt x="397" y="444"/>
                </a:cubicBezTo>
                <a:cubicBezTo>
                  <a:pt x="396" y="444"/>
                  <a:pt x="395" y="444"/>
                  <a:pt x="394" y="445"/>
                </a:cubicBezTo>
                <a:close/>
                <a:moveTo>
                  <a:pt x="393" y="442"/>
                </a:moveTo>
                <a:cubicBezTo>
                  <a:pt x="392" y="442"/>
                  <a:pt x="391" y="442"/>
                  <a:pt x="391" y="442"/>
                </a:cubicBezTo>
                <a:cubicBezTo>
                  <a:pt x="391" y="441"/>
                  <a:pt x="391" y="441"/>
                  <a:pt x="391" y="441"/>
                </a:cubicBezTo>
                <a:cubicBezTo>
                  <a:pt x="391" y="441"/>
                  <a:pt x="391" y="441"/>
                  <a:pt x="391" y="441"/>
                </a:cubicBezTo>
                <a:cubicBezTo>
                  <a:pt x="391" y="441"/>
                  <a:pt x="392" y="440"/>
                  <a:pt x="393" y="440"/>
                </a:cubicBezTo>
                <a:cubicBezTo>
                  <a:pt x="393" y="441"/>
                  <a:pt x="393" y="441"/>
                  <a:pt x="393" y="442"/>
                </a:cubicBezTo>
                <a:close/>
                <a:moveTo>
                  <a:pt x="381" y="463"/>
                </a:moveTo>
                <a:cubicBezTo>
                  <a:pt x="380" y="462"/>
                  <a:pt x="380" y="462"/>
                  <a:pt x="380" y="461"/>
                </a:cubicBezTo>
                <a:cubicBezTo>
                  <a:pt x="381" y="460"/>
                  <a:pt x="381" y="458"/>
                  <a:pt x="381" y="457"/>
                </a:cubicBezTo>
                <a:cubicBezTo>
                  <a:pt x="381" y="457"/>
                  <a:pt x="381" y="457"/>
                  <a:pt x="381" y="457"/>
                </a:cubicBezTo>
                <a:cubicBezTo>
                  <a:pt x="381" y="459"/>
                  <a:pt x="381" y="461"/>
                  <a:pt x="381" y="463"/>
                </a:cubicBezTo>
                <a:close/>
                <a:moveTo>
                  <a:pt x="377" y="479"/>
                </a:moveTo>
                <a:cubicBezTo>
                  <a:pt x="377" y="479"/>
                  <a:pt x="377" y="479"/>
                  <a:pt x="377" y="479"/>
                </a:cubicBezTo>
                <a:cubicBezTo>
                  <a:pt x="377" y="478"/>
                  <a:pt x="377" y="477"/>
                  <a:pt x="377" y="476"/>
                </a:cubicBezTo>
                <a:cubicBezTo>
                  <a:pt x="377" y="474"/>
                  <a:pt x="377" y="471"/>
                  <a:pt x="378" y="469"/>
                </a:cubicBezTo>
                <a:cubicBezTo>
                  <a:pt x="378" y="469"/>
                  <a:pt x="378" y="470"/>
                  <a:pt x="378" y="470"/>
                </a:cubicBezTo>
                <a:cubicBezTo>
                  <a:pt x="377" y="473"/>
                  <a:pt x="377" y="476"/>
                  <a:pt x="377" y="479"/>
                </a:cubicBezTo>
                <a:close/>
                <a:moveTo>
                  <a:pt x="377" y="480"/>
                </a:moveTo>
                <a:cubicBezTo>
                  <a:pt x="377" y="480"/>
                  <a:pt x="377" y="480"/>
                  <a:pt x="377" y="480"/>
                </a:cubicBezTo>
                <a:cubicBezTo>
                  <a:pt x="377" y="483"/>
                  <a:pt x="377" y="487"/>
                  <a:pt x="377" y="490"/>
                </a:cubicBezTo>
                <a:cubicBezTo>
                  <a:pt x="377" y="490"/>
                  <a:pt x="377" y="491"/>
                  <a:pt x="377" y="491"/>
                </a:cubicBezTo>
                <a:cubicBezTo>
                  <a:pt x="377" y="487"/>
                  <a:pt x="377" y="484"/>
                  <a:pt x="377" y="480"/>
                </a:cubicBezTo>
                <a:close/>
                <a:moveTo>
                  <a:pt x="380" y="465"/>
                </a:moveTo>
                <a:cubicBezTo>
                  <a:pt x="380" y="465"/>
                  <a:pt x="380" y="465"/>
                  <a:pt x="380" y="465"/>
                </a:cubicBezTo>
                <a:cubicBezTo>
                  <a:pt x="380" y="467"/>
                  <a:pt x="380" y="470"/>
                  <a:pt x="379" y="472"/>
                </a:cubicBezTo>
                <a:cubicBezTo>
                  <a:pt x="379" y="473"/>
                  <a:pt x="379" y="474"/>
                  <a:pt x="379" y="475"/>
                </a:cubicBezTo>
                <a:cubicBezTo>
                  <a:pt x="379" y="472"/>
                  <a:pt x="379" y="469"/>
                  <a:pt x="380" y="465"/>
                </a:cubicBezTo>
                <a:close/>
                <a:moveTo>
                  <a:pt x="382" y="457"/>
                </a:moveTo>
                <a:cubicBezTo>
                  <a:pt x="383" y="457"/>
                  <a:pt x="383" y="457"/>
                  <a:pt x="383" y="457"/>
                </a:cubicBezTo>
                <a:cubicBezTo>
                  <a:pt x="383" y="459"/>
                  <a:pt x="383" y="461"/>
                  <a:pt x="383" y="463"/>
                </a:cubicBezTo>
                <a:cubicBezTo>
                  <a:pt x="383" y="463"/>
                  <a:pt x="382" y="463"/>
                  <a:pt x="381" y="463"/>
                </a:cubicBezTo>
                <a:cubicBezTo>
                  <a:pt x="382" y="461"/>
                  <a:pt x="382" y="459"/>
                  <a:pt x="382" y="457"/>
                </a:cubicBezTo>
                <a:close/>
                <a:moveTo>
                  <a:pt x="390" y="478"/>
                </a:moveTo>
                <a:cubicBezTo>
                  <a:pt x="390" y="478"/>
                  <a:pt x="390" y="479"/>
                  <a:pt x="390" y="480"/>
                </a:cubicBezTo>
                <a:cubicBezTo>
                  <a:pt x="388" y="479"/>
                  <a:pt x="386" y="479"/>
                  <a:pt x="384" y="479"/>
                </a:cubicBezTo>
                <a:cubicBezTo>
                  <a:pt x="384" y="479"/>
                  <a:pt x="384" y="479"/>
                  <a:pt x="384" y="478"/>
                </a:cubicBezTo>
                <a:cubicBezTo>
                  <a:pt x="386" y="478"/>
                  <a:pt x="388" y="478"/>
                  <a:pt x="390" y="478"/>
                </a:cubicBezTo>
                <a:close/>
                <a:moveTo>
                  <a:pt x="390" y="481"/>
                </a:moveTo>
                <a:cubicBezTo>
                  <a:pt x="390" y="482"/>
                  <a:pt x="390" y="483"/>
                  <a:pt x="390" y="484"/>
                </a:cubicBezTo>
                <a:cubicBezTo>
                  <a:pt x="388" y="485"/>
                  <a:pt x="386" y="485"/>
                  <a:pt x="384" y="485"/>
                </a:cubicBezTo>
                <a:cubicBezTo>
                  <a:pt x="384" y="484"/>
                  <a:pt x="384" y="482"/>
                  <a:pt x="384" y="481"/>
                </a:cubicBezTo>
                <a:cubicBezTo>
                  <a:pt x="386" y="481"/>
                  <a:pt x="388" y="481"/>
                  <a:pt x="390" y="481"/>
                </a:cubicBezTo>
                <a:close/>
                <a:moveTo>
                  <a:pt x="390" y="488"/>
                </a:moveTo>
                <a:cubicBezTo>
                  <a:pt x="390" y="490"/>
                  <a:pt x="390" y="492"/>
                  <a:pt x="390" y="495"/>
                </a:cubicBezTo>
                <a:cubicBezTo>
                  <a:pt x="388" y="495"/>
                  <a:pt x="386" y="495"/>
                  <a:pt x="384" y="496"/>
                </a:cubicBezTo>
                <a:cubicBezTo>
                  <a:pt x="384" y="493"/>
                  <a:pt x="384" y="490"/>
                  <a:pt x="384" y="488"/>
                </a:cubicBezTo>
                <a:cubicBezTo>
                  <a:pt x="386" y="488"/>
                  <a:pt x="388" y="488"/>
                  <a:pt x="390" y="488"/>
                </a:cubicBezTo>
                <a:close/>
                <a:moveTo>
                  <a:pt x="390" y="495"/>
                </a:moveTo>
                <a:cubicBezTo>
                  <a:pt x="390" y="496"/>
                  <a:pt x="389" y="497"/>
                  <a:pt x="389" y="498"/>
                </a:cubicBezTo>
                <a:cubicBezTo>
                  <a:pt x="388" y="498"/>
                  <a:pt x="386" y="498"/>
                  <a:pt x="384" y="498"/>
                </a:cubicBezTo>
                <a:cubicBezTo>
                  <a:pt x="384" y="497"/>
                  <a:pt x="384" y="497"/>
                  <a:pt x="384" y="497"/>
                </a:cubicBezTo>
                <a:cubicBezTo>
                  <a:pt x="386" y="496"/>
                  <a:pt x="388" y="496"/>
                  <a:pt x="390" y="495"/>
                </a:cubicBezTo>
                <a:close/>
                <a:moveTo>
                  <a:pt x="390" y="509"/>
                </a:moveTo>
                <a:cubicBezTo>
                  <a:pt x="392" y="509"/>
                  <a:pt x="393" y="508"/>
                  <a:pt x="395" y="508"/>
                </a:cubicBezTo>
                <a:cubicBezTo>
                  <a:pt x="395" y="509"/>
                  <a:pt x="395" y="509"/>
                  <a:pt x="395" y="510"/>
                </a:cubicBezTo>
                <a:cubicBezTo>
                  <a:pt x="393" y="510"/>
                  <a:pt x="392" y="510"/>
                  <a:pt x="390" y="510"/>
                </a:cubicBezTo>
                <a:cubicBezTo>
                  <a:pt x="390" y="509"/>
                  <a:pt x="390" y="509"/>
                  <a:pt x="390" y="509"/>
                </a:cubicBezTo>
                <a:close/>
                <a:moveTo>
                  <a:pt x="396" y="508"/>
                </a:moveTo>
                <a:cubicBezTo>
                  <a:pt x="398" y="507"/>
                  <a:pt x="401" y="507"/>
                  <a:pt x="402" y="507"/>
                </a:cubicBezTo>
                <a:cubicBezTo>
                  <a:pt x="402" y="508"/>
                  <a:pt x="402" y="509"/>
                  <a:pt x="402" y="510"/>
                </a:cubicBezTo>
                <a:cubicBezTo>
                  <a:pt x="400" y="510"/>
                  <a:pt x="398" y="510"/>
                  <a:pt x="396" y="510"/>
                </a:cubicBezTo>
                <a:cubicBezTo>
                  <a:pt x="396" y="509"/>
                  <a:pt x="396" y="508"/>
                  <a:pt x="396" y="508"/>
                </a:cubicBezTo>
                <a:close/>
                <a:moveTo>
                  <a:pt x="404" y="499"/>
                </a:moveTo>
                <a:cubicBezTo>
                  <a:pt x="405" y="499"/>
                  <a:pt x="407" y="499"/>
                  <a:pt x="408" y="500"/>
                </a:cubicBezTo>
                <a:cubicBezTo>
                  <a:pt x="408" y="501"/>
                  <a:pt x="408" y="503"/>
                  <a:pt x="408" y="505"/>
                </a:cubicBezTo>
                <a:cubicBezTo>
                  <a:pt x="407" y="505"/>
                  <a:pt x="405" y="505"/>
                  <a:pt x="404" y="505"/>
                </a:cubicBezTo>
                <a:cubicBezTo>
                  <a:pt x="404" y="503"/>
                  <a:pt x="404" y="501"/>
                  <a:pt x="404" y="499"/>
                </a:cubicBezTo>
                <a:close/>
                <a:moveTo>
                  <a:pt x="404" y="498"/>
                </a:moveTo>
                <a:cubicBezTo>
                  <a:pt x="404" y="497"/>
                  <a:pt x="404" y="495"/>
                  <a:pt x="404" y="494"/>
                </a:cubicBezTo>
                <a:cubicBezTo>
                  <a:pt x="405" y="494"/>
                  <a:pt x="407" y="494"/>
                  <a:pt x="408" y="494"/>
                </a:cubicBezTo>
                <a:cubicBezTo>
                  <a:pt x="408" y="495"/>
                  <a:pt x="408" y="497"/>
                  <a:pt x="408" y="499"/>
                </a:cubicBezTo>
                <a:cubicBezTo>
                  <a:pt x="407" y="498"/>
                  <a:pt x="405" y="498"/>
                  <a:pt x="404" y="498"/>
                </a:cubicBezTo>
                <a:close/>
                <a:moveTo>
                  <a:pt x="409" y="495"/>
                </a:moveTo>
                <a:cubicBezTo>
                  <a:pt x="409" y="495"/>
                  <a:pt x="409" y="494"/>
                  <a:pt x="409" y="494"/>
                </a:cubicBezTo>
                <a:cubicBezTo>
                  <a:pt x="410" y="494"/>
                  <a:pt x="410" y="493"/>
                  <a:pt x="411" y="493"/>
                </a:cubicBezTo>
                <a:cubicBezTo>
                  <a:pt x="411" y="495"/>
                  <a:pt x="411" y="497"/>
                  <a:pt x="411" y="499"/>
                </a:cubicBezTo>
                <a:cubicBezTo>
                  <a:pt x="410" y="499"/>
                  <a:pt x="410" y="499"/>
                  <a:pt x="409" y="499"/>
                </a:cubicBezTo>
                <a:cubicBezTo>
                  <a:pt x="409" y="497"/>
                  <a:pt x="409" y="496"/>
                  <a:pt x="409" y="495"/>
                </a:cubicBezTo>
                <a:close/>
                <a:moveTo>
                  <a:pt x="410" y="493"/>
                </a:moveTo>
                <a:cubicBezTo>
                  <a:pt x="410" y="493"/>
                  <a:pt x="409" y="493"/>
                  <a:pt x="409" y="493"/>
                </a:cubicBezTo>
                <a:cubicBezTo>
                  <a:pt x="409" y="491"/>
                  <a:pt x="409" y="490"/>
                  <a:pt x="409" y="488"/>
                </a:cubicBezTo>
                <a:cubicBezTo>
                  <a:pt x="410" y="488"/>
                  <a:pt x="410" y="488"/>
                  <a:pt x="411" y="488"/>
                </a:cubicBezTo>
                <a:cubicBezTo>
                  <a:pt x="411" y="490"/>
                  <a:pt x="411" y="491"/>
                  <a:pt x="411" y="493"/>
                </a:cubicBezTo>
                <a:cubicBezTo>
                  <a:pt x="410" y="493"/>
                  <a:pt x="409" y="493"/>
                  <a:pt x="410" y="493"/>
                </a:cubicBezTo>
                <a:close/>
                <a:moveTo>
                  <a:pt x="409" y="487"/>
                </a:moveTo>
                <a:cubicBezTo>
                  <a:pt x="409" y="486"/>
                  <a:pt x="409" y="485"/>
                  <a:pt x="409" y="484"/>
                </a:cubicBezTo>
                <a:cubicBezTo>
                  <a:pt x="410" y="484"/>
                  <a:pt x="411" y="483"/>
                  <a:pt x="411" y="483"/>
                </a:cubicBezTo>
                <a:cubicBezTo>
                  <a:pt x="411" y="485"/>
                  <a:pt x="411" y="486"/>
                  <a:pt x="411" y="487"/>
                </a:cubicBezTo>
                <a:cubicBezTo>
                  <a:pt x="410" y="487"/>
                  <a:pt x="410" y="487"/>
                  <a:pt x="409" y="487"/>
                </a:cubicBezTo>
                <a:close/>
                <a:moveTo>
                  <a:pt x="409" y="480"/>
                </a:moveTo>
                <a:cubicBezTo>
                  <a:pt x="409" y="479"/>
                  <a:pt x="409" y="478"/>
                  <a:pt x="409" y="477"/>
                </a:cubicBezTo>
                <a:cubicBezTo>
                  <a:pt x="409" y="477"/>
                  <a:pt x="409" y="477"/>
                  <a:pt x="409" y="477"/>
                </a:cubicBezTo>
                <a:cubicBezTo>
                  <a:pt x="410" y="477"/>
                  <a:pt x="411" y="477"/>
                  <a:pt x="411" y="477"/>
                </a:cubicBezTo>
                <a:cubicBezTo>
                  <a:pt x="411" y="478"/>
                  <a:pt x="411" y="479"/>
                  <a:pt x="411" y="480"/>
                </a:cubicBezTo>
                <a:cubicBezTo>
                  <a:pt x="411" y="480"/>
                  <a:pt x="410" y="480"/>
                  <a:pt x="409" y="480"/>
                </a:cubicBezTo>
                <a:close/>
                <a:moveTo>
                  <a:pt x="409" y="476"/>
                </a:moveTo>
                <a:cubicBezTo>
                  <a:pt x="410" y="475"/>
                  <a:pt x="410" y="474"/>
                  <a:pt x="410" y="473"/>
                </a:cubicBezTo>
                <a:cubicBezTo>
                  <a:pt x="410" y="473"/>
                  <a:pt x="411" y="473"/>
                  <a:pt x="411" y="473"/>
                </a:cubicBezTo>
                <a:cubicBezTo>
                  <a:pt x="411" y="474"/>
                  <a:pt x="411" y="475"/>
                  <a:pt x="411" y="476"/>
                </a:cubicBezTo>
                <a:cubicBezTo>
                  <a:pt x="411" y="476"/>
                  <a:pt x="410" y="476"/>
                  <a:pt x="409" y="476"/>
                </a:cubicBezTo>
                <a:close/>
                <a:moveTo>
                  <a:pt x="410" y="472"/>
                </a:moveTo>
                <a:cubicBezTo>
                  <a:pt x="410" y="471"/>
                  <a:pt x="410" y="471"/>
                  <a:pt x="410" y="470"/>
                </a:cubicBezTo>
                <a:cubicBezTo>
                  <a:pt x="410" y="470"/>
                  <a:pt x="411" y="470"/>
                  <a:pt x="412" y="470"/>
                </a:cubicBezTo>
                <a:cubicBezTo>
                  <a:pt x="412" y="471"/>
                  <a:pt x="412" y="471"/>
                  <a:pt x="411" y="472"/>
                </a:cubicBezTo>
                <a:cubicBezTo>
                  <a:pt x="411" y="472"/>
                  <a:pt x="410" y="472"/>
                  <a:pt x="410" y="472"/>
                </a:cubicBezTo>
                <a:close/>
                <a:moveTo>
                  <a:pt x="410" y="470"/>
                </a:moveTo>
                <a:cubicBezTo>
                  <a:pt x="410" y="468"/>
                  <a:pt x="410" y="466"/>
                  <a:pt x="410" y="464"/>
                </a:cubicBezTo>
                <a:cubicBezTo>
                  <a:pt x="410" y="464"/>
                  <a:pt x="411" y="464"/>
                  <a:pt x="411" y="464"/>
                </a:cubicBezTo>
                <a:cubicBezTo>
                  <a:pt x="412" y="464"/>
                  <a:pt x="412" y="464"/>
                  <a:pt x="412" y="464"/>
                </a:cubicBezTo>
                <a:cubicBezTo>
                  <a:pt x="412" y="466"/>
                  <a:pt x="412" y="468"/>
                  <a:pt x="412" y="469"/>
                </a:cubicBezTo>
                <a:cubicBezTo>
                  <a:pt x="411" y="469"/>
                  <a:pt x="410" y="469"/>
                  <a:pt x="410" y="470"/>
                </a:cubicBezTo>
                <a:close/>
                <a:moveTo>
                  <a:pt x="410" y="463"/>
                </a:moveTo>
                <a:cubicBezTo>
                  <a:pt x="410" y="463"/>
                  <a:pt x="410" y="463"/>
                  <a:pt x="410" y="463"/>
                </a:cubicBezTo>
                <a:cubicBezTo>
                  <a:pt x="411" y="462"/>
                  <a:pt x="412" y="462"/>
                  <a:pt x="413" y="462"/>
                </a:cubicBezTo>
                <a:cubicBezTo>
                  <a:pt x="413" y="462"/>
                  <a:pt x="412" y="463"/>
                  <a:pt x="412" y="463"/>
                </a:cubicBezTo>
                <a:cubicBezTo>
                  <a:pt x="411" y="463"/>
                  <a:pt x="411" y="463"/>
                  <a:pt x="410" y="463"/>
                </a:cubicBezTo>
                <a:close/>
                <a:moveTo>
                  <a:pt x="407" y="452"/>
                </a:moveTo>
                <a:cubicBezTo>
                  <a:pt x="407" y="452"/>
                  <a:pt x="407" y="451"/>
                  <a:pt x="407" y="451"/>
                </a:cubicBezTo>
                <a:cubicBezTo>
                  <a:pt x="407" y="451"/>
                  <a:pt x="407" y="451"/>
                  <a:pt x="407" y="451"/>
                </a:cubicBezTo>
                <a:cubicBezTo>
                  <a:pt x="407" y="451"/>
                  <a:pt x="408" y="450"/>
                  <a:pt x="408" y="450"/>
                </a:cubicBezTo>
                <a:cubicBezTo>
                  <a:pt x="408" y="451"/>
                  <a:pt x="408" y="452"/>
                  <a:pt x="408" y="452"/>
                </a:cubicBezTo>
                <a:cubicBezTo>
                  <a:pt x="408" y="452"/>
                  <a:pt x="407" y="452"/>
                  <a:pt x="407" y="452"/>
                </a:cubicBezTo>
                <a:close/>
                <a:moveTo>
                  <a:pt x="401" y="447"/>
                </a:moveTo>
                <a:cubicBezTo>
                  <a:pt x="401" y="446"/>
                  <a:pt x="401" y="446"/>
                  <a:pt x="401" y="445"/>
                </a:cubicBezTo>
                <a:cubicBezTo>
                  <a:pt x="401" y="445"/>
                  <a:pt x="401" y="445"/>
                  <a:pt x="401" y="445"/>
                </a:cubicBezTo>
                <a:cubicBezTo>
                  <a:pt x="403" y="445"/>
                  <a:pt x="405" y="445"/>
                  <a:pt x="407" y="445"/>
                </a:cubicBezTo>
                <a:cubicBezTo>
                  <a:pt x="407" y="445"/>
                  <a:pt x="407" y="446"/>
                  <a:pt x="407" y="447"/>
                </a:cubicBezTo>
                <a:cubicBezTo>
                  <a:pt x="405" y="447"/>
                  <a:pt x="403" y="447"/>
                  <a:pt x="401" y="447"/>
                </a:cubicBezTo>
                <a:close/>
                <a:moveTo>
                  <a:pt x="401" y="444"/>
                </a:moveTo>
                <a:cubicBezTo>
                  <a:pt x="401" y="444"/>
                  <a:pt x="401" y="443"/>
                  <a:pt x="401" y="443"/>
                </a:cubicBezTo>
                <a:cubicBezTo>
                  <a:pt x="406" y="443"/>
                  <a:pt x="411" y="443"/>
                  <a:pt x="417" y="443"/>
                </a:cubicBezTo>
                <a:cubicBezTo>
                  <a:pt x="412" y="443"/>
                  <a:pt x="406" y="443"/>
                  <a:pt x="401" y="444"/>
                </a:cubicBezTo>
                <a:close/>
                <a:moveTo>
                  <a:pt x="400" y="444"/>
                </a:moveTo>
                <a:cubicBezTo>
                  <a:pt x="399" y="444"/>
                  <a:pt x="398" y="444"/>
                  <a:pt x="398" y="444"/>
                </a:cubicBezTo>
                <a:cubicBezTo>
                  <a:pt x="398" y="444"/>
                  <a:pt x="398" y="443"/>
                  <a:pt x="398" y="443"/>
                </a:cubicBezTo>
                <a:cubicBezTo>
                  <a:pt x="399" y="443"/>
                  <a:pt x="399" y="443"/>
                  <a:pt x="400" y="443"/>
                </a:cubicBezTo>
                <a:cubicBezTo>
                  <a:pt x="400" y="443"/>
                  <a:pt x="400" y="444"/>
                  <a:pt x="400" y="444"/>
                </a:cubicBezTo>
                <a:close/>
                <a:moveTo>
                  <a:pt x="398" y="442"/>
                </a:moveTo>
                <a:cubicBezTo>
                  <a:pt x="398" y="442"/>
                  <a:pt x="398" y="441"/>
                  <a:pt x="398" y="441"/>
                </a:cubicBezTo>
                <a:cubicBezTo>
                  <a:pt x="399" y="441"/>
                  <a:pt x="399" y="442"/>
                  <a:pt x="399" y="442"/>
                </a:cubicBezTo>
                <a:cubicBezTo>
                  <a:pt x="399" y="442"/>
                  <a:pt x="398" y="442"/>
                  <a:pt x="398" y="442"/>
                </a:cubicBezTo>
                <a:close/>
                <a:moveTo>
                  <a:pt x="397" y="442"/>
                </a:moveTo>
                <a:cubicBezTo>
                  <a:pt x="397" y="442"/>
                  <a:pt x="397" y="442"/>
                  <a:pt x="397" y="442"/>
                </a:cubicBezTo>
                <a:cubicBezTo>
                  <a:pt x="396" y="442"/>
                  <a:pt x="395" y="442"/>
                  <a:pt x="394" y="442"/>
                </a:cubicBezTo>
                <a:cubicBezTo>
                  <a:pt x="394" y="441"/>
                  <a:pt x="394" y="441"/>
                  <a:pt x="394" y="440"/>
                </a:cubicBezTo>
                <a:cubicBezTo>
                  <a:pt x="395" y="440"/>
                  <a:pt x="397" y="440"/>
                  <a:pt x="398" y="439"/>
                </a:cubicBezTo>
                <a:cubicBezTo>
                  <a:pt x="398" y="440"/>
                  <a:pt x="397" y="441"/>
                  <a:pt x="397" y="442"/>
                </a:cubicBezTo>
                <a:close/>
                <a:moveTo>
                  <a:pt x="394" y="436"/>
                </a:moveTo>
                <a:cubicBezTo>
                  <a:pt x="394" y="436"/>
                  <a:pt x="394" y="436"/>
                  <a:pt x="394" y="436"/>
                </a:cubicBezTo>
                <a:cubicBezTo>
                  <a:pt x="395" y="437"/>
                  <a:pt x="397" y="437"/>
                  <a:pt x="399" y="437"/>
                </a:cubicBezTo>
                <a:cubicBezTo>
                  <a:pt x="399" y="437"/>
                  <a:pt x="399" y="438"/>
                  <a:pt x="398" y="438"/>
                </a:cubicBezTo>
                <a:cubicBezTo>
                  <a:pt x="397" y="439"/>
                  <a:pt x="395" y="439"/>
                  <a:pt x="394" y="439"/>
                </a:cubicBezTo>
                <a:cubicBezTo>
                  <a:pt x="394" y="438"/>
                  <a:pt x="394" y="437"/>
                  <a:pt x="394" y="436"/>
                </a:cubicBezTo>
                <a:close/>
                <a:moveTo>
                  <a:pt x="400" y="437"/>
                </a:moveTo>
                <a:cubicBezTo>
                  <a:pt x="401" y="437"/>
                  <a:pt x="402" y="437"/>
                  <a:pt x="400" y="438"/>
                </a:cubicBezTo>
                <a:cubicBezTo>
                  <a:pt x="400" y="438"/>
                  <a:pt x="400" y="437"/>
                  <a:pt x="400" y="437"/>
                </a:cubicBezTo>
                <a:close/>
                <a:moveTo>
                  <a:pt x="394" y="435"/>
                </a:moveTo>
                <a:cubicBezTo>
                  <a:pt x="394" y="435"/>
                  <a:pt x="394" y="436"/>
                  <a:pt x="394" y="436"/>
                </a:cubicBezTo>
                <a:cubicBezTo>
                  <a:pt x="394" y="435"/>
                  <a:pt x="393" y="436"/>
                  <a:pt x="393" y="436"/>
                </a:cubicBezTo>
                <a:cubicBezTo>
                  <a:pt x="393" y="437"/>
                  <a:pt x="393" y="438"/>
                  <a:pt x="393" y="439"/>
                </a:cubicBezTo>
                <a:cubicBezTo>
                  <a:pt x="392" y="440"/>
                  <a:pt x="392" y="440"/>
                  <a:pt x="391" y="440"/>
                </a:cubicBezTo>
                <a:cubicBezTo>
                  <a:pt x="392" y="437"/>
                  <a:pt x="393" y="434"/>
                  <a:pt x="395" y="431"/>
                </a:cubicBezTo>
                <a:cubicBezTo>
                  <a:pt x="395" y="431"/>
                  <a:pt x="396" y="429"/>
                  <a:pt x="397" y="428"/>
                </a:cubicBezTo>
                <a:cubicBezTo>
                  <a:pt x="400" y="425"/>
                  <a:pt x="405" y="421"/>
                  <a:pt x="408" y="422"/>
                </a:cubicBezTo>
                <a:cubicBezTo>
                  <a:pt x="407" y="424"/>
                  <a:pt x="406" y="427"/>
                  <a:pt x="405" y="429"/>
                </a:cubicBezTo>
                <a:cubicBezTo>
                  <a:pt x="403" y="428"/>
                  <a:pt x="402" y="429"/>
                  <a:pt x="402" y="431"/>
                </a:cubicBezTo>
                <a:cubicBezTo>
                  <a:pt x="402" y="432"/>
                  <a:pt x="402" y="434"/>
                  <a:pt x="402" y="436"/>
                </a:cubicBezTo>
                <a:cubicBezTo>
                  <a:pt x="399" y="436"/>
                  <a:pt x="397" y="436"/>
                  <a:pt x="394" y="435"/>
                </a:cubicBezTo>
                <a:close/>
                <a:moveTo>
                  <a:pt x="377" y="465"/>
                </a:moveTo>
                <a:cubicBezTo>
                  <a:pt x="377" y="465"/>
                  <a:pt x="377" y="465"/>
                  <a:pt x="377" y="465"/>
                </a:cubicBezTo>
                <a:cubicBezTo>
                  <a:pt x="377" y="465"/>
                  <a:pt x="377" y="466"/>
                  <a:pt x="377" y="466"/>
                </a:cubicBezTo>
                <a:cubicBezTo>
                  <a:pt x="377" y="466"/>
                  <a:pt x="377" y="465"/>
                  <a:pt x="377" y="465"/>
                </a:cubicBezTo>
                <a:close/>
                <a:moveTo>
                  <a:pt x="381" y="465"/>
                </a:moveTo>
                <a:cubicBezTo>
                  <a:pt x="382" y="465"/>
                  <a:pt x="383" y="465"/>
                  <a:pt x="383" y="465"/>
                </a:cubicBezTo>
                <a:cubicBezTo>
                  <a:pt x="383" y="467"/>
                  <a:pt x="383" y="469"/>
                  <a:pt x="383" y="472"/>
                </a:cubicBezTo>
                <a:cubicBezTo>
                  <a:pt x="383" y="472"/>
                  <a:pt x="382" y="472"/>
                  <a:pt x="382" y="472"/>
                </a:cubicBezTo>
                <a:cubicBezTo>
                  <a:pt x="381" y="472"/>
                  <a:pt x="381" y="473"/>
                  <a:pt x="382" y="473"/>
                </a:cubicBezTo>
                <a:cubicBezTo>
                  <a:pt x="382" y="473"/>
                  <a:pt x="383" y="473"/>
                  <a:pt x="383" y="473"/>
                </a:cubicBezTo>
                <a:cubicBezTo>
                  <a:pt x="383" y="475"/>
                  <a:pt x="382" y="476"/>
                  <a:pt x="382" y="478"/>
                </a:cubicBezTo>
                <a:cubicBezTo>
                  <a:pt x="381" y="478"/>
                  <a:pt x="380" y="478"/>
                  <a:pt x="380" y="478"/>
                </a:cubicBezTo>
                <a:cubicBezTo>
                  <a:pt x="380" y="474"/>
                  <a:pt x="381" y="469"/>
                  <a:pt x="381" y="465"/>
                </a:cubicBezTo>
                <a:close/>
                <a:moveTo>
                  <a:pt x="383" y="477"/>
                </a:moveTo>
                <a:cubicBezTo>
                  <a:pt x="383" y="477"/>
                  <a:pt x="383" y="477"/>
                  <a:pt x="383" y="478"/>
                </a:cubicBezTo>
                <a:cubicBezTo>
                  <a:pt x="383" y="478"/>
                  <a:pt x="383" y="478"/>
                  <a:pt x="383" y="478"/>
                </a:cubicBezTo>
                <a:cubicBezTo>
                  <a:pt x="383" y="477"/>
                  <a:pt x="383" y="477"/>
                  <a:pt x="383" y="477"/>
                </a:cubicBezTo>
                <a:close/>
                <a:moveTo>
                  <a:pt x="384" y="499"/>
                </a:moveTo>
                <a:cubicBezTo>
                  <a:pt x="386" y="499"/>
                  <a:pt x="388" y="499"/>
                  <a:pt x="389" y="499"/>
                </a:cubicBezTo>
                <a:cubicBezTo>
                  <a:pt x="389" y="502"/>
                  <a:pt x="389" y="504"/>
                  <a:pt x="389" y="507"/>
                </a:cubicBezTo>
                <a:cubicBezTo>
                  <a:pt x="388" y="507"/>
                  <a:pt x="386" y="507"/>
                  <a:pt x="384" y="508"/>
                </a:cubicBezTo>
                <a:cubicBezTo>
                  <a:pt x="384" y="505"/>
                  <a:pt x="384" y="502"/>
                  <a:pt x="384" y="499"/>
                </a:cubicBezTo>
                <a:close/>
                <a:moveTo>
                  <a:pt x="389" y="509"/>
                </a:moveTo>
                <a:cubicBezTo>
                  <a:pt x="389" y="509"/>
                  <a:pt x="389" y="509"/>
                  <a:pt x="389" y="509"/>
                </a:cubicBezTo>
                <a:cubicBezTo>
                  <a:pt x="388" y="509"/>
                  <a:pt x="386" y="509"/>
                  <a:pt x="385" y="509"/>
                </a:cubicBezTo>
                <a:cubicBezTo>
                  <a:pt x="386" y="509"/>
                  <a:pt x="388" y="509"/>
                  <a:pt x="389" y="509"/>
                </a:cubicBezTo>
                <a:close/>
                <a:moveTo>
                  <a:pt x="390" y="511"/>
                </a:moveTo>
                <a:cubicBezTo>
                  <a:pt x="392" y="511"/>
                  <a:pt x="393" y="511"/>
                  <a:pt x="395" y="511"/>
                </a:cubicBezTo>
                <a:cubicBezTo>
                  <a:pt x="395" y="512"/>
                  <a:pt x="395" y="513"/>
                  <a:pt x="395" y="514"/>
                </a:cubicBezTo>
                <a:cubicBezTo>
                  <a:pt x="393" y="514"/>
                  <a:pt x="392" y="514"/>
                  <a:pt x="390" y="514"/>
                </a:cubicBezTo>
                <a:cubicBezTo>
                  <a:pt x="390" y="513"/>
                  <a:pt x="390" y="512"/>
                  <a:pt x="390" y="511"/>
                </a:cubicBezTo>
                <a:close/>
                <a:moveTo>
                  <a:pt x="396" y="511"/>
                </a:moveTo>
                <a:cubicBezTo>
                  <a:pt x="398" y="511"/>
                  <a:pt x="400" y="511"/>
                  <a:pt x="402" y="511"/>
                </a:cubicBezTo>
                <a:cubicBezTo>
                  <a:pt x="402" y="512"/>
                  <a:pt x="402" y="513"/>
                  <a:pt x="402" y="514"/>
                </a:cubicBezTo>
                <a:cubicBezTo>
                  <a:pt x="402" y="514"/>
                  <a:pt x="401" y="514"/>
                  <a:pt x="400" y="514"/>
                </a:cubicBezTo>
                <a:cubicBezTo>
                  <a:pt x="399" y="514"/>
                  <a:pt x="397" y="514"/>
                  <a:pt x="396" y="514"/>
                </a:cubicBezTo>
                <a:cubicBezTo>
                  <a:pt x="396" y="513"/>
                  <a:pt x="396" y="512"/>
                  <a:pt x="396" y="511"/>
                </a:cubicBezTo>
                <a:close/>
                <a:moveTo>
                  <a:pt x="404" y="506"/>
                </a:moveTo>
                <a:cubicBezTo>
                  <a:pt x="404" y="506"/>
                  <a:pt x="404" y="506"/>
                  <a:pt x="404" y="506"/>
                </a:cubicBezTo>
                <a:cubicBezTo>
                  <a:pt x="405" y="506"/>
                  <a:pt x="407" y="506"/>
                  <a:pt x="408" y="505"/>
                </a:cubicBezTo>
                <a:cubicBezTo>
                  <a:pt x="409" y="507"/>
                  <a:pt x="409" y="508"/>
                  <a:pt x="409" y="510"/>
                </a:cubicBezTo>
                <a:cubicBezTo>
                  <a:pt x="407" y="510"/>
                  <a:pt x="405" y="510"/>
                  <a:pt x="404" y="510"/>
                </a:cubicBezTo>
                <a:cubicBezTo>
                  <a:pt x="404" y="509"/>
                  <a:pt x="404" y="508"/>
                  <a:pt x="404" y="506"/>
                </a:cubicBezTo>
                <a:close/>
                <a:moveTo>
                  <a:pt x="410" y="510"/>
                </a:moveTo>
                <a:cubicBezTo>
                  <a:pt x="410" y="508"/>
                  <a:pt x="410" y="507"/>
                  <a:pt x="410" y="505"/>
                </a:cubicBezTo>
                <a:cubicBezTo>
                  <a:pt x="410" y="505"/>
                  <a:pt x="410" y="505"/>
                  <a:pt x="410" y="505"/>
                </a:cubicBezTo>
                <a:cubicBezTo>
                  <a:pt x="410" y="507"/>
                  <a:pt x="410" y="508"/>
                  <a:pt x="410" y="510"/>
                </a:cubicBezTo>
                <a:cubicBezTo>
                  <a:pt x="410" y="510"/>
                  <a:pt x="410" y="510"/>
                  <a:pt x="410" y="510"/>
                </a:cubicBezTo>
                <a:close/>
                <a:moveTo>
                  <a:pt x="410" y="504"/>
                </a:moveTo>
                <a:cubicBezTo>
                  <a:pt x="410" y="504"/>
                  <a:pt x="410" y="504"/>
                  <a:pt x="410" y="504"/>
                </a:cubicBezTo>
                <a:cubicBezTo>
                  <a:pt x="410" y="503"/>
                  <a:pt x="410" y="501"/>
                  <a:pt x="409" y="500"/>
                </a:cubicBezTo>
                <a:cubicBezTo>
                  <a:pt x="410" y="500"/>
                  <a:pt x="410" y="500"/>
                  <a:pt x="411" y="500"/>
                </a:cubicBezTo>
                <a:cubicBezTo>
                  <a:pt x="411" y="501"/>
                  <a:pt x="411" y="503"/>
                  <a:pt x="411" y="504"/>
                </a:cubicBezTo>
                <a:cubicBezTo>
                  <a:pt x="410" y="504"/>
                  <a:pt x="410" y="504"/>
                  <a:pt x="410" y="504"/>
                </a:cubicBezTo>
                <a:close/>
                <a:moveTo>
                  <a:pt x="412" y="500"/>
                </a:moveTo>
                <a:cubicBezTo>
                  <a:pt x="413" y="500"/>
                  <a:pt x="414" y="500"/>
                  <a:pt x="415" y="501"/>
                </a:cubicBezTo>
                <a:cubicBezTo>
                  <a:pt x="414" y="502"/>
                  <a:pt x="413" y="503"/>
                  <a:pt x="412" y="504"/>
                </a:cubicBezTo>
                <a:cubicBezTo>
                  <a:pt x="412" y="503"/>
                  <a:pt x="412" y="501"/>
                  <a:pt x="412" y="500"/>
                </a:cubicBezTo>
                <a:close/>
                <a:moveTo>
                  <a:pt x="412" y="488"/>
                </a:moveTo>
                <a:cubicBezTo>
                  <a:pt x="412" y="487"/>
                  <a:pt x="412" y="485"/>
                  <a:pt x="412" y="484"/>
                </a:cubicBezTo>
                <a:cubicBezTo>
                  <a:pt x="412" y="484"/>
                  <a:pt x="412" y="484"/>
                  <a:pt x="412" y="483"/>
                </a:cubicBezTo>
                <a:cubicBezTo>
                  <a:pt x="414" y="483"/>
                  <a:pt x="416" y="483"/>
                  <a:pt x="419" y="482"/>
                </a:cubicBezTo>
                <a:cubicBezTo>
                  <a:pt x="418" y="484"/>
                  <a:pt x="418" y="486"/>
                  <a:pt x="418" y="488"/>
                </a:cubicBezTo>
                <a:cubicBezTo>
                  <a:pt x="416" y="488"/>
                  <a:pt x="414" y="488"/>
                  <a:pt x="412" y="488"/>
                </a:cubicBezTo>
                <a:close/>
                <a:moveTo>
                  <a:pt x="412" y="480"/>
                </a:moveTo>
                <a:cubicBezTo>
                  <a:pt x="412" y="479"/>
                  <a:pt x="412" y="478"/>
                  <a:pt x="412" y="477"/>
                </a:cubicBezTo>
                <a:cubicBezTo>
                  <a:pt x="415" y="476"/>
                  <a:pt x="417" y="476"/>
                  <a:pt x="419" y="476"/>
                </a:cubicBezTo>
                <a:cubicBezTo>
                  <a:pt x="419" y="477"/>
                  <a:pt x="419" y="479"/>
                  <a:pt x="419" y="480"/>
                </a:cubicBezTo>
                <a:cubicBezTo>
                  <a:pt x="417" y="480"/>
                  <a:pt x="414" y="480"/>
                  <a:pt x="412" y="480"/>
                </a:cubicBezTo>
                <a:close/>
                <a:moveTo>
                  <a:pt x="413" y="472"/>
                </a:moveTo>
                <a:cubicBezTo>
                  <a:pt x="413" y="471"/>
                  <a:pt x="413" y="471"/>
                  <a:pt x="413" y="470"/>
                </a:cubicBezTo>
                <a:cubicBezTo>
                  <a:pt x="415" y="469"/>
                  <a:pt x="417" y="469"/>
                  <a:pt x="420" y="468"/>
                </a:cubicBezTo>
                <a:cubicBezTo>
                  <a:pt x="420" y="470"/>
                  <a:pt x="420" y="471"/>
                  <a:pt x="419" y="473"/>
                </a:cubicBezTo>
                <a:cubicBezTo>
                  <a:pt x="417" y="473"/>
                  <a:pt x="415" y="472"/>
                  <a:pt x="413" y="472"/>
                </a:cubicBezTo>
                <a:close/>
                <a:moveTo>
                  <a:pt x="414" y="464"/>
                </a:moveTo>
                <a:cubicBezTo>
                  <a:pt x="414" y="463"/>
                  <a:pt x="414" y="462"/>
                  <a:pt x="414" y="462"/>
                </a:cubicBezTo>
                <a:cubicBezTo>
                  <a:pt x="416" y="461"/>
                  <a:pt x="417" y="461"/>
                  <a:pt x="419" y="460"/>
                </a:cubicBezTo>
                <a:cubicBezTo>
                  <a:pt x="419" y="462"/>
                  <a:pt x="419" y="463"/>
                  <a:pt x="420" y="465"/>
                </a:cubicBezTo>
                <a:cubicBezTo>
                  <a:pt x="418" y="464"/>
                  <a:pt x="416" y="464"/>
                  <a:pt x="414" y="464"/>
                </a:cubicBezTo>
                <a:close/>
                <a:moveTo>
                  <a:pt x="415" y="457"/>
                </a:moveTo>
                <a:cubicBezTo>
                  <a:pt x="416" y="454"/>
                  <a:pt x="417" y="452"/>
                  <a:pt x="417" y="453"/>
                </a:cubicBezTo>
                <a:cubicBezTo>
                  <a:pt x="418" y="454"/>
                  <a:pt x="418" y="456"/>
                  <a:pt x="418" y="457"/>
                </a:cubicBezTo>
                <a:cubicBezTo>
                  <a:pt x="417" y="457"/>
                  <a:pt x="416" y="457"/>
                  <a:pt x="415" y="457"/>
                </a:cubicBezTo>
                <a:close/>
                <a:moveTo>
                  <a:pt x="414" y="457"/>
                </a:moveTo>
                <a:cubicBezTo>
                  <a:pt x="412" y="456"/>
                  <a:pt x="411" y="456"/>
                  <a:pt x="409" y="456"/>
                </a:cubicBezTo>
                <a:cubicBezTo>
                  <a:pt x="409" y="456"/>
                  <a:pt x="409" y="455"/>
                  <a:pt x="409" y="454"/>
                </a:cubicBezTo>
                <a:cubicBezTo>
                  <a:pt x="410" y="454"/>
                  <a:pt x="411" y="454"/>
                  <a:pt x="412" y="454"/>
                </a:cubicBezTo>
                <a:cubicBezTo>
                  <a:pt x="413" y="454"/>
                  <a:pt x="413" y="453"/>
                  <a:pt x="412" y="453"/>
                </a:cubicBezTo>
                <a:cubicBezTo>
                  <a:pt x="411" y="453"/>
                  <a:pt x="410" y="452"/>
                  <a:pt x="409" y="452"/>
                </a:cubicBezTo>
                <a:cubicBezTo>
                  <a:pt x="409" y="452"/>
                  <a:pt x="409" y="451"/>
                  <a:pt x="409" y="450"/>
                </a:cubicBezTo>
                <a:cubicBezTo>
                  <a:pt x="411" y="450"/>
                  <a:pt x="413" y="450"/>
                  <a:pt x="416" y="450"/>
                </a:cubicBezTo>
                <a:cubicBezTo>
                  <a:pt x="415" y="452"/>
                  <a:pt x="414" y="454"/>
                  <a:pt x="414" y="457"/>
                </a:cubicBezTo>
                <a:close/>
                <a:moveTo>
                  <a:pt x="409" y="447"/>
                </a:moveTo>
                <a:cubicBezTo>
                  <a:pt x="408" y="446"/>
                  <a:pt x="408" y="445"/>
                  <a:pt x="408" y="445"/>
                </a:cubicBezTo>
                <a:cubicBezTo>
                  <a:pt x="411" y="444"/>
                  <a:pt x="414" y="444"/>
                  <a:pt x="417" y="444"/>
                </a:cubicBezTo>
                <a:cubicBezTo>
                  <a:pt x="417" y="445"/>
                  <a:pt x="417" y="446"/>
                  <a:pt x="418" y="447"/>
                </a:cubicBezTo>
                <a:cubicBezTo>
                  <a:pt x="418" y="447"/>
                  <a:pt x="418" y="447"/>
                  <a:pt x="418" y="447"/>
                </a:cubicBezTo>
                <a:cubicBezTo>
                  <a:pt x="415" y="447"/>
                  <a:pt x="412" y="447"/>
                  <a:pt x="409" y="447"/>
                </a:cubicBezTo>
                <a:close/>
                <a:moveTo>
                  <a:pt x="422" y="447"/>
                </a:moveTo>
                <a:cubicBezTo>
                  <a:pt x="422" y="445"/>
                  <a:pt x="422" y="443"/>
                  <a:pt x="421" y="441"/>
                </a:cubicBezTo>
                <a:cubicBezTo>
                  <a:pt x="422" y="442"/>
                  <a:pt x="422" y="444"/>
                  <a:pt x="422" y="446"/>
                </a:cubicBezTo>
                <a:cubicBezTo>
                  <a:pt x="422" y="446"/>
                  <a:pt x="422" y="447"/>
                  <a:pt x="422" y="448"/>
                </a:cubicBezTo>
                <a:cubicBezTo>
                  <a:pt x="422" y="448"/>
                  <a:pt x="422" y="448"/>
                  <a:pt x="421" y="448"/>
                </a:cubicBezTo>
                <a:cubicBezTo>
                  <a:pt x="421" y="448"/>
                  <a:pt x="422" y="447"/>
                  <a:pt x="422" y="447"/>
                </a:cubicBezTo>
                <a:close/>
                <a:moveTo>
                  <a:pt x="417" y="443"/>
                </a:moveTo>
                <a:cubicBezTo>
                  <a:pt x="411" y="442"/>
                  <a:pt x="406" y="442"/>
                  <a:pt x="401" y="442"/>
                </a:cubicBezTo>
                <a:cubicBezTo>
                  <a:pt x="401" y="441"/>
                  <a:pt x="401" y="440"/>
                  <a:pt x="400" y="439"/>
                </a:cubicBezTo>
                <a:cubicBezTo>
                  <a:pt x="401" y="439"/>
                  <a:pt x="401" y="439"/>
                  <a:pt x="402" y="438"/>
                </a:cubicBezTo>
                <a:cubicBezTo>
                  <a:pt x="403" y="440"/>
                  <a:pt x="405" y="440"/>
                  <a:pt x="405" y="439"/>
                </a:cubicBezTo>
                <a:cubicBezTo>
                  <a:pt x="406" y="439"/>
                  <a:pt x="407" y="438"/>
                  <a:pt x="407" y="438"/>
                </a:cubicBezTo>
                <a:cubicBezTo>
                  <a:pt x="407" y="438"/>
                  <a:pt x="408" y="437"/>
                  <a:pt x="408" y="437"/>
                </a:cubicBezTo>
                <a:cubicBezTo>
                  <a:pt x="408" y="438"/>
                  <a:pt x="409" y="438"/>
                  <a:pt x="409" y="439"/>
                </a:cubicBezTo>
                <a:cubicBezTo>
                  <a:pt x="409" y="442"/>
                  <a:pt x="412" y="441"/>
                  <a:pt x="413" y="439"/>
                </a:cubicBezTo>
                <a:cubicBezTo>
                  <a:pt x="413" y="435"/>
                  <a:pt x="413" y="432"/>
                  <a:pt x="413" y="429"/>
                </a:cubicBezTo>
                <a:cubicBezTo>
                  <a:pt x="413" y="428"/>
                  <a:pt x="413" y="427"/>
                  <a:pt x="414" y="426"/>
                </a:cubicBezTo>
                <a:cubicBezTo>
                  <a:pt x="415" y="429"/>
                  <a:pt x="416" y="432"/>
                  <a:pt x="417" y="435"/>
                </a:cubicBezTo>
                <a:cubicBezTo>
                  <a:pt x="416" y="438"/>
                  <a:pt x="416" y="440"/>
                  <a:pt x="417" y="443"/>
                </a:cubicBezTo>
                <a:close/>
                <a:moveTo>
                  <a:pt x="384" y="443"/>
                </a:moveTo>
                <a:cubicBezTo>
                  <a:pt x="384" y="442"/>
                  <a:pt x="384" y="441"/>
                  <a:pt x="384" y="440"/>
                </a:cubicBezTo>
                <a:cubicBezTo>
                  <a:pt x="385" y="438"/>
                  <a:pt x="387" y="435"/>
                  <a:pt x="388" y="433"/>
                </a:cubicBezTo>
                <a:cubicBezTo>
                  <a:pt x="389" y="432"/>
                  <a:pt x="390" y="430"/>
                  <a:pt x="393" y="427"/>
                </a:cubicBezTo>
                <a:cubicBezTo>
                  <a:pt x="389" y="432"/>
                  <a:pt x="386" y="437"/>
                  <a:pt x="384" y="443"/>
                </a:cubicBezTo>
                <a:close/>
                <a:moveTo>
                  <a:pt x="376" y="462"/>
                </a:moveTo>
                <a:cubicBezTo>
                  <a:pt x="376" y="464"/>
                  <a:pt x="376" y="466"/>
                  <a:pt x="376" y="469"/>
                </a:cubicBezTo>
                <a:cubicBezTo>
                  <a:pt x="375" y="473"/>
                  <a:pt x="374" y="478"/>
                  <a:pt x="374" y="482"/>
                </a:cubicBezTo>
                <a:cubicBezTo>
                  <a:pt x="374" y="475"/>
                  <a:pt x="375" y="468"/>
                  <a:pt x="376" y="461"/>
                </a:cubicBezTo>
                <a:cubicBezTo>
                  <a:pt x="376" y="461"/>
                  <a:pt x="376" y="461"/>
                  <a:pt x="376" y="462"/>
                </a:cubicBezTo>
                <a:close/>
                <a:moveTo>
                  <a:pt x="376" y="476"/>
                </a:moveTo>
                <a:cubicBezTo>
                  <a:pt x="376" y="476"/>
                  <a:pt x="376" y="476"/>
                  <a:pt x="376" y="476"/>
                </a:cubicBezTo>
                <a:cubicBezTo>
                  <a:pt x="375" y="485"/>
                  <a:pt x="374" y="493"/>
                  <a:pt x="374" y="502"/>
                </a:cubicBezTo>
                <a:cubicBezTo>
                  <a:pt x="374" y="499"/>
                  <a:pt x="374" y="495"/>
                  <a:pt x="374" y="492"/>
                </a:cubicBezTo>
                <a:cubicBezTo>
                  <a:pt x="374" y="487"/>
                  <a:pt x="375" y="482"/>
                  <a:pt x="376" y="476"/>
                </a:cubicBezTo>
                <a:close/>
                <a:moveTo>
                  <a:pt x="375" y="509"/>
                </a:moveTo>
                <a:cubicBezTo>
                  <a:pt x="375" y="509"/>
                  <a:pt x="375" y="509"/>
                  <a:pt x="375" y="509"/>
                </a:cubicBezTo>
                <a:cubicBezTo>
                  <a:pt x="375" y="509"/>
                  <a:pt x="375" y="509"/>
                  <a:pt x="375" y="509"/>
                </a:cubicBezTo>
                <a:cubicBezTo>
                  <a:pt x="375" y="509"/>
                  <a:pt x="375" y="509"/>
                  <a:pt x="375" y="509"/>
                </a:cubicBezTo>
                <a:close/>
                <a:moveTo>
                  <a:pt x="375" y="511"/>
                </a:moveTo>
                <a:cubicBezTo>
                  <a:pt x="375" y="512"/>
                  <a:pt x="375" y="513"/>
                  <a:pt x="375" y="514"/>
                </a:cubicBezTo>
                <a:cubicBezTo>
                  <a:pt x="375" y="513"/>
                  <a:pt x="375" y="511"/>
                  <a:pt x="375" y="510"/>
                </a:cubicBezTo>
                <a:cubicBezTo>
                  <a:pt x="375" y="510"/>
                  <a:pt x="375" y="511"/>
                  <a:pt x="375" y="511"/>
                </a:cubicBezTo>
                <a:close/>
                <a:moveTo>
                  <a:pt x="375" y="520"/>
                </a:moveTo>
                <a:cubicBezTo>
                  <a:pt x="375" y="520"/>
                  <a:pt x="375" y="521"/>
                  <a:pt x="375" y="520"/>
                </a:cubicBezTo>
                <a:cubicBezTo>
                  <a:pt x="375" y="521"/>
                  <a:pt x="375" y="522"/>
                  <a:pt x="375" y="522"/>
                </a:cubicBezTo>
                <a:cubicBezTo>
                  <a:pt x="375" y="522"/>
                  <a:pt x="375" y="522"/>
                  <a:pt x="375" y="522"/>
                </a:cubicBezTo>
                <a:cubicBezTo>
                  <a:pt x="375" y="522"/>
                  <a:pt x="375" y="521"/>
                  <a:pt x="375" y="520"/>
                </a:cubicBezTo>
                <a:close/>
                <a:moveTo>
                  <a:pt x="378" y="515"/>
                </a:moveTo>
                <a:cubicBezTo>
                  <a:pt x="378" y="515"/>
                  <a:pt x="378" y="515"/>
                  <a:pt x="378" y="515"/>
                </a:cubicBezTo>
                <a:cubicBezTo>
                  <a:pt x="378" y="516"/>
                  <a:pt x="378" y="516"/>
                  <a:pt x="378" y="516"/>
                </a:cubicBezTo>
                <a:cubicBezTo>
                  <a:pt x="378" y="516"/>
                  <a:pt x="378" y="515"/>
                  <a:pt x="378" y="515"/>
                </a:cubicBezTo>
                <a:close/>
                <a:moveTo>
                  <a:pt x="379" y="485"/>
                </a:moveTo>
                <a:cubicBezTo>
                  <a:pt x="379" y="483"/>
                  <a:pt x="379" y="482"/>
                  <a:pt x="379" y="480"/>
                </a:cubicBezTo>
                <a:cubicBezTo>
                  <a:pt x="380" y="480"/>
                  <a:pt x="381" y="480"/>
                  <a:pt x="381" y="480"/>
                </a:cubicBezTo>
                <a:cubicBezTo>
                  <a:pt x="381" y="482"/>
                  <a:pt x="381" y="483"/>
                  <a:pt x="380" y="485"/>
                </a:cubicBezTo>
                <a:cubicBezTo>
                  <a:pt x="380" y="487"/>
                  <a:pt x="379" y="489"/>
                  <a:pt x="379" y="491"/>
                </a:cubicBezTo>
                <a:cubicBezTo>
                  <a:pt x="379" y="489"/>
                  <a:pt x="379" y="487"/>
                  <a:pt x="379" y="485"/>
                </a:cubicBezTo>
                <a:close/>
                <a:moveTo>
                  <a:pt x="380" y="479"/>
                </a:moveTo>
                <a:cubicBezTo>
                  <a:pt x="381" y="479"/>
                  <a:pt x="381" y="479"/>
                  <a:pt x="382" y="479"/>
                </a:cubicBezTo>
                <a:cubicBezTo>
                  <a:pt x="382" y="479"/>
                  <a:pt x="382" y="479"/>
                  <a:pt x="382" y="479"/>
                </a:cubicBezTo>
                <a:cubicBezTo>
                  <a:pt x="381" y="479"/>
                  <a:pt x="380" y="479"/>
                  <a:pt x="380" y="479"/>
                </a:cubicBezTo>
                <a:close/>
                <a:moveTo>
                  <a:pt x="383" y="479"/>
                </a:moveTo>
                <a:cubicBezTo>
                  <a:pt x="383" y="479"/>
                  <a:pt x="383" y="479"/>
                  <a:pt x="383" y="478"/>
                </a:cubicBezTo>
                <a:cubicBezTo>
                  <a:pt x="383" y="479"/>
                  <a:pt x="383" y="479"/>
                  <a:pt x="383" y="479"/>
                </a:cubicBezTo>
                <a:cubicBezTo>
                  <a:pt x="383" y="479"/>
                  <a:pt x="383" y="479"/>
                  <a:pt x="383" y="479"/>
                </a:cubicBezTo>
                <a:cubicBezTo>
                  <a:pt x="383" y="479"/>
                  <a:pt x="383" y="479"/>
                  <a:pt x="383" y="479"/>
                </a:cubicBezTo>
                <a:close/>
                <a:moveTo>
                  <a:pt x="383" y="497"/>
                </a:moveTo>
                <a:cubicBezTo>
                  <a:pt x="383" y="497"/>
                  <a:pt x="383" y="497"/>
                  <a:pt x="383" y="497"/>
                </a:cubicBezTo>
                <a:cubicBezTo>
                  <a:pt x="383" y="497"/>
                  <a:pt x="383" y="497"/>
                  <a:pt x="383" y="497"/>
                </a:cubicBezTo>
                <a:close/>
                <a:moveTo>
                  <a:pt x="384" y="510"/>
                </a:moveTo>
                <a:cubicBezTo>
                  <a:pt x="386" y="510"/>
                  <a:pt x="388" y="510"/>
                  <a:pt x="389" y="510"/>
                </a:cubicBezTo>
                <a:cubicBezTo>
                  <a:pt x="389" y="512"/>
                  <a:pt x="389" y="513"/>
                  <a:pt x="389" y="515"/>
                </a:cubicBezTo>
                <a:cubicBezTo>
                  <a:pt x="388" y="515"/>
                  <a:pt x="386" y="515"/>
                  <a:pt x="384" y="515"/>
                </a:cubicBezTo>
                <a:cubicBezTo>
                  <a:pt x="384" y="513"/>
                  <a:pt x="384" y="512"/>
                  <a:pt x="384" y="510"/>
                </a:cubicBezTo>
                <a:close/>
                <a:moveTo>
                  <a:pt x="390" y="516"/>
                </a:moveTo>
                <a:cubicBezTo>
                  <a:pt x="392" y="516"/>
                  <a:pt x="393" y="516"/>
                  <a:pt x="395" y="516"/>
                </a:cubicBezTo>
                <a:cubicBezTo>
                  <a:pt x="395" y="516"/>
                  <a:pt x="395" y="516"/>
                  <a:pt x="395" y="517"/>
                </a:cubicBezTo>
                <a:cubicBezTo>
                  <a:pt x="393" y="517"/>
                  <a:pt x="392" y="517"/>
                  <a:pt x="390" y="517"/>
                </a:cubicBezTo>
                <a:cubicBezTo>
                  <a:pt x="390" y="516"/>
                  <a:pt x="390" y="516"/>
                  <a:pt x="390" y="516"/>
                </a:cubicBezTo>
                <a:close/>
                <a:moveTo>
                  <a:pt x="396" y="515"/>
                </a:moveTo>
                <a:cubicBezTo>
                  <a:pt x="398" y="515"/>
                  <a:pt x="400" y="515"/>
                  <a:pt x="402" y="515"/>
                </a:cubicBezTo>
                <a:cubicBezTo>
                  <a:pt x="402" y="515"/>
                  <a:pt x="402" y="516"/>
                  <a:pt x="402" y="516"/>
                </a:cubicBezTo>
                <a:cubicBezTo>
                  <a:pt x="400" y="516"/>
                  <a:pt x="398" y="517"/>
                  <a:pt x="396" y="517"/>
                </a:cubicBezTo>
                <a:cubicBezTo>
                  <a:pt x="396" y="516"/>
                  <a:pt x="396" y="516"/>
                  <a:pt x="396" y="515"/>
                </a:cubicBezTo>
                <a:close/>
                <a:moveTo>
                  <a:pt x="404" y="511"/>
                </a:moveTo>
                <a:cubicBezTo>
                  <a:pt x="405" y="511"/>
                  <a:pt x="407" y="511"/>
                  <a:pt x="409" y="511"/>
                </a:cubicBezTo>
                <a:cubicBezTo>
                  <a:pt x="409" y="512"/>
                  <a:pt x="409" y="512"/>
                  <a:pt x="409" y="513"/>
                </a:cubicBezTo>
                <a:cubicBezTo>
                  <a:pt x="409" y="513"/>
                  <a:pt x="409" y="514"/>
                  <a:pt x="409" y="514"/>
                </a:cubicBezTo>
                <a:cubicBezTo>
                  <a:pt x="407" y="514"/>
                  <a:pt x="405" y="514"/>
                  <a:pt x="404" y="514"/>
                </a:cubicBezTo>
                <a:cubicBezTo>
                  <a:pt x="404" y="513"/>
                  <a:pt x="404" y="512"/>
                  <a:pt x="404" y="511"/>
                </a:cubicBezTo>
                <a:close/>
                <a:moveTo>
                  <a:pt x="411" y="510"/>
                </a:moveTo>
                <a:cubicBezTo>
                  <a:pt x="411" y="508"/>
                  <a:pt x="411" y="506"/>
                  <a:pt x="411" y="505"/>
                </a:cubicBezTo>
                <a:cubicBezTo>
                  <a:pt x="413" y="504"/>
                  <a:pt x="415" y="503"/>
                  <a:pt x="417" y="503"/>
                </a:cubicBezTo>
                <a:cubicBezTo>
                  <a:pt x="417" y="505"/>
                  <a:pt x="417" y="508"/>
                  <a:pt x="418" y="510"/>
                </a:cubicBezTo>
                <a:cubicBezTo>
                  <a:pt x="416" y="510"/>
                  <a:pt x="413" y="510"/>
                  <a:pt x="411" y="510"/>
                </a:cubicBezTo>
                <a:close/>
                <a:moveTo>
                  <a:pt x="418" y="502"/>
                </a:moveTo>
                <a:cubicBezTo>
                  <a:pt x="418" y="502"/>
                  <a:pt x="418" y="502"/>
                  <a:pt x="419" y="502"/>
                </a:cubicBezTo>
                <a:cubicBezTo>
                  <a:pt x="419" y="502"/>
                  <a:pt x="419" y="501"/>
                  <a:pt x="418" y="501"/>
                </a:cubicBezTo>
                <a:cubicBezTo>
                  <a:pt x="418" y="501"/>
                  <a:pt x="418" y="501"/>
                  <a:pt x="417" y="501"/>
                </a:cubicBezTo>
                <a:cubicBezTo>
                  <a:pt x="417" y="498"/>
                  <a:pt x="417" y="495"/>
                  <a:pt x="418" y="492"/>
                </a:cubicBezTo>
                <a:cubicBezTo>
                  <a:pt x="419" y="492"/>
                  <a:pt x="420" y="492"/>
                  <a:pt x="421" y="492"/>
                </a:cubicBezTo>
                <a:cubicBezTo>
                  <a:pt x="421" y="494"/>
                  <a:pt x="421" y="496"/>
                  <a:pt x="421" y="499"/>
                </a:cubicBezTo>
                <a:cubicBezTo>
                  <a:pt x="421" y="502"/>
                  <a:pt x="420" y="506"/>
                  <a:pt x="419" y="509"/>
                </a:cubicBezTo>
                <a:cubicBezTo>
                  <a:pt x="419" y="513"/>
                  <a:pt x="418" y="505"/>
                  <a:pt x="418" y="502"/>
                </a:cubicBezTo>
                <a:close/>
                <a:moveTo>
                  <a:pt x="420" y="473"/>
                </a:moveTo>
                <a:cubicBezTo>
                  <a:pt x="420" y="471"/>
                  <a:pt x="420" y="470"/>
                  <a:pt x="420" y="468"/>
                </a:cubicBezTo>
                <a:cubicBezTo>
                  <a:pt x="421" y="468"/>
                  <a:pt x="421" y="468"/>
                  <a:pt x="422" y="467"/>
                </a:cubicBezTo>
                <a:cubicBezTo>
                  <a:pt x="422" y="469"/>
                  <a:pt x="422" y="471"/>
                  <a:pt x="422" y="473"/>
                </a:cubicBezTo>
                <a:cubicBezTo>
                  <a:pt x="421" y="473"/>
                  <a:pt x="420" y="473"/>
                  <a:pt x="420" y="473"/>
                </a:cubicBezTo>
                <a:close/>
                <a:moveTo>
                  <a:pt x="423" y="471"/>
                </a:moveTo>
                <a:cubicBezTo>
                  <a:pt x="423" y="470"/>
                  <a:pt x="423" y="468"/>
                  <a:pt x="423" y="467"/>
                </a:cubicBezTo>
                <a:cubicBezTo>
                  <a:pt x="423" y="467"/>
                  <a:pt x="424" y="466"/>
                  <a:pt x="423" y="466"/>
                </a:cubicBezTo>
                <a:cubicBezTo>
                  <a:pt x="423" y="466"/>
                  <a:pt x="423" y="466"/>
                  <a:pt x="423" y="466"/>
                </a:cubicBezTo>
                <a:cubicBezTo>
                  <a:pt x="423" y="464"/>
                  <a:pt x="424" y="463"/>
                  <a:pt x="423" y="461"/>
                </a:cubicBezTo>
                <a:cubicBezTo>
                  <a:pt x="424" y="464"/>
                  <a:pt x="424" y="468"/>
                  <a:pt x="424" y="472"/>
                </a:cubicBezTo>
                <a:cubicBezTo>
                  <a:pt x="424" y="472"/>
                  <a:pt x="424" y="473"/>
                  <a:pt x="424" y="473"/>
                </a:cubicBezTo>
                <a:cubicBezTo>
                  <a:pt x="424" y="473"/>
                  <a:pt x="423" y="473"/>
                  <a:pt x="423" y="473"/>
                </a:cubicBezTo>
                <a:cubicBezTo>
                  <a:pt x="423" y="472"/>
                  <a:pt x="423" y="472"/>
                  <a:pt x="423" y="471"/>
                </a:cubicBezTo>
                <a:close/>
                <a:moveTo>
                  <a:pt x="430" y="456"/>
                </a:moveTo>
                <a:cubicBezTo>
                  <a:pt x="431" y="461"/>
                  <a:pt x="431" y="466"/>
                  <a:pt x="430" y="471"/>
                </a:cubicBezTo>
                <a:cubicBezTo>
                  <a:pt x="431" y="466"/>
                  <a:pt x="431" y="461"/>
                  <a:pt x="430" y="456"/>
                </a:cubicBezTo>
                <a:close/>
                <a:moveTo>
                  <a:pt x="427" y="434"/>
                </a:moveTo>
                <a:cubicBezTo>
                  <a:pt x="426" y="434"/>
                  <a:pt x="425" y="434"/>
                  <a:pt x="425" y="435"/>
                </a:cubicBezTo>
                <a:cubicBezTo>
                  <a:pt x="425" y="435"/>
                  <a:pt x="425" y="436"/>
                  <a:pt x="424" y="436"/>
                </a:cubicBezTo>
                <a:cubicBezTo>
                  <a:pt x="424" y="433"/>
                  <a:pt x="423" y="431"/>
                  <a:pt x="423" y="428"/>
                </a:cubicBezTo>
                <a:cubicBezTo>
                  <a:pt x="422" y="426"/>
                  <a:pt x="420" y="426"/>
                  <a:pt x="419" y="428"/>
                </a:cubicBezTo>
                <a:cubicBezTo>
                  <a:pt x="418" y="425"/>
                  <a:pt x="417" y="423"/>
                  <a:pt x="415" y="421"/>
                </a:cubicBezTo>
                <a:cubicBezTo>
                  <a:pt x="415" y="420"/>
                  <a:pt x="414" y="419"/>
                  <a:pt x="413" y="420"/>
                </a:cubicBezTo>
                <a:cubicBezTo>
                  <a:pt x="413" y="416"/>
                  <a:pt x="411" y="414"/>
                  <a:pt x="408" y="414"/>
                </a:cubicBezTo>
                <a:cubicBezTo>
                  <a:pt x="408" y="414"/>
                  <a:pt x="408" y="414"/>
                  <a:pt x="408" y="414"/>
                </a:cubicBezTo>
                <a:cubicBezTo>
                  <a:pt x="413" y="414"/>
                  <a:pt x="418" y="417"/>
                  <a:pt x="422" y="423"/>
                </a:cubicBezTo>
                <a:cubicBezTo>
                  <a:pt x="423" y="425"/>
                  <a:pt x="424" y="427"/>
                  <a:pt x="425" y="429"/>
                </a:cubicBezTo>
                <a:cubicBezTo>
                  <a:pt x="426" y="430"/>
                  <a:pt x="426" y="432"/>
                  <a:pt x="427" y="434"/>
                </a:cubicBezTo>
                <a:close/>
                <a:moveTo>
                  <a:pt x="386" y="429"/>
                </a:moveTo>
                <a:cubicBezTo>
                  <a:pt x="387" y="427"/>
                  <a:pt x="389" y="425"/>
                  <a:pt x="391" y="423"/>
                </a:cubicBezTo>
                <a:cubicBezTo>
                  <a:pt x="389" y="425"/>
                  <a:pt x="387" y="427"/>
                  <a:pt x="386" y="429"/>
                </a:cubicBezTo>
                <a:close/>
                <a:moveTo>
                  <a:pt x="373" y="499"/>
                </a:moveTo>
                <a:cubicBezTo>
                  <a:pt x="373" y="502"/>
                  <a:pt x="373" y="504"/>
                  <a:pt x="374" y="507"/>
                </a:cubicBezTo>
                <a:cubicBezTo>
                  <a:pt x="374" y="511"/>
                  <a:pt x="374" y="515"/>
                  <a:pt x="374" y="519"/>
                </a:cubicBezTo>
                <a:cubicBezTo>
                  <a:pt x="373" y="517"/>
                  <a:pt x="373" y="516"/>
                  <a:pt x="373" y="515"/>
                </a:cubicBezTo>
                <a:cubicBezTo>
                  <a:pt x="372" y="510"/>
                  <a:pt x="373" y="504"/>
                  <a:pt x="373" y="499"/>
                </a:cubicBezTo>
                <a:close/>
                <a:moveTo>
                  <a:pt x="375" y="523"/>
                </a:moveTo>
                <a:cubicBezTo>
                  <a:pt x="375" y="523"/>
                  <a:pt x="375" y="523"/>
                  <a:pt x="375" y="523"/>
                </a:cubicBezTo>
                <a:cubicBezTo>
                  <a:pt x="375" y="523"/>
                  <a:pt x="375" y="524"/>
                  <a:pt x="375" y="524"/>
                </a:cubicBezTo>
                <a:cubicBezTo>
                  <a:pt x="375" y="523"/>
                  <a:pt x="375" y="523"/>
                  <a:pt x="375" y="523"/>
                </a:cubicBezTo>
                <a:close/>
                <a:moveTo>
                  <a:pt x="377" y="518"/>
                </a:moveTo>
                <a:cubicBezTo>
                  <a:pt x="378" y="517"/>
                  <a:pt x="378" y="517"/>
                  <a:pt x="379" y="516"/>
                </a:cubicBezTo>
                <a:cubicBezTo>
                  <a:pt x="379" y="516"/>
                  <a:pt x="379" y="516"/>
                  <a:pt x="379" y="516"/>
                </a:cubicBezTo>
                <a:cubicBezTo>
                  <a:pt x="379" y="516"/>
                  <a:pt x="379" y="516"/>
                  <a:pt x="379" y="516"/>
                </a:cubicBezTo>
                <a:cubicBezTo>
                  <a:pt x="379" y="516"/>
                  <a:pt x="379" y="516"/>
                  <a:pt x="379" y="516"/>
                </a:cubicBezTo>
                <a:cubicBezTo>
                  <a:pt x="380" y="513"/>
                  <a:pt x="381" y="510"/>
                  <a:pt x="381" y="506"/>
                </a:cubicBezTo>
                <a:cubicBezTo>
                  <a:pt x="381" y="505"/>
                  <a:pt x="380" y="505"/>
                  <a:pt x="380" y="506"/>
                </a:cubicBezTo>
                <a:cubicBezTo>
                  <a:pt x="380" y="508"/>
                  <a:pt x="380" y="509"/>
                  <a:pt x="379" y="511"/>
                </a:cubicBezTo>
                <a:cubicBezTo>
                  <a:pt x="379" y="513"/>
                  <a:pt x="379" y="514"/>
                  <a:pt x="378" y="515"/>
                </a:cubicBezTo>
                <a:cubicBezTo>
                  <a:pt x="378" y="515"/>
                  <a:pt x="378" y="515"/>
                  <a:pt x="378" y="515"/>
                </a:cubicBezTo>
                <a:cubicBezTo>
                  <a:pt x="378" y="510"/>
                  <a:pt x="378" y="505"/>
                  <a:pt x="378" y="499"/>
                </a:cubicBezTo>
                <a:cubicBezTo>
                  <a:pt x="378" y="498"/>
                  <a:pt x="378" y="496"/>
                  <a:pt x="379" y="495"/>
                </a:cubicBezTo>
                <a:cubicBezTo>
                  <a:pt x="380" y="491"/>
                  <a:pt x="381" y="486"/>
                  <a:pt x="382" y="482"/>
                </a:cubicBezTo>
                <a:cubicBezTo>
                  <a:pt x="382" y="481"/>
                  <a:pt x="382" y="481"/>
                  <a:pt x="382" y="480"/>
                </a:cubicBezTo>
                <a:cubicBezTo>
                  <a:pt x="383" y="480"/>
                  <a:pt x="383" y="480"/>
                  <a:pt x="383" y="480"/>
                </a:cubicBezTo>
                <a:cubicBezTo>
                  <a:pt x="383" y="482"/>
                  <a:pt x="383" y="484"/>
                  <a:pt x="383" y="486"/>
                </a:cubicBezTo>
                <a:cubicBezTo>
                  <a:pt x="383" y="486"/>
                  <a:pt x="382" y="486"/>
                  <a:pt x="382" y="486"/>
                </a:cubicBezTo>
                <a:cubicBezTo>
                  <a:pt x="381" y="486"/>
                  <a:pt x="381" y="487"/>
                  <a:pt x="382" y="487"/>
                </a:cubicBezTo>
                <a:cubicBezTo>
                  <a:pt x="382" y="487"/>
                  <a:pt x="382" y="487"/>
                  <a:pt x="383" y="487"/>
                </a:cubicBezTo>
                <a:cubicBezTo>
                  <a:pt x="383" y="490"/>
                  <a:pt x="383" y="493"/>
                  <a:pt x="383" y="496"/>
                </a:cubicBezTo>
                <a:cubicBezTo>
                  <a:pt x="382" y="496"/>
                  <a:pt x="381" y="497"/>
                  <a:pt x="380" y="497"/>
                </a:cubicBezTo>
                <a:cubicBezTo>
                  <a:pt x="379" y="497"/>
                  <a:pt x="379" y="498"/>
                  <a:pt x="380" y="498"/>
                </a:cubicBezTo>
                <a:cubicBezTo>
                  <a:pt x="381" y="498"/>
                  <a:pt x="382" y="498"/>
                  <a:pt x="383" y="498"/>
                </a:cubicBezTo>
                <a:cubicBezTo>
                  <a:pt x="383" y="502"/>
                  <a:pt x="383" y="505"/>
                  <a:pt x="383" y="508"/>
                </a:cubicBezTo>
                <a:cubicBezTo>
                  <a:pt x="383" y="508"/>
                  <a:pt x="382" y="508"/>
                  <a:pt x="382" y="508"/>
                </a:cubicBezTo>
                <a:cubicBezTo>
                  <a:pt x="381" y="508"/>
                  <a:pt x="381" y="509"/>
                  <a:pt x="382" y="509"/>
                </a:cubicBezTo>
                <a:cubicBezTo>
                  <a:pt x="382" y="509"/>
                  <a:pt x="383" y="509"/>
                  <a:pt x="383" y="509"/>
                </a:cubicBezTo>
                <a:cubicBezTo>
                  <a:pt x="383" y="511"/>
                  <a:pt x="383" y="513"/>
                  <a:pt x="383" y="515"/>
                </a:cubicBezTo>
                <a:cubicBezTo>
                  <a:pt x="382" y="516"/>
                  <a:pt x="381" y="516"/>
                  <a:pt x="380" y="516"/>
                </a:cubicBezTo>
                <a:cubicBezTo>
                  <a:pt x="379" y="516"/>
                  <a:pt x="379" y="517"/>
                  <a:pt x="380" y="517"/>
                </a:cubicBezTo>
                <a:cubicBezTo>
                  <a:pt x="381" y="517"/>
                  <a:pt x="382" y="517"/>
                  <a:pt x="383" y="517"/>
                </a:cubicBezTo>
                <a:cubicBezTo>
                  <a:pt x="383" y="518"/>
                  <a:pt x="383" y="519"/>
                  <a:pt x="383" y="519"/>
                </a:cubicBezTo>
                <a:cubicBezTo>
                  <a:pt x="383" y="520"/>
                  <a:pt x="384" y="520"/>
                  <a:pt x="384" y="519"/>
                </a:cubicBezTo>
                <a:cubicBezTo>
                  <a:pt x="384" y="519"/>
                  <a:pt x="384" y="518"/>
                  <a:pt x="384" y="518"/>
                </a:cubicBezTo>
                <a:cubicBezTo>
                  <a:pt x="386" y="518"/>
                  <a:pt x="388" y="518"/>
                  <a:pt x="389" y="518"/>
                </a:cubicBezTo>
                <a:cubicBezTo>
                  <a:pt x="389" y="519"/>
                  <a:pt x="389" y="521"/>
                  <a:pt x="389" y="522"/>
                </a:cubicBezTo>
                <a:cubicBezTo>
                  <a:pt x="385" y="522"/>
                  <a:pt x="381" y="522"/>
                  <a:pt x="377" y="522"/>
                </a:cubicBezTo>
                <a:cubicBezTo>
                  <a:pt x="377" y="521"/>
                  <a:pt x="377" y="519"/>
                  <a:pt x="377" y="518"/>
                </a:cubicBezTo>
                <a:close/>
                <a:moveTo>
                  <a:pt x="390" y="518"/>
                </a:moveTo>
                <a:cubicBezTo>
                  <a:pt x="392" y="518"/>
                  <a:pt x="393" y="518"/>
                  <a:pt x="395" y="518"/>
                </a:cubicBezTo>
                <a:cubicBezTo>
                  <a:pt x="395" y="519"/>
                  <a:pt x="395" y="521"/>
                  <a:pt x="395" y="522"/>
                </a:cubicBezTo>
                <a:cubicBezTo>
                  <a:pt x="394" y="522"/>
                  <a:pt x="392" y="522"/>
                  <a:pt x="390" y="522"/>
                </a:cubicBezTo>
                <a:cubicBezTo>
                  <a:pt x="390" y="521"/>
                  <a:pt x="390" y="519"/>
                  <a:pt x="390" y="518"/>
                </a:cubicBezTo>
                <a:close/>
                <a:moveTo>
                  <a:pt x="398" y="523"/>
                </a:moveTo>
                <a:cubicBezTo>
                  <a:pt x="397" y="523"/>
                  <a:pt x="397" y="523"/>
                  <a:pt x="396" y="523"/>
                </a:cubicBezTo>
                <a:cubicBezTo>
                  <a:pt x="396" y="523"/>
                  <a:pt x="396" y="523"/>
                  <a:pt x="396" y="523"/>
                </a:cubicBezTo>
                <a:cubicBezTo>
                  <a:pt x="397" y="523"/>
                  <a:pt x="397" y="523"/>
                  <a:pt x="398" y="523"/>
                </a:cubicBezTo>
                <a:close/>
                <a:moveTo>
                  <a:pt x="420" y="519"/>
                </a:moveTo>
                <a:cubicBezTo>
                  <a:pt x="414" y="517"/>
                  <a:pt x="409" y="517"/>
                  <a:pt x="404" y="517"/>
                </a:cubicBezTo>
                <a:cubicBezTo>
                  <a:pt x="404" y="516"/>
                  <a:pt x="404" y="515"/>
                  <a:pt x="404" y="515"/>
                </a:cubicBezTo>
                <a:cubicBezTo>
                  <a:pt x="410" y="515"/>
                  <a:pt x="417" y="514"/>
                  <a:pt x="424" y="512"/>
                </a:cubicBezTo>
                <a:cubicBezTo>
                  <a:pt x="424" y="512"/>
                  <a:pt x="424" y="512"/>
                  <a:pt x="424" y="512"/>
                </a:cubicBezTo>
                <a:cubicBezTo>
                  <a:pt x="423" y="511"/>
                  <a:pt x="421" y="511"/>
                  <a:pt x="420" y="511"/>
                </a:cubicBezTo>
                <a:cubicBezTo>
                  <a:pt x="421" y="504"/>
                  <a:pt x="422" y="498"/>
                  <a:pt x="422" y="491"/>
                </a:cubicBezTo>
                <a:cubicBezTo>
                  <a:pt x="423" y="491"/>
                  <a:pt x="423" y="491"/>
                  <a:pt x="423" y="491"/>
                </a:cubicBezTo>
                <a:cubicBezTo>
                  <a:pt x="424" y="491"/>
                  <a:pt x="424" y="490"/>
                  <a:pt x="423" y="490"/>
                </a:cubicBezTo>
                <a:cubicBezTo>
                  <a:pt x="423" y="490"/>
                  <a:pt x="423" y="490"/>
                  <a:pt x="422" y="490"/>
                </a:cubicBezTo>
                <a:cubicBezTo>
                  <a:pt x="423" y="485"/>
                  <a:pt x="423" y="480"/>
                  <a:pt x="423" y="475"/>
                </a:cubicBezTo>
                <a:cubicBezTo>
                  <a:pt x="423" y="475"/>
                  <a:pt x="424" y="475"/>
                  <a:pt x="424" y="475"/>
                </a:cubicBezTo>
                <a:cubicBezTo>
                  <a:pt x="424" y="482"/>
                  <a:pt x="424" y="489"/>
                  <a:pt x="424" y="496"/>
                </a:cubicBezTo>
                <a:cubicBezTo>
                  <a:pt x="424" y="497"/>
                  <a:pt x="425" y="497"/>
                  <a:pt x="425" y="496"/>
                </a:cubicBezTo>
                <a:cubicBezTo>
                  <a:pt x="424" y="500"/>
                  <a:pt x="424" y="505"/>
                  <a:pt x="424" y="509"/>
                </a:cubicBezTo>
                <a:cubicBezTo>
                  <a:pt x="423" y="511"/>
                  <a:pt x="426" y="511"/>
                  <a:pt x="427" y="510"/>
                </a:cubicBezTo>
                <a:cubicBezTo>
                  <a:pt x="427" y="510"/>
                  <a:pt x="427" y="510"/>
                  <a:pt x="427" y="510"/>
                </a:cubicBezTo>
                <a:cubicBezTo>
                  <a:pt x="428" y="513"/>
                  <a:pt x="428" y="516"/>
                  <a:pt x="428" y="518"/>
                </a:cubicBezTo>
                <a:cubicBezTo>
                  <a:pt x="428" y="518"/>
                  <a:pt x="428" y="519"/>
                  <a:pt x="428" y="520"/>
                </a:cubicBezTo>
                <a:cubicBezTo>
                  <a:pt x="424" y="520"/>
                  <a:pt x="421" y="521"/>
                  <a:pt x="417" y="521"/>
                </a:cubicBezTo>
                <a:cubicBezTo>
                  <a:pt x="418" y="521"/>
                  <a:pt x="419" y="520"/>
                  <a:pt x="420" y="520"/>
                </a:cubicBezTo>
                <a:cubicBezTo>
                  <a:pt x="420" y="520"/>
                  <a:pt x="420" y="519"/>
                  <a:pt x="420" y="519"/>
                </a:cubicBezTo>
                <a:close/>
                <a:moveTo>
                  <a:pt x="428" y="506"/>
                </a:moveTo>
                <a:cubicBezTo>
                  <a:pt x="429" y="497"/>
                  <a:pt x="430" y="487"/>
                  <a:pt x="430" y="478"/>
                </a:cubicBezTo>
                <a:cubicBezTo>
                  <a:pt x="430" y="475"/>
                  <a:pt x="431" y="473"/>
                  <a:pt x="431" y="471"/>
                </a:cubicBezTo>
                <a:cubicBezTo>
                  <a:pt x="431" y="465"/>
                  <a:pt x="431" y="458"/>
                  <a:pt x="430" y="452"/>
                </a:cubicBezTo>
                <a:cubicBezTo>
                  <a:pt x="430" y="451"/>
                  <a:pt x="430" y="450"/>
                  <a:pt x="430" y="448"/>
                </a:cubicBezTo>
                <a:cubicBezTo>
                  <a:pt x="430" y="447"/>
                  <a:pt x="430" y="445"/>
                  <a:pt x="430" y="443"/>
                </a:cubicBezTo>
                <a:cubicBezTo>
                  <a:pt x="432" y="457"/>
                  <a:pt x="433" y="472"/>
                  <a:pt x="433" y="484"/>
                </a:cubicBezTo>
                <a:cubicBezTo>
                  <a:pt x="433" y="496"/>
                  <a:pt x="433" y="508"/>
                  <a:pt x="432" y="520"/>
                </a:cubicBezTo>
                <a:cubicBezTo>
                  <a:pt x="431" y="520"/>
                  <a:pt x="430" y="520"/>
                  <a:pt x="429" y="520"/>
                </a:cubicBezTo>
                <a:cubicBezTo>
                  <a:pt x="429" y="516"/>
                  <a:pt x="429" y="511"/>
                  <a:pt x="428" y="506"/>
                </a:cubicBezTo>
                <a:close/>
                <a:moveTo>
                  <a:pt x="335" y="522"/>
                </a:moveTo>
                <a:cubicBezTo>
                  <a:pt x="335" y="521"/>
                  <a:pt x="335" y="519"/>
                  <a:pt x="335" y="519"/>
                </a:cubicBezTo>
                <a:cubicBezTo>
                  <a:pt x="335" y="513"/>
                  <a:pt x="336" y="507"/>
                  <a:pt x="337" y="501"/>
                </a:cubicBezTo>
                <a:cubicBezTo>
                  <a:pt x="337" y="491"/>
                  <a:pt x="339" y="482"/>
                  <a:pt x="339" y="473"/>
                </a:cubicBezTo>
                <a:cubicBezTo>
                  <a:pt x="340" y="476"/>
                  <a:pt x="340" y="478"/>
                  <a:pt x="340" y="481"/>
                </a:cubicBezTo>
                <a:cubicBezTo>
                  <a:pt x="340" y="495"/>
                  <a:pt x="339" y="508"/>
                  <a:pt x="339" y="522"/>
                </a:cubicBezTo>
                <a:cubicBezTo>
                  <a:pt x="338" y="522"/>
                  <a:pt x="336" y="522"/>
                  <a:pt x="335" y="522"/>
                </a:cubicBezTo>
                <a:close/>
                <a:moveTo>
                  <a:pt x="264" y="410"/>
                </a:moveTo>
                <a:cubicBezTo>
                  <a:pt x="264" y="405"/>
                  <a:pt x="265" y="400"/>
                  <a:pt x="265" y="395"/>
                </a:cubicBezTo>
                <a:cubicBezTo>
                  <a:pt x="268" y="395"/>
                  <a:pt x="270" y="395"/>
                  <a:pt x="272" y="395"/>
                </a:cubicBezTo>
                <a:cubicBezTo>
                  <a:pt x="272" y="396"/>
                  <a:pt x="271" y="397"/>
                  <a:pt x="271" y="399"/>
                </a:cubicBezTo>
                <a:cubicBezTo>
                  <a:pt x="271" y="399"/>
                  <a:pt x="271" y="399"/>
                  <a:pt x="271" y="399"/>
                </a:cubicBezTo>
                <a:cubicBezTo>
                  <a:pt x="271" y="398"/>
                  <a:pt x="273" y="396"/>
                  <a:pt x="274" y="395"/>
                </a:cubicBezTo>
                <a:cubicBezTo>
                  <a:pt x="274" y="395"/>
                  <a:pt x="274" y="395"/>
                  <a:pt x="274" y="395"/>
                </a:cubicBezTo>
                <a:cubicBezTo>
                  <a:pt x="274" y="401"/>
                  <a:pt x="273" y="407"/>
                  <a:pt x="273" y="413"/>
                </a:cubicBezTo>
                <a:cubicBezTo>
                  <a:pt x="272" y="424"/>
                  <a:pt x="272" y="436"/>
                  <a:pt x="271" y="448"/>
                </a:cubicBezTo>
                <a:cubicBezTo>
                  <a:pt x="270" y="472"/>
                  <a:pt x="268" y="497"/>
                  <a:pt x="265" y="521"/>
                </a:cubicBezTo>
                <a:cubicBezTo>
                  <a:pt x="264" y="521"/>
                  <a:pt x="263" y="521"/>
                  <a:pt x="262" y="521"/>
                </a:cubicBezTo>
                <a:cubicBezTo>
                  <a:pt x="262" y="494"/>
                  <a:pt x="262" y="467"/>
                  <a:pt x="263" y="440"/>
                </a:cubicBezTo>
                <a:cubicBezTo>
                  <a:pt x="263" y="430"/>
                  <a:pt x="263" y="420"/>
                  <a:pt x="264" y="410"/>
                </a:cubicBezTo>
                <a:close/>
                <a:moveTo>
                  <a:pt x="125" y="505"/>
                </a:moveTo>
                <a:cubicBezTo>
                  <a:pt x="125" y="503"/>
                  <a:pt x="125" y="502"/>
                  <a:pt x="125" y="500"/>
                </a:cubicBezTo>
                <a:cubicBezTo>
                  <a:pt x="125" y="505"/>
                  <a:pt x="125" y="511"/>
                  <a:pt x="125" y="516"/>
                </a:cubicBezTo>
                <a:cubicBezTo>
                  <a:pt x="123" y="516"/>
                  <a:pt x="122" y="516"/>
                  <a:pt x="120" y="516"/>
                </a:cubicBezTo>
                <a:cubicBezTo>
                  <a:pt x="119" y="506"/>
                  <a:pt x="121" y="495"/>
                  <a:pt x="121" y="485"/>
                </a:cubicBezTo>
                <a:cubicBezTo>
                  <a:pt x="121" y="479"/>
                  <a:pt x="121" y="472"/>
                  <a:pt x="121" y="465"/>
                </a:cubicBezTo>
                <a:cubicBezTo>
                  <a:pt x="121" y="471"/>
                  <a:pt x="121" y="477"/>
                  <a:pt x="121" y="482"/>
                </a:cubicBezTo>
                <a:cubicBezTo>
                  <a:pt x="121" y="482"/>
                  <a:pt x="120" y="483"/>
                  <a:pt x="120" y="484"/>
                </a:cubicBezTo>
                <a:cubicBezTo>
                  <a:pt x="121" y="475"/>
                  <a:pt x="120" y="465"/>
                  <a:pt x="119" y="455"/>
                </a:cubicBezTo>
                <a:cubicBezTo>
                  <a:pt x="120" y="460"/>
                  <a:pt x="120" y="464"/>
                  <a:pt x="120" y="469"/>
                </a:cubicBezTo>
                <a:cubicBezTo>
                  <a:pt x="120" y="475"/>
                  <a:pt x="120" y="482"/>
                  <a:pt x="120" y="489"/>
                </a:cubicBezTo>
                <a:cubicBezTo>
                  <a:pt x="120" y="482"/>
                  <a:pt x="120" y="476"/>
                  <a:pt x="120" y="469"/>
                </a:cubicBezTo>
                <a:cubicBezTo>
                  <a:pt x="120" y="469"/>
                  <a:pt x="120" y="469"/>
                  <a:pt x="120" y="469"/>
                </a:cubicBezTo>
                <a:cubicBezTo>
                  <a:pt x="120" y="468"/>
                  <a:pt x="120" y="468"/>
                  <a:pt x="120" y="468"/>
                </a:cubicBezTo>
                <a:cubicBezTo>
                  <a:pt x="120" y="464"/>
                  <a:pt x="119" y="460"/>
                  <a:pt x="119" y="455"/>
                </a:cubicBezTo>
                <a:cubicBezTo>
                  <a:pt x="119" y="455"/>
                  <a:pt x="119" y="455"/>
                  <a:pt x="119" y="454"/>
                </a:cubicBezTo>
                <a:cubicBezTo>
                  <a:pt x="119" y="454"/>
                  <a:pt x="119" y="454"/>
                  <a:pt x="119" y="453"/>
                </a:cubicBezTo>
                <a:cubicBezTo>
                  <a:pt x="119" y="452"/>
                  <a:pt x="119" y="450"/>
                  <a:pt x="119" y="449"/>
                </a:cubicBezTo>
                <a:cubicBezTo>
                  <a:pt x="118" y="447"/>
                  <a:pt x="118" y="445"/>
                  <a:pt x="118" y="443"/>
                </a:cubicBezTo>
                <a:cubicBezTo>
                  <a:pt x="117" y="440"/>
                  <a:pt x="117" y="437"/>
                  <a:pt x="116" y="434"/>
                </a:cubicBezTo>
                <a:cubicBezTo>
                  <a:pt x="116" y="435"/>
                  <a:pt x="117" y="435"/>
                  <a:pt x="117" y="436"/>
                </a:cubicBezTo>
                <a:cubicBezTo>
                  <a:pt x="117" y="437"/>
                  <a:pt x="117" y="438"/>
                  <a:pt x="118" y="439"/>
                </a:cubicBezTo>
                <a:cubicBezTo>
                  <a:pt x="118" y="439"/>
                  <a:pt x="117" y="438"/>
                  <a:pt x="117" y="438"/>
                </a:cubicBezTo>
                <a:cubicBezTo>
                  <a:pt x="117" y="437"/>
                  <a:pt x="117" y="437"/>
                  <a:pt x="117" y="437"/>
                </a:cubicBezTo>
                <a:cubicBezTo>
                  <a:pt x="117" y="437"/>
                  <a:pt x="118" y="438"/>
                  <a:pt x="118" y="438"/>
                </a:cubicBezTo>
                <a:cubicBezTo>
                  <a:pt x="118" y="438"/>
                  <a:pt x="117" y="437"/>
                  <a:pt x="117" y="436"/>
                </a:cubicBezTo>
                <a:cubicBezTo>
                  <a:pt x="116" y="430"/>
                  <a:pt x="115" y="423"/>
                  <a:pt x="111" y="418"/>
                </a:cubicBezTo>
                <a:cubicBezTo>
                  <a:pt x="113" y="418"/>
                  <a:pt x="115" y="418"/>
                  <a:pt x="116" y="418"/>
                </a:cubicBezTo>
                <a:cubicBezTo>
                  <a:pt x="117" y="418"/>
                  <a:pt x="117" y="417"/>
                  <a:pt x="116" y="417"/>
                </a:cubicBezTo>
                <a:cubicBezTo>
                  <a:pt x="114" y="417"/>
                  <a:pt x="112" y="417"/>
                  <a:pt x="110" y="418"/>
                </a:cubicBezTo>
                <a:cubicBezTo>
                  <a:pt x="110" y="417"/>
                  <a:pt x="109" y="417"/>
                  <a:pt x="109" y="416"/>
                </a:cubicBezTo>
                <a:cubicBezTo>
                  <a:pt x="105" y="414"/>
                  <a:pt x="102" y="416"/>
                  <a:pt x="99" y="419"/>
                </a:cubicBezTo>
                <a:cubicBezTo>
                  <a:pt x="94" y="419"/>
                  <a:pt x="89" y="420"/>
                  <a:pt x="84" y="421"/>
                </a:cubicBezTo>
                <a:cubicBezTo>
                  <a:pt x="85" y="420"/>
                  <a:pt x="85" y="419"/>
                  <a:pt x="85" y="419"/>
                </a:cubicBezTo>
                <a:cubicBezTo>
                  <a:pt x="85" y="417"/>
                  <a:pt x="83" y="416"/>
                  <a:pt x="82" y="417"/>
                </a:cubicBezTo>
                <a:cubicBezTo>
                  <a:pt x="82" y="416"/>
                  <a:pt x="82" y="415"/>
                  <a:pt x="83" y="414"/>
                </a:cubicBezTo>
                <a:cubicBezTo>
                  <a:pt x="98" y="412"/>
                  <a:pt x="113" y="410"/>
                  <a:pt x="128" y="408"/>
                </a:cubicBezTo>
                <a:cubicBezTo>
                  <a:pt x="128" y="416"/>
                  <a:pt x="128" y="423"/>
                  <a:pt x="127" y="431"/>
                </a:cubicBezTo>
                <a:cubicBezTo>
                  <a:pt x="127" y="449"/>
                  <a:pt x="126" y="467"/>
                  <a:pt x="126" y="485"/>
                </a:cubicBezTo>
                <a:cubicBezTo>
                  <a:pt x="125" y="492"/>
                  <a:pt x="125" y="499"/>
                  <a:pt x="124" y="505"/>
                </a:cubicBezTo>
                <a:cubicBezTo>
                  <a:pt x="124" y="506"/>
                  <a:pt x="125" y="506"/>
                  <a:pt x="125" y="505"/>
                </a:cubicBezTo>
                <a:close/>
                <a:moveTo>
                  <a:pt x="88" y="513"/>
                </a:moveTo>
                <a:cubicBezTo>
                  <a:pt x="83" y="512"/>
                  <a:pt x="78" y="512"/>
                  <a:pt x="73" y="511"/>
                </a:cubicBezTo>
                <a:cubicBezTo>
                  <a:pt x="69" y="511"/>
                  <a:pt x="64" y="510"/>
                  <a:pt x="59" y="510"/>
                </a:cubicBezTo>
                <a:cubicBezTo>
                  <a:pt x="61" y="507"/>
                  <a:pt x="61" y="504"/>
                  <a:pt x="62" y="501"/>
                </a:cubicBezTo>
                <a:cubicBezTo>
                  <a:pt x="62" y="503"/>
                  <a:pt x="63" y="505"/>
                  <a:pt x="64" y="507"/>
                </a:cubicBezTo>
                <a:cubicBezTo>
                  <a:pt x="64" y="508"/>
                  <a:pt x="65" y="508"/>
                  <a:pt x="65" y="508"/>
                </a:cubicBezTo>
                <a:cubicBezTo>
                  <a:pt x="66" y="505"/>
                  <a:pt x="67" y="502"/>
                  <a:pt x="67" y="499"/>
                </a:cubicBezTo>
                <a:cubicBezTo>
                  <a:pt x="68" y="502"/>
                  <a:pt x="68" y="504"/>
                  <a:pt x="69" y="506"/>
                </a:cubicBezTo>
                <a:cubicBezTo>
                  <a:pt x="69" y="507"/>
                  <a:pt x="70" y="507"/>
                  <a:pt x="70" y="506"/>
                </a:cubicBezTo>
                <a:cubicBezTo>
                  <a:pt x="74" y="500"/>
                  <a:pt x="75" y="494"/>
                  <a:pt x="76" y="487"/>
                </a:cubicBezTo>
                <a:cubicBezTo>
                  <a:pt x="76" y="486"/>
                  <a:pt x="75" y="486"/>
                  <a:pt x="75" y="487"/>
                </a:cubicBezTo>
                <a:cubicBezTo>
                  <a:pt x="74" y="491"/>
                  <a:pt x="74" y="496"/>
                  <a:pt x="72" y="501"/>
                </a:cubicBezTo>
                <a:cubicBezTo>
                  <a:pt x="71" y="502"/>
                  <a:pt x="71" y="503"/>
                  <a:pt x="70" y="505"/>
                </a:cubicBezTo>
                <a:cubicBezTo>
                  <a:pt x="70" y="505"/>
                  <a:pt x="70" y="505"/>
                  <a:pt x="70" y="505"/>
                </a:cubicBezTo>
                <a:cubicBezTo>
                  <a:pt x="70" y="500"/>
                  <a:pt x="71" y="496"/>
                  <a:pt x="71" y="491"/>
                </a:cubicBezTo>
                <a:cubicBezTo>
                  <a:pt x="71" y="491"/>
                  <a:pt x="72" y="491"/>
                  <a:pt x="72" y="491"/>
                </a:cubicBezTo>
                <a:cubicBezTo>
                  <a:pt x="72" y="494"/>
                  <a:pt x="71" y="497"/>
                  <a:pt x="71" y="500"/>
                </a:cubicBezTo>
                <a:cubicBezTo>
                  <a:pt x="71" y="500"/>
                  <a:pt x="71" y="500"/>
                  <a:pt x="71" y="500"/>
                </a:cubicBezTo>
                <a:cubicBezTo>
                  <a:pt x="72" y="497"/>
                  <a:pt x="72" y="494"/>
                  <a:pt x="72" y="491"/>
                </a:cubicBezTo>
                <a:cubicBezTo>
                  <a:pt x="73" y="491"/>
                  <a:pt x="73" y="490"/>
                  <a:pt x="73" y="490"/>
                </a:cubicBezTo>
                <a:cubicBezTo>
                  <a:pt x="74" y="480"/>
                  <a:pt x="74" y="470"/>
                  <a:pt x="73" y="460"/>
                </a:cubicBezTo>
                <a:cubicBezTo>
                  <a:pt x="73" y="447"/>
                  <a:pt x="73" y="434"/>
                  <a:pt x="67" y="424"/>
                </a:cubicBezTo>
                <a:cubicBezTo>
                  <a:pt x="70" y="424"/>
                  <a:pt x="73" y="423"/>
                  <a:pt x="76" y="423"/>
                </a:cubicBezTo>
                <a:cubicBezTo>
                  <a:pt x="76" y="429"/>
                  <a:pt x="75" y="435"/>
                  <a:pt x="75" y="441"/>
                </a:cubicBezTo>
                <a:cubicBezTo>
                  <a:pt x="74" y="443"/>
                  <a:pt x="78" y="443"/>
                  <a:pt x="79" y="441"/>
                </a:cubicBezTo>
                <a:cubicBezTo>
                  <a:pt x="79" y="440"/>
                  <a:pt x="79" y="439"/>
                  <a:pt x="79" y="438"/>
                </a:cubicBezTo>
                <a:cubicBezTo>
                  <a:pt x="78" y="447"/>
                  <a:pt x="78" y="456"/>
                  <a:pt x="77" y="465"/>
                </a:cubicBezTo>
                <a:cubicBezTo>
                  <a:pt x="76" y="467"/>
                  <a:pt x="79" y="467"/>
                  <a:pt x="80" y="466"/>
                </a:cubicBezTo>
                <a:cubicBezTo>
                  <a:pt x="80" y="479"/>
                  <a:pt x="79" y="493"/>
                  <a:pt x="77" y="507"/>
                </a:cubicBezTo>
                <a:cubicBezTo>
                  <a:pt x="77" y="507"/>
                  <a:pt x="78" y="507"/>
                  <a:pt x="78" y="507"/>
                </a:cubicBezTo>
                <a:cubicBezTo>
                  <a:pt x="79" y="493"/>
                  <a:pt x="80" y="479"/>
                  <a:pt x="81" y="465"/>
                </a:cubicBezTo>
                <a:cubicBezTo>
                  <a:pt x="81" y="465"/>
                  <a:pt x="81" y="465"/>
                  <a:pt x="81" y="465"/>
                </a:cubicBezTo>
                <a:cubicBezTo>
                  <a:pt x="82" y="450"/>
                  <a:pt x="83" y="436"/>
                  <a:pt x="84" y="422"/>
                </a:cubicBezTo>
                <a:cubicBezTo>
                  <a:pt x="89" y="421"/>
                  <a:pt x="93" y="421"/>
                  <a:pt x="98" y="420"/>
                </a:cubicBezTo>
                <a:cubicBezTo>
                  <a:pt x="98" y="420"/>
                  <a:pt x="97" y="420"/>
                  <a:pt x="97" y="421"/>
                </a:cubicBezTo>
                <a:cubicBezTo>
                  <a:pt x="94" y="423"/>
                  <a:pt x="92" y="426"/>
                  <a:pt x="91" y="430"/>
                </a:cubicBezTo>
                <a:cubicBezTo>
                  <a:pt x="82" y="445"/>
                  <a:pt x="84" y="467"/>
                  <a:pt x="85" y="483"/>
                </a:cubicBezTo>
                <a:cubicBezTo>
                  <a:pt x="85" y="486"/>
                  <a:pt x="85" y="508"/>
                  <a:pt x="88" y="511"/>
                </a:cubicBezTo>
                <a:cubicBezTo>
                  <a:pt x="88" y="511"/>
                  <a:pt x="88" y="511"/>
                  <a:pt x="88" y="510"/>
                </a:cubicBezTo>
                <a:cubicBezTo>
                  <a:pt x="86" y="507"/>
                  <a:pt x="86" y="495"/>
                  <a:pt x="86" y="495"/>
                </a:cubicBezTo>
                <a:cubicBezTo>
                  <a:pt x="86" y="489"/>
                  <a:pt x="85" y="484"/>
                  <a:pt x="85" y="478"/>
                </a:cubicBezTo>
                <a:cubicBezTo>
                  <a:pt x="84" y="465"/>
                  <a:pt x="84" y="451"/>
                  <a:pt x="88" y="438"/>
                </a:cubicBezTo>
                <a:cubicBezTo>
                  <a:pt x="88" y="436"/>
                  <a:pt x="89" y="434"/>
                  <a:pt x="90" y="432"/>
                </a:cubicBezTo>
                <a:cubicBezTo>
                  <a:pt x="88" y="438"/>
                  <a:pt x="87" y="445"/>
                  <a:pt x="87" y="452"/>
                </a:cubicBezTo>
                <a:cubicBezTo>
                  <a:pt x="88" y="443"/>
                  <a:pt x="89" y="434"/>
                  <a:pt x="92" y="428"/>
                </a:cubicBezTo>
                <a:cubicBezTo>
                  <a:pt x="94" y="425"/>
                  <a:pt x="95" y="423"/>
                  <a:pt x="98" y="421"/>
                </a:cubicBezTo>
                <a:cubicBezTo>
                  <a:pt x="98" y="420"/>
                  <a:pt x="98" y="420"/>
                  <a:pt x="99" y="420"/>
                </a:cubicBezTo>
                <a:cubicBezTo>
                  <a:pt x="101" y="420"/>
                  <a:pt x="103" y="419"/>
                  <a:pt x="106" y="419"/>
                </a:cubicBezTo>
                <a:cubicBezTo>
                  <a:pt x="106" y="419"/>
                  <a:pt x="107" y="419"/>
                  <a:pt x="107" y="420"/>
                </a:cubicBezTo>
                <a:cubicBezTo>
                  <a:pt x="107" y="419"/>
                  <a:pt x="106" y="419"/>
                  <a:pt x="106" y="419"/>
                </a:cubicBezTo>
                <a:cubicBezTo>
                  <a:pt x="108" y="419"/>
                  <a:pt x="109" y="419"/>
                  <a:pt x="111" y="419"/>
                </a:cubicBezTo>
                <a:cubicBezTo>
                  <a:pt x="113" y="421"/>
                  <a:pt x="114" y="425"/>
                  <a:pt x="115" y="427"/>
                </a:cubicBezTo>
                <a:cubicBezTo>
                  <a:pt x="116" y="430"/>
                  <a:pt x="116" y="432"/>
                  <a:pt x="117" y="435"/>
                </a:cubicBezTo>
                <a:cubicBezTo>
                  <a:pt x="116" y="434"/>
                  <a:pt x="116" y="433"/>
                  <a:pt x="116" y="432"/>
                </a:cubicBezTo>
                <a:cubicBezTo>
                  <a:pt x="116" y="432"/>
                  <a:pt x="116" y="432"/>
                  <a:pt x="116" y="432"/>
                </a:cubicBezTo>
                <a:cubicBezTo>
                  <a:pt x="116" y="432"/>
                  <a:pt x="115" y="432"/>
                  <a:pt x="115" y="432"/>
                </a:cubicBezTo>
                <a:cubicBezTo>
                  <a:pt x="114" y="426"/>
                  <a:pt x="111" y="421"/>
                  <a:pt x="107" y="420"/>
                </a:cubicBezTo>
                <a:cubicBezTo>
                  <a:pt x="110" y="421"/>
                  <a:pt x="113" y="425"/>
                  <a:pt x="115" y="431"/>
                </a:cubicBezTo>
                <a:cubicBezTo>
                  <a:pt x="115" y="431"/>
                  <a:pt x="115" y="431"/>
                  <a:pt x="115" y="432"/>
                </a:cubicBezTo>
                <a:cubicBezTo>
                  <a:pt x="115" y="431"/>
                  <a:pt x="115" y="431"/>
                  <a:pt x="115" y="431"/>
                </a:cubicBezTo>
                <a:cubicBezTo>
                  <a:pt x="115" y="431"/>
                  <a:pt x="115" y="431"/>
                  <a:pt x="115" y="431"/>
                </a:cubicBezTo>
                <a:cubicBezTo>
                  <a:pt x="114" y="429"/>
                  <a:pt x="113" y="428"/>
                  <a:pt x="112" y="428"/>
                </a:cubicBezTo>
                <a:cubicBezTo>
                  <a:pt x="112" y="427"/>
                  <a:pt x="112" y="426"/>
                  <a:pt x="112" y="425"/>
                </a:cubicBezTo>
                <a:cubicBezTo>
                  <a:pt x="111" y="423"/>
                  <a:pt x="109" y="423"/>
                  <a:pt x="108" y="425"/>
                </a:cubicBezTo>
                <a:cubicBezTo>
                  <a:pt x="108" y="425"/>
                  <a:pt x="107" y="426"/>
                  <a:pt x="107" y="427"/>
                </a:cubicBezTo>
                <a:cubicBezTo>
                  <a:pt x="104" y="427"/>
                  <a:pt x="101" y="429"/>
                  <a:pt x="99" y="431"/>
                </a:cubicBezTo>
                <a:cubicBezTo>
                  <a:pt x="99" y="431"/>
                  <a:pt x="99" y="431"/>
                  <a:pt x="98" y="431"/>
                </a:cubicBezTo>
                <a:cubicBezTo>
                  <a:pt x="98" y="432"/>
                  <a:pt x="97" y="432"/>
                  <a:pt x="97" y="433"/>
                </a:cubicBezTo>
                <a:cubicBezTo>
                  <a:pt x="97" y="433"/>
                  <a:pt x="97" y="433"/>
                  <a:pt x="97" y="433"/>
                </a:cubicBezTo>
                <a:cubicBezTo>
                  <a:pt x="90" y="438"/>
                  <a:pt x="89" y="449"/>
                  <a:pt x="89" y="456"/>
                </a:cubicBezTo>
                <a:cubicBezTo>
                  <a:pt x="88" y="462"/>
                  <a:pt x="88" y="467"/>
                  <a:pt x="88" y="472"/>
                </a:cubicBezTo>
                <a:cubicBezTo>
                  <a:pt x="87" y="485"/>
                  <a:pt x="88" y="497"/>
                  <a:pt x="88" y="509"/>
                </a:cubicBezTo>
                <a:cubicBezTo>
                  <a:pt x="88" y="509"/>
                  <a:pt x="88" y="510"/>
                  <a:pt x="88" y="510"/>
                </a:cubicBezTo>
                <a:cubicBezTo>
                  <a:pt x="88" y="510"/>
                  <a:pt x="88" y="510"/>
                  <a:pt x="88" y="510"/>
                </a:cubicBezTo>
                <a:cubicBezTo>
                  <a:pt x="88" y="510"/>
                  <a:pt x="88" y="510"/>
                  <a:pt x="88" y="510"/>
                </a:cubicBezTo>
                <a:cubicBezTo>
                  <a:pt x="88" y="511"/>
                  <a:pt x="88" y="511"/>
                  <a:pt x="88" y="512"/>
                </a:cubicBezTo>
                <a:cubicBezTo>
                  <a:pt x="88" y="512"/>
                  <a:pt x="88" y="512"/>
                  <a:pt x="88" y="512"/>
                </a:cubicBezTo>
                <a:cubicBezTo>
                  <a:pt x="88" y="512"/>
                  <a:pt x="88" y="513"/>
                  <a:pt x="88" y="513"/>
                </a:cubicBezTo>
                <a:cubicBezTo>
                  <a:pt x="88" y="513"/>
                  <a:pt x="88" y="513"/>
                  <a:pt x="88" y="513"/>
                </a:cubicBezTo>
                <a:cubicBezTo>
                  <a:pt x="88" y="512"/>
                  <a:pt x="88" y="512"/>
                  <a:pt x="88" y="512"/>
                </a:cubicBezTo>
                <a:cubicBezTo>
                  <a:pt x="88" y="512"/>
                  <a:pt x="88" y="511"/>
                  <a:pt x="88" y="511"/>
                </a:cubicBezTo>
                <a:cubicBezTo>
                  <a:pt x="88" y="512"/>
                  <a:pt x="88" y="512"/>
                  <a:pt x="88" y="513"/>
                </a:cubicBezTo>
                <a:close/>
                <a:moveTo>
                  <a:pt x="46" y="444"/>
                </a:moveTo>
                <a:cubicBezTo>
                  <a:pt x="46" y="440"/>
                  <a:pt x="46" y="436"/>
                  <a:pt x="47" y="432"/>
                </a:cubicBezTo>
                <a:cubicBezTo>
                  <a:pt x="47" y="430"/>
                  <a:pt x="47" y="427"/>
                  <a:pt x="47" y="425"/>
                </a:cubicBezTo>
                <a:cubicBezTo>
                  <a:pt x="47" y="431"/>
                  <a:pt x="46" y="437"/>
                  <a:pt x="46" y="443"/>
                </a:cubicBezTo>
                <a:cubicBezTo>
                  <a:pt x="45" y="438"/>
                  <a:pt x="44" y="434"/>
                  <a:pt x="42" y="430"/>
                </a:cubicBezTo>
                <a:cubicBezTo>
                  <a:pt x="41" y="428"/>
                  <a:pt x="41" y="426"/>
                  <a:pt x="40" y="424"/>
                </a:cubicBezTo>
                <a:cubicBezTo>
                  <a:pt x="42" y="423"/>
                  <a:pt x="43" y="423"/>
                  <a:pt x="45" y="422"/>
                </a:cubicBezTo>
                <a:cubicBezTo>
                  <a:pt x="46" y="422"/>
                  <a:pt x="46" y="422"/>
                  <a:pt x="47" y="421"/>
                </a:cubicBezTo>
                <a:cubicBezTo>
                  <a:pt x="47" y="423"/>
                  <a:pt x="47" y="424"/>
                  <a:pt x="47" y="425"/>
                </a:cubicBezTo>
                <a:cubicBezTo>
                  <a:pt x="47" y="424"/>
                  <a:pt x="47" y="422"/>
                  <a:pt x="48" y="421"/>
                </a:cubicBezTo>
                <a:cubicBezTo>
                  <a:pt x="48" y="421"/>
                  <a:pt x="49" y="421"/>
                  <a:pt x="50" y="421"/>
                </a:cubicBezTo>
                <a:cubicBezTo>
                  <a:pt x="49" y="429"/>
                  <a:pt x="48" y="437"/>
                  <a:pt x="46" y="445"/>
                </a:cubicBezTo>
                <a:cubicBezTo>
                  <a:pt x="46" y="444"/>
                  <a:pt x="46" y="444"/>
                  <a:pt x="46" y="444"/>
                </a:cubicBezTo>
                <a:close/>
                <a:moveTo>
                  <a:pt x="46" y="446"/>
                </a:moveTo>
                <a:cubicBezTo>
                  <a:pt x="46" y="446"/>
                  <a:pt x="46" y="447"/>
                  <a:pt x="46" y="447"/>
                </a:cubicBezTo>
                <a:cubicBezTo>
                  <a:pt x="46" y="446"/>
                  <a:pt x="46" y="446"/>
                  <a:pt x="46" y="446"/>
                </a:cubicBezTo>
                <a:cubicBezTo>
                  <a:pt x="46" y="446"/>
                  <a:pt x="46" y="446"/>
                  <a:pt x="46" y="446"/>
                </a:cubicBezTo>
                <a:close/>
                <a:moveTo>
                  <a:pt x="27" y="467"/>
                </a:moveTo>
                <a:cubicBezTo>
                  <a:pt x="27" y="466"/>
                  <a:pt x="28" y="465"/>
                  <a:pt x="28" y="464"/>
                </a:cubicBezTo>
                <a:cubicBezTo>
                  <a:pt x="28" y="463"/>
                  <a:pt x="28" y="462"/>
                  <a:pt x="28" y="461"/>
                </a:cubicBezTo>
                <a:cubicBezTo>
                  <a:pt x="28" y="468"/>
                  <a:pt x="28" y="476"/>
                  <a:pt x="28" y="484"/>
                </a:cubicBezTo>
                <a:cubicBezTo>
                  <a:pt x="28" y="487"/>
                  <a:pt x="28" y="491"/>
                  <a:pt x="28" y="494"/>
                </a:cubicBezTo>
                <a:cubicBezTo>
                  <a:pt x="27" y="485"/>
                  <a:pt x="27" y="476"/>
                  <a:pt x="27" y="467"/>
                </a:cubicBezTo>
                <a:close/>
                <a:moveTo>
                  <a:pt x="30" y="469"/>
                </a:moveTo>
                <a:cubicBezTo>
                  <a:pt x="30" y="470"/>
                  <a:pt x="30" y="471"/>
                  <a:pt x="29" y="472"/>
                </a:cubicBezTo>
                <a:cubicBezTo>
                  <a:pt x="29" y="465"/>
                  <a:pt x="30" y="458"/>
                  <a:pt x="33" y="451"/>
                </a:cubicBezTo>
                <a:cubicBezTo>
                  <a:pt x="32" y="454"/>
                  <a:pt x="32" y="456"/>
                  <a:pt x="31" y="459"/>
                </a:cubicBezTo>
                <a:cubicBezTo>
                  <a:pt x="31" y="462"/>
                  <a:pt x="30" y="464"/>
                  <a:pt x="30" y="467"/>
                </a:cubicBezTo>
                <a:cubicBezTo>
                  <a:pt x="30" y="468"/>
                  <a:pt x="30" y="468"/>
                  <a:pt x="30" y="469"/>
                </a:cubicBezTo>
                <a:close/>
                <a:moveTo>
                  <a:pt x="35" y="435"/>
                </a:moveTo>
                <a:cubicBezTo>
                  <a:pt x="34" y="439"/>
                  <a:pt x="34" y="443"/>
                  <a:pt x="33" y="448"/>
                </a:cubicBezTo>
                <a:cubicBezTo>
                  <a:pt x="31" y="452"/>
                  <a:pt x="30" y="456"/>
                  <a:pt x="29" y="460"/>
                </a:cubicBezTo>
                <a:cubicBezTo>
                  <a:pt x="29" y="460"/>
                  <a:pt x="29" y="459"/>
                  <a:pt x="30" y="459"/>
                </a:cubicBezTo>
                <a:cubicBezTo>
                  <a:pt x="30" y="451"/>
                  <a:pt x="31" y="443"/>
                  <a:pt x="35" y="436"/>
                </a:cubicBezTo>
                <a:cubicBezTo>
                  <a:pt x="35" y="435"/>
                  <a:pt x="35" y="435"/>
                  <a:pt x="35" y="435"/>
                </a:cubicBezTo>
                <a:close/>
                <a:moveTo>
                  <a:pt x="28" y="467"/>
                </a:moveTo>
                <a:cubicBezTo>
                  <a:pt x="28" y="465"/>
                  <a:pt x="28" y="462"/>
                  <a:pt x="28" y="460"/>
                </a:cubicBezTo>
                <a:cubicBezTo>
                  <a:pt x="28" y="460"/>
                  <a:pt x="28" y="460"/>
                  <a:pt x="28" y="460"/>
                </a:cubicBezTo>
                <a:cubicBezTo>
                  <a:pt x="28" y="460"/>
                  <a:pt x="28" y="461"/>
                  <a:pt x="28" y="461"/>
                </a:cubicBezTo>
                <a:cubicBezTo>
                  <a:pt x="28" y="463"/>
                  <a:pt x="28" y="465"/>
                  <a:pt x="28" y="467"/>
                </a:cubicBezTo>
                <a:close/>
                <a:moveTo>
                  <a:pt x="39" y="438"/>
                </a:moveTo>
                <a:cubicBezTo>
                  <a:pt x="39" y="438"/>
                  <a:pt x="39" y="438"/>
                  <a:pt x="39" y="437"/>
                </a:cubicBezTo>
                <a:cubicBezTo>
                  <a:pt x="39" y="438"/>
                  <a:pt x="40" y="438"/>
                  <a:pt x="40" y="438"/>
                </a:cubicBezTo>
                <a:cubicBezTo>
                  <a:pt x="39" y="438"/>
                  <a:pt x="39" y="438"/>
                  <a:pt x="39" y="438"/>
                </a:cubicBezTo>
                <a:cubicBezTo>
                  <a:pt x="39" y="438"/>
                  <a:pt x="39" y="438"/>
                  <a:pt x="39" y="438"/>
                </a:cubicBezTo>
                <a:close/>
                <a:moveTo>
                  <a:pt x="36" y="430"/>
                </a:moveTo>
                <a:cubicBezTo>
                  <a:pt x="36" y="430"/>
                  <a:pt x="36" y="430"/>
                  <a:pt x="35" y="430"/>
                </a:cubicBezTo>
                <a:cubicBezTo>
                  <a:pt x="35" y="429"/>
                  <a:pt x="35" y="429"/>
                  <a:pt x="34" y="429"/>
                </a:cubicBezTo>
                <a:cubicBezTo>
                  <a:pt x="35" y="428"/>
                  <a:pt x="35" y="428"/>
                  <a:pt x="35" y="428"/>
                </a:cubicBezTo>
                <a:cubicBezTo>
                  <a:pt x="37" y="423"/>
                  <a:pt x="39" y="424"/>
                  <a:pt x="40" y="427"/>
                </a:cubicBezTo>
                <a:cubicBezTo>
                  <a:pt x="40" y="427"/>
                  <a:pt x="40" y="426"/>
                  <a:pt x="40" y="427"/>
                </a:cubicBezTo>
                <a:cubicBezTo>
                  <a:pt x="39" y="428"/>
                  <a:pt x="38" y="429"/>
                  <a:pt x="38" y="430"/>
                </a:cubicBezTo>
                <a:cubicBezTo>
                  <a:pt x="37" y="430"/>
                  <a:pt x="36" y="430"/>
                  <a:pt x="36" y="430"/>
                </a:cubicBezTo>
                <a:close/>
                <a:moveTo>
                  <a:pt x="42" y="413"/>
                </a:moveTo>
                <a:cubicBezTo>
                  <a:pt x="43" y="413"/>
                  <a:pt x="43" y="413"/>
                  <a:pt x="43" y="413"/>
                </a:cubicBezTo>
                <a:cubicBezTo>
                  <a:pt x="40" y="413"/>
                  <a:pt x="37" y="414"/>
                  <a:pt x="34" y="414"/>
                </a:cubicBezTo>
                <a:cubicBezTo>
                  <a:pt x="32" y="414"/>
                  <a:pt x="31" y="414"/>
                  <a:pt x="29" y="414"/>
                </a:cubicBezTo>
                <a:cubicBezTo>
                  <a:pt x="34" y="414"/>
                  <a:pt x="38" y="413"/>
                  <a:pt x="42" y="413"/>
                </a:cubicBezTo>
                <a:close/>
                <a:moveTo>
                  <a:pt x="72" y="490"/>
                </a:moveTo>
                <a:cubicBezTo>
                  <a:pt x="72" y="490"/>
                  <a:pt x="71" y="490"/>
                  <a:pt x="71" y="490"/>
                </a:cubicBezTo>
                <a:cubicBezTo>
                  <a:pt x="71" y="486"/>
                  <a:pt x="71" y="482"/>
                  <a:pt x="72" y="478"/>
                </a:cubicBezTo>
                <a:cubicBezTo>
                  <a:pt x="72" y="474"/>
                  <a:pt x="72" y="469"/>
                  <a:pt x="73" y="465"/>
                </a:cubicBezTo>
                <a:cubicBezTo>
                  <a:pt x="73" y="473"/>
                  <a:pt x="73" y="482"/>
                  <a:pt x="72" y="490"/>
                </a:cubicBezTo>
                <a:close/>
                <a:moveTo>
                  <a:pt x="66" y="503"/>
                </a:moveTo>
                <a:cubicBezTo>
                  <a:pt x="64" y="510"/>
                  <a:pt x="62" y="499"/>
                  <a:pt x="62" y="497"/>
                </a:cubicBezTo>
                <a:cubicBezTo>
                  <a:pt x="62" y="497"/>
                  <a:pt x="61" y="497"/>
                  <a:pt x="61" y="497"/>
                </a:cubicBezTo>
                <a:cubicBezTo>
                  <a:pt x="61" y="500"/>
                  <a:pt x="61" y="502"/>
                  <a:pt x="60" y="505"/>
                </a:cubicBezTo>
                <a:cubicBezTo>
                  <a:pt x="60" y="506"/>
                  <a:pt x="60" y="507"/>
                  <a:pt x="58" y="507"/>
                </a:cubicBezTo>
                <a:cubicBezTo>
                  <a:pt x="58" y="506"/>
                  <a:pt x="58" y="505"/>
                  <a:pt x="58" y="504"/>
                </a:cubicBezTo>
                <a:cubicBezTo>
                  <a:pt x="58" y="503"/>
                  <a:pt x="57" y="501"/>
                  <a:pt x="57" y="500"/>
                </a:cubicBezTo>
                <a:cubicBezTo>
                  <a:pt x="58" y="500"/>
                  <a:pt x="58" y="500"/>
                  <a:pt x="59" y="500"/>
                </a:cubicBezTo>
                <a:cubicBezTo>
                  <a:pt x="59" y="501"/>
                  <a:pt x="60" y="500"/>
                  <a:pt x="59" y="500"/>
                </a:cubicBezTo>
                <a:cubicBezTo>
                  <a:pt x="59" y="499"/>
                  <a:pt x="58" y="499"/>
                  <a:pt x="57" y="499"/>
                </a:cubicBezTo>
                <a:cubicBezTo>
                  <a:pt x="57" y="498"/>
                  <a:pt x="57" y="497"/>
                  <a:pt x="57" y="496"/>
                </a:cubicBezTo>
                <a:cubicBezTo>
                  <a:pt x="58" y="495"/>
                  <a:pt x="58" y="495"/>
                  <a:pt x="59" y="494"/>
                </a:cubicBezTo>
                <a:cubicBezTo>
                  <a:pt x="60" y="494"/>
                  <a:pt x="61" y="493"/>
                  <a:pt x="62" y="493"/>
                </a:cubicBezTo>
                <a:cubicBezTo>
                  <a:pt x="63" y="494"/>
                  <a:pt x="63" y="495"/>
                  <a:pt x="64" y="496"/>
                </a:cubicBezTo>
                <a:cubicBezTo>
                  <a:pt x="64" y="496"/>
                  <a:pt x="65" y="497"/>
                  <a:pt x="66" y="497"/>
                </a:cubicBezTo>
                <a:cubicBezTo>
                  <a:pt x="66" y="499"/>
                  <a:pt x="66" y="501"/>
                  <a:pt x="66" y="503"/>
                </a:cubicBezTo>
                <a:close/>
                <a:moveTo>
                  <a:pt x="69" y="438"/>
                </a:moveTo>
                <a:cubicBezTo>
                  <a:pt x="70" y="441"/>
                  <a:pt x="70" y="444"/>
                  <a:pt x="71" y="447"/>
                </a:cubicBezTo>
                <a:cubicBezTo>
                  <a:pt x="71" y="451"/>
                  <a:pt x="71" y="454"/>
                  <a:pt x="71" y="457"/>
                </a:cubicBezTo>
                <a:cubicBezTo>
                  <a:pt x="70" y="451"/>
                  <a:pt x="69" y="445"/>
                  <a:pt x="68" y="439"/>
                </a:cubicBezTo>
                <a:cubicBezTo>
                  <a:pt x="67" y="438"/>
                  <a:pt x="66" y="438"/>
                  <a:pt x="65" y="438"/>
                </a:cubicBezTo>
                <a:cubicBezTo>
                  <a:pt x="65" y="437"/>
                  <a:pt x="65" y="436"/>
                  <a:pt x="65" y="435"/>
                </a:cubicBezTo>
                <a:cubicBezTo>
                  <a:pt x="64" y="434"/>
                  <a:pt x="64" y="434"/>
                  <a:pt x="63" y="434"/>
                </a:cubicBezTo>
                <a:cubicBezTo>
                  <a:pt x="63" y="432"/>
                  <a:pt x="63" y="431"/>
                  <a:pt x="63" y="430"/>
                </a:cubicBezTo>
                <a:cubicBezTo>
                  <a:pt x="63" y="429"/>
                  <a:pt x="63" y="429"/>
                  <a:pt x="62" y="429"/>
                </a:cubicBezTo>
                <a:cubicBezTo>
                  <a:pt x="63" y="428"/>
                  <a:pt x="64" y="427"/>
                  <a:pt x="64" y="427"/>
                </a:cubicBezTo>
                <a:cubicBezTo>
                  <a:pt x="64" y="427"/>
                  <a:pt x="64" y="427"/>
                  <a:pt x="65" y="427"/>
                </a:cubicBezTo>
                <a:cubicBezTo>
                  <a:pt x="67" y="427"/>
                  <a:pt x="68" y="436"/>
                  <a:pt x="69" y="438"/>
                </a:cubicBezTo>
                <a:close/>
                <a:moveTo>
                  <a:pt x="66" y="428"/>
                </a:moveTo>
                <a:cubicBezTo>
                  <a:pt x="68" y="429"/>
                  <a:pt x="70" y="435"/>
                  <a:pt x="70" y="443"/>
                </a:cubicBezTo>
                <a:cubicBezTo>
                  <a:pt x="69" y="438"/>
                  <a:pt x="68" y="432"/>
                  <a:pt x="66" y="428"/>
                </a:cubicBezTo>
                <a:close/>
                <a:moveTo>
                  <a:pt x="72" y="457"/>
                </a:moveTo>
                <a:cubicBezTo>
                  <a:pt x="72" y="460"/>
                  <a:pt x="72" y="463"/>
                  <a:pt x="72" y="466"/>
                </a:cubicBezTo>
                <a:cubicBezTo>
                  <a:pt x="72" y="463"/>
                  <a:pt x="72" y="460"/>
                  <a:pt x="72" y="456"/>
                </a:cubicBezTo>
                <a:cubicBezTo>
                  <a:pt x="72" y="456"/>
                  <a:pt x="72" y="457"/>
                  <a:pt x="72" y="457"/>
                </a:cubicBezTo>
                <a:close/>
                <a:moveTo>
                  <a:pt x="70" y="490"/>
                </a:moveTo>
                <a:cubicBezTo>
                  <a:pt x="70" y="490"/>
                  <a:pt x="69" y="490"/>
                  <a:pt x="68" y="491"/>
                </a:cubicBezTo>
                <a:cubicBezTo>
                  <a:pt x="70" y="481"/>
                  <a:pt x="70" y="471"/>
                  <a:pt x="70" y="462"/>
                </a:cubicBezTo>
                <a:cubicBezTo>
                  <a:pt x="70" y="462"/>
                  <a:pt x="71" y="461"/>
                  <a:pt x="71" y="460"/>
                </a:cubicBezTo>
                <a:cubicBezTo>
                  <a:pt x="71" y="468"/>
                  <a:pt x="71" y="474"/>
                  <a:pt x="71" y="476"/>
                </a:cubicBezTo>
                <a:cubicBezTo>
                  <a:pt x="71" y="476"/>
                  <a:pt x="71" y="476"/>
                  <a:pt x="71" y="476"/>
                </a:cubicBezTo>
                <a:cubicBezTo>
                  <a:pt x="71" y="481"/>
                  <a:pt x="70" y="486"/>
                  <a:pt x="70" y="490"/>
                </a:cubicBezTo>
                <a:close/>
                <a:moveTo>
                  <a:pt x="59" y="493"/>
                </a:moveTo>
                <a:cubicBezTo>
                  <a:pt x="58" y="484"/>
                  <a:pt x="56" y="473"/>
                  <a:pt x="56" y="462"/>
                </a:cubicBezTo>
                <a:cubicBezTo>
                  <a:pt x="57" y="457"/>
                  <a:pt x="58" y="451"/>
                  <a:pt x="59" y="446"/>
                </a:cubicBezTo>
                <a:cubicBezTo>
                  <a:pt x="60" y="444"/>
                  <a:pt x="61" y="442"/>
                  <a:pt x="62" y="440"/>
                </a:cubicBezTo>
                <a:cubicBezTo>
                  <a:pt x="62" y="441"/>
                  <a:pt x="62" y="442"/>
                  <a:pt x="63" y="443"/>
                </a:cubicBezTo>
                <a:cubicBezTo>
                  <a:pt x="59" y="457"/>
                  <a:pt x="56" y="478"/>
                  <a:pt x="62" y="492"/>
                </a:cubicBezTo>
                <a:cubicBezTo>
                  <a:pt x="61" y="492"/>
                  <a:pt x="60" y="493"/>
                  <a:pt x="59" y="493"/>
                </a:cubicBezTo>
                <a:close/>
                <a:moveTo>
                  <a:pt x="65" y="488"/>
                </a:moveTo>
                <a:cubicBezTo>
                  <a:pt x="61" y="478"/>
                  <a:pt x="62" y="464"/>
                  <a:pt x="65" y="453"/>
                </a:cubicBezTo>
                <a:cubicBezTo>
                  <a:pt x="66" y="464"/>
                  <a:pt x="67" y="477"/>
                  <a:pt x="65" y="488"/>
                </a:cubicBezTo>
                <a:close/>
                <a:moveTo>
                  <a:pt x="62" y="428"/>
                </a:moveTo>
                <a:cubicBezTo>
                  <a:pt x="62" y="428"/>
                  <a:pt x="62" y="428"/>
                  <a:pt x="62" y="428"/>
                </a:cubicBezTo>
                <a:cubicBezTo>
                  <a:pt x="62" y="428"/>
                  <a:pt x="62" y="428"/>
                  <a:pt x="63" y="427"/>
                </a:cubicBezTo>
                <a:cubicBezTo>
                  <a:pt x="63" y="428"/>
                  <a:pt x="62" y="428"/>
                  <a:pt x="62" y="428"/>
                </a:cubicBezTo>
                <a:close/>
                <a:moveTo>
                  <a:pt x="55" y="494"/>
                </a:moveTo>
                <a:cubicBezTo>
                  <a:pt x="55" y="494"/>
                  <a:pt x="55" y="494"/>
                  <a:pt x="55" y="494"/>
                </a:cubicBezTo>
                <a:cubicBezTo>
                  <a:pt x="55" y="495"/>
                  <a:pt x="55" y="495"/>
                  <a:pt x="55" y="495"/>
                </a:cubicBezTo>
                <a:cubicBezTo>
                  <a:pt x="54" y="496"/>
                  <a:pt x="54" y="496"/>
                  <a:pt x="54" y="496"/>
                </a:cubicBezTo>
                <a:cubicBezTo>
                  <a:pt x="53" y="495"/>
                  <a:pt x="53" y="493"/>
                  <a:pt x="53" y="492"/>
                </a:cubicBezTo>
                <a:cubicBezTo>
                  <a:pt x="53" y="490"/>
                  <a:pt x="53" y="489"/>
                  <a:pt x="53" y="487"/>
                </a:cubicBezTo>
                <a:cubicBezTo>
                  <a:pt x="53" y="490"/>
                  <a:pt x="54" y="492"/>
                  <a:pt x="55" y="494"/>
                </a:cubicBezTo>
                <a:close/>
                <a:moveTo>
                  <a:pt x="54" y="496"/>
                </a:moveTo>
                <a:cubicBezTo>
                  <a:pt x="54" y="497"/>
                  <a:pt x="54" y="497"/>
                  <a:pt x="54" y="498"/>
                </a:cubicBezTo>
                <a:cubicBezTo>
                  <a:pt x="54" y="497"/>
                  <a:pt x="54" y="497"/>
                  <a:pt x="54" y="496"/>
                </a:cubicBezTo>
                <a:close/>
                <a:moveTo>
                  <a:pt x="53" y="502"/>
                </a:moveTo>
                <a:cubicBezTo>
                  <a:pt x="53" y="502"/>
                  <a:pt x="53" y="502"/>
                  <a:pt x="53" y="503"/>
                </a:cubicBezTo>
                <a:cubicBezTo>
                  <a:pt x="53" y="501"/>
                  <a:pt x="53" y="500"/>
                  <a:pt x="53" y="498"/>
                </a:cubicBezTo>
                <a:cubicBezTo>
                  <a:pt x="53" y="498"/>
                  <a:pt x="53" y="498"/>
                  <a:pt x="53" y="498"/>
                </a:cubicBezTo>
                <a:cubicBezTo>
                  <a:pt x="53" y="499"/>
                  <a:pt x="53" y="501"/>
                  <a:pt x="53" y="502"/>
                </a:cubicBezTo>
                <a:close/>
                <a:moveTo>
                  <a:pt x="54" y="498"/>
                </a:moveTo>
                <a:cubicBezTo>
                  <a:pt x="54" y="498"/>
                  <a:pt x="54" y="498"/>
                  <a:pt x="54" y="499"/>
                </a:cubicBezTo>
                <a:cubicBezTo>
                  <a:pt x="54" y="499"/>
                  <a:pt x="54" y="499"/>
                  <a:pt x="54" y="500"/>
                </a:cubicBezTo>
                <a:cubicBezTo>
                  <a:pt x="54" y="499"/>
                  <a:pt x="54" y="499"/>
                  <a:pt x="54" y="498"/>
                </a:cubicBezTo>
                <a:close/>
                <a:moveTo>
                  <a:pt x="56" y="496"/>
                </a:moveTo>
                <a:cubicBezTo>
                  <a:pt x="56" y="496"/>
                  <a:pt x="56" y="496"/>
                  <a:pt x="56" y="495"/>
                </a:cubicBezTo>
                <a:cubicBezTo>
                  <a:pt x="56" y="495"/>
                  <a:pt x="56" y="495"/>
                  <a:pt x="56" y="495"/>
                </a:cubicBezTo>
                <a:cubicBezTo>
                  <a:pt x="56" y="496"/>
                  <a:pt x="56" y="497"/>
                  <a:pt x="56" y="498"/>
                </a:cubicBezTo>
                <a:cubicBezTo>
                  <a:pt x="56" y="498"/>
                  <a:pt x="56" y="498"/>
                  <a:pt x="55" y="498"/>
                </a:cubicBezTo>
                <a:cubicBezTo>
                  <a:pt x="55" y="497"/>
                  <a:pt x="55" y="496"/>
                  <a:pt x="56" y="496"/>
                </a:cubicBezTo>
                <a:close/>
                <a:moveTo>
                  <a:pt x="68" y="495"/>
                </a:moveTo>
                <a:cubicBezTo>
                  <a:pt x="68" y="494"/>
                  <a:pt x="68" y="493"/>
                  <a:pt x="68" y="491"/>
                </a:cubicBezTo>
                <a:cubicBezTo>
                  <a:pt x="69" y="491"/>
                  <a:pt x="69" y="491"/>
                  <a:pt x="70" y="491"/>
                </a:cubicBezTo>
                <a:cubicBezTo>
                  <a:pt x="70" y="496"/>
                  <a:pt x="70" y="500"/>
                  <a:pt x="70" y="504"/>
                </a:cubicBezTo>
                <a:cubicBezTo>
                  <a:pt x="69" y="503"/>
                  <a:pt x="69" y="501"/>
                  <a:pt x="68" y="501"/>
                </a:cubicBezTo>
                <a:cubicBezTo>
                  <a:pt x="68" y="499"/>
                  <a:pt x="68" y="497"/>
                  <a:pt x="67" y="496"/>
                </a:cubicBezTo>
                <a:cubicBezTo>
                  <a:pt x="67" y="495"/>
                  <a:pt x="68" y="495"/>
                  <a:pt x="68" y="495"/>
                </a:cubicBezTo>
                <a:close/>
                <a:moveTo>
                  <a:pt x="70" y="492"/>
                </a:moveTo>
                <a:cubicBezTo>
                  <a:pt x="70" y="492"/>
                  <a:pt x="70" y="492"/>
                  <a:pt x="70" y="492"/>
                </a:cubicBezTo>
                <a:cubicBezTo>
                  <a:pt x="70" y="492"/>
                  <a:pt x="70" y="492"/>
                  <a:pt x="70" y="492"/>
                </a:cubicBezTo>
                <a:close/>
                <a:moveTo>
                  <a:pt x="72" y="451"/>
                </a:moveTo>
                <a:cubicBezTo>
                  <a:pt x="72" y="451"/>
                  <a:pt x="72" y="451"/>
                  <a:pt x="72" y="451"/>
                </a:cubicBezTo>
                <a:cubicBezTo>
                  <a:pt x="72" y="451"/>
                  <a:pt x="72" y="451"/>
                  <a:pt x="72" y="451"/>
                </a:cubicBezTo>
                <a:cubicBezTo>
                  <a:pt x="72" y="451"/>
                  <a:pt x="72" y="451"/>
                  <a:pt x="72" y="451"/>
                </a:cubicBezTo>
                <a:close/>
                <a:moveTo>
                  <a:pt x="68" y="430"/>
                </a:moveTo>
                <a:cubicBezTo>
                  <a:pt x="67" y="428"/>
                  <a:pt x="66" y="427"/>
                  <a:pt x="66" y="427"/>
                </a:cubicBezTo>
                <a:cubicBezTo>
                  <a:pt x="65" y="426"/>
                  <a:pt x="65" y="425"/>
                  <a:pt x="65" y="424"/>
                </a:cubicBezTo>
                <a:cubicBezTo>
                  <a:pt x="65" y="424"/>
                  <a:pt x="66" y="424"/>
                  <a:pt x="66" y="424"/>
                </a:cubicBezTo>
                <a:cubicBezTo>
                  <a:pt x="68" y="427"/>
                  <a:pt x="69" y="430"/>
                  <a:pt x="69" y="434"/>
                </a:cubicBezTo>
                <a:cubicBezTo>
                  <a:pt x="69" y="432"/>
                  <a:pt x="68" y="431"/>
                  <a:pt x="68" y="430"/>
                </a:cubicBezTo>
                <a:close/>
                <a:moveTo>
                  <a:pt x="58" y="425"/>
                </a:moveTo>
                <a:cubicBezTo>
                  <a:pt x="57" y="425"/>
                  <a:pt x="57" y="426"/>
                  <a:pt x="58" y="426"/>
                </a:cubicBezTo>
                <a:cubicBezTo>
                  <a:pt x="60" y="425"/>
                  <a:pt x="62" y="425"/>
                  <a:pt x="64" y="425"/>
                </a:cubicBezTo>
                <a:cubicBezTo>
                  <a:pt x="63" y="425"/>
                  <a:pt x="63" y="426"/>
                  <a:pt x="63" y="427"/>
                </a:cubicBezTo>
                <a:cubicBezTo>
                  <a:pt x="62" y="427"/>
                  <a:pt x="62" y="427"/>
                  <a:pt x="61" y="428"/>
                </a:cubicBezTo>
                <a:cubicBezTo>
                  <a:pt x="60" y="427"/>
                  <a:pt x="59" y="428"/>
                  <a:pt x="59" y="429"/>
                </a:cubicBezTo>
                <a:cubicBezTo>
                  <a:pt x="59" y="429"/>
                  <a:pt x="59" y="430"/>
                  <a:pt x="58" y="430"/>
                </a:cubicBezTo>
                <a:cubicBezTo>
                  <a:pt x="56" y="432"/>
                  <a:pt x="55" y="435"/>
                  <a:pt x="53" y="439"/>
                </a:cubicBezTo>
                <a:cubicBezTo>
                  <a:pt x="54" y="438"/>
                  <a:pt x="54" y="437"/>
                  <a:pt x="55" y="436"/>
                </a:cubicBezTo>
                <a:cubicBezTo>
                  <a:pt x="56" y="435"/>
                  <a:pt x="57" y="433"/>
                  <a:pt x="58" y="431"/>
                </a:cubicBezTo>
                <a:cubicBezTo>
                  <a:pt x="57" y="435"/>
                  <a:pt x="56" y="440"/>
                  <a:pt x="55" y="445"/>
                </a:cubicBezTo>
                <a:cubicBezTo>
                  <a:pt x="54" y="450"/>
                  <a:pt x="53" y="455"/>
                  <a:pt x="53" y="460"/>
                </a:cubicBezTo>
                <a:cubicBezTo>
                  <a:pt x="52" y="468"/>
                  <a:pt x="51" y="477"/>
                  <a:pt x="53" y="485"/>
                </a:cubicBezTo>
                <a:cubicBezTo>
                  <a:pt x="53" y="485"/>
                  <a:pt x="53" y="486"/>
                  <a:pt x="53" y="486"/>
                </a:cubicBezTo>
                <a:cubicBezTo>
                  <a:pt x="52" y="478"/>
                  <a:pt x="51" y="471"/>
                  <a:pt x="50" y="463"/>
                </a:cubicBezTo>
                <a:cubicBezTo>
                  <a:pt x="50" y="457"/>
                  <a:pt x="51" y="447"/>
                  <a:pt x="53" y="439"/>
                </a:cubicBezTo>
                <a:cubicBezTo>
                  <a:pt x="49" y="448"/>
                  <a:pt x="50" y="460"/>
                  <a:pt x="50" y="469"/>
                </a:cubicBezTo>
                <a:cubicBezTo>
                  <a:pt x="51" y="476"/>
                  <a:pt x="52" y="483"/>
                  <a:pt x="53" y="490"/>
                </a:cubicBezTo>
                <a:cubicBezTo>
                  <a:pt x="53" y="492"/>
                  <a:pt x="53" y="493"/>
                  <a:pt x="53" y="495"/>
                </a:cubicBezTo>
                <a:cubicBezTo>
                  <a:pt x="53" y="495"/>
                  <a:pt x="53" y="496"/>
                  <a:pt x="53" y="496"/>
                </a:cubicBezTo>
                <a:cubicBezTo>
                  <a:pt x="53" y="496"/>
                  <a:pt x="53" y="497"/>
                  <a:pt x="52" y="497"/>
                </a:cubicBezTo>
                <a:cubicBezTo>
                  <a:pt x="52" y="493"/>
                  <a:pt x="52" y="490"/>
                  <a:pt x="51" y="487"/>
                </a:cubicBezTo>
                <a:cubicBezTo>
                  <a:pt x="50" y="476"/>
                  <a:pt x="49" y="465"/>
                  <a:pt x="50" y="454"/>
                </a:cubicBezTo>
                <a:cubicBezTo>
                  <a:pt x="50" y="443"/>
                  <a:pt x="52" y="431"/>
                  <a:pt x="58" y="422"/>
                </a:cubicBezTo>
                <a:cubicBezTo>
                  <a:pt x="61" y="417"/>
                  <a:pt x="64" y="419"/>
                  <a:pt x="66" y="423"/>
                </a:cubicBezTo>
                <a:cubicBezTo>
                  <a:pt x="63" y="424"/>
                  <a:pt x="60" y="424"/>
                  <a:pt x="58" y="425"/>
                </a:cubicBezTo>
                <a:close/>
                <a:moveTo>
                  <a:pt x="113" y="406"/>
                </a:moveTo>
                <a:cubicBezTo>
                  <a:pt x="118" y="405"/>
                  <a:pt x="123" y="405"/>
                  <a:pt x="128" y="404"/>
                </a:cubicBezTo>
                <a:cubicBezTo>
                  <a:pt x="128" y="405"/>
                  <a:pt x="128" y="405"/>
                  <a:pt x="128" y="406"/>
                </a:cubicBezTo>
                <a:cubicBezTo>
                  <a:pt x="128" y="406"/>
                  <a:pt x="128" y="406"/>
                  <a:pt x="128" y="406"/>
                </a:cubicBezTo>
                <a:cubicBezTo>
                  <a:pt x="113" y="408"/>
                  <a:pt x="98" y="409"/>
                  <a:pt x="83" y="411"/>
                </a:cubicBezTo>
                <a:cubicBezTo>
                  <a:pt x="84" y="410"/>
                  <a:pt x="84" y="410"/>
                  <a:pt x="84" y="410"/>
                </a:cubicBezTo>
                <a:cubicBezTo>
                  <a:pt x="93" y="408"/>
                  <a:pt x="103" y="407"/>
                  <a:pt x="113" y="406"/>
                </a:cubicBezTo>
                <a:close/>
                <a:moveTo>
                  <a:pt x="82" y="410"/>
                </a:moveTo>
                <a:cubicBezTo>
                  <a:pt x="82" y="410"/>
                  <a:pt x="82" y="410"/>
                  <a:pt x="82" y="411"/>
                </a:cubicBezTo>
                <a:cubicBezTo>
                  <a:pt x="82" y="411"/>
                  <a:pt x="82" y="411"/>
                  <a:pt x="81" y="411"/>
                </a:cubicBezTo>
                <a:cubicBezTo>
                  <a:pt x="81" y="410"/>
                  <a:pt x="81" y="410"/>
                  <a:pt x="81" y="410"/>
                </a:cubicBezTo>
                <a:cubicBezTo>
                  <a:pt x="82" y="410"/>
                  <a:pt x="82" y="410"/>
                  <a:pt x="82" y="410"/>
                </a:cubicBezTo>
                <a:close/>
                <a:moveTo>
                  <a:pt x="77" y="411"/>
                </a:moveTo>
                <a:cubicBezTo>
                  <a:pt x="77" y="411"/>
                  <a:pt x="77" y="411"/>
                  <a:pt x="77" y="411"/>
                </a:cubicBezTo>
                <a:cubicBezTo>
                  <a:pt x="76" y="411"/>
                  <a:pt x="75" y="411"/>
                  <a:pt x="73" y="411"/>
                </a:cubicBezTo>
                <a:cubicBezTo>
                  <a:pt x="75" y="411"/>
                  <a:pt x="76" y="411"/>
                  <a:pt x="77" y="411"/>
                </a:cubicBezTo>
                <a:close/>
                <a:moveTo>
                  <a:pt x="58" y="418"/>
                </a:moveTo>
                <a:cubicBezTo>
                  <a:pt x="59" y="417"/>
                  <a:pt x="58" y="415"/>
                  <a:pt x="57" y="415"/>
                </a:cubicBezTo>
                <a:cubicBezTo>
                  <a:pt x="56" y="415"/>
                  <a:pt x="56" y="415"/>
                  <a:pt x="56" y="415"/>
                </a:cubicBezTo>
                <a:cubicBezTo>
                  <a:pt x="60" y="414"/>
                  <a:pt x="65" y="413"/>
                  <a:pt x="69" y="412"/>
                </a:cubicBezTo>
                <a:cubicBezTo>
                  <a:pt x="71" y="412"/>
                  <a:pt x="73" y="412"/>
                  <a:pt x="75" y="412"/>
                </a:cubicBezTo>
                <a:cubicBezTo>
                  <a:pt x="76" y="412"/>
                  <a:pt x="77" y="411"/>
                  <a:pt x="77" y="411"/>
                </a:cubicBezTo>
                <a:cubicBezTo>
                  <a:pt x="77" y="412"/>
                  <a:pt x="77" y="413"/>
                  <a:pt x="77" y="414"/>
                </a:cubicBezTo>
                <a:cubicBezTo>
                  <a:pt x="71" y="415"/>
                  <a:pt x="65" y="416"/>
                  <a:pt x="58" y="418"/>
                </a:cubicBezTo>
                <a:close/>
                <a:moveTo>
                  <a:pt x="48" y="417"/>
                </a:moveTo>
                <a:cubicBezTo>
                  <a:pt x="48" y="417"/>
                  <a:pt x="48" y="417"/>
                  <a:pt x="48" y="417"/>
                </a:cubicBezTo>
                <a:cubicBezTo>
                  <a:pt x="48" y="417"/>
                  <a:pt x="48" y="417"/>
                  <a:pt x="48" y="417"/>
                </a:cubicBezTo>
                <a:cubicBezTo>
                  <a:pt x="48" y="417"/>
                  <a:pt x="48" y="417"/>
                  <a:pt x="48" y="417"/>
                </a:cubicBezTo>
                <a:close/>
                <a:moveTo>
                  <a:pt x="61" y="418"/>
                </a:moveTo>
                <a:cubicBezTo>
                  <a:pt x="56" y="423"/>
                  <a:pt x="54" y="428"/>
                  <a:pt x="52" y="434"/>
                </a:cubicBezTo>
                <a:cubicBezTo>
                  <a:pt x="53" y="429"/>
                  <a:pt x="53" y="425"/>
                  <a:pt x="54" y="420"/>
                </a:cubicBezTo>
                <a:cubicBezTo>
                  <a:pt x="56" y="419"/>
                  <a:pt x="58" y="419"/>
                  <a:pt x="61" y="418"/>
                </a:cubicBezTo>
                <a:close/>
                <a:moveTo>
                  <a:pt x="62" y="418"/>
                </a:moveTo>
                <a:cubicBezTo>
                  <a:pt x="66" y="417"/>
                  <a:pt x="71" y="416"/>
                  <a:pt x="75" y="416"/>
                </a:cubicBezTo>
                <a:cubicBezTo>
                  <a:pt x="75" y="415"/>
                  <a:pt x="76" y="415"/>
                  <a:pt x="77" y="415"/>
                </a:cubicBezTo>
                <a:cubicBezTo>
                  <a:pt x="77" y="417"/>
                  <a:pt x="77" y="419"/>
                  <a:pt x="77" y="422"/>
                </a:cubicBezTo>
                <a:cubicBezTo>
                  <a:pt x="73" y="422"/>
                  <a:pt x="70" y="423"/>
                  <a:pt x="67" y="423"/>
                </a:cubicBezTo>
                <a:cubicBezTo>
                  <a:pt x="65" y="421"/>
                  <a:pt x="64" y="419"/>
                  <a:pt x="62" y="418"/>
                </a:cubicBezTo>
                <a:close/>
                <a:moveTo>
                  <a:pt x="82" y="417"/>
                </a:moveTo>
                <a:cubicBezTo>
                  <a:pt x="81" y="417"/>
                  <a:pt x="81" y="418"/>
                  <a:pt x="81" y="418"/>
                </a:cubicBezTo>
                <a:cubicBezTo>
                  <a:pt x="81" y="417"/>
                  <a:pt x="81" y="416"/>
                  <a:pt x="81" y="414"/>
                </a:cubicBezTo>
                <a:cubicBezTo>
                  <a:pt x="81" y="414"/>
                  <a:pt x="82" y="414"/>
                  <a:pt x="82" y="414"/>
                </a:cubicBezTo>
                <a:cubicBezTo>
                  <a:pt x="82" y="414"/>
                  <a:pt x="82" y="414"/>
                  <a:pt x="82" y="414"/>
                </a:cubicBezTo>
                <a:cubicBezTo>
                  <a:pt x="82" y="415"/>
                  <a:pt x="82" y="416"/>
                  <a:pt x="82" y="417"/>
                </a:cubicBezTo>
                <a:close/>
                <a:moveTo>
                  <a:pt x="81" y="413"/>
                </a:moveTo>
                <a:cubicBezTo>
                  <a:pt x="81" y="413"/>
                  <a:pt x="81" y="412"/>
                  <a:pt x="81" y="411"/>
                </a:cubicBezTo>
                <a:cubicBezTo>
                  <a:pt x="82" y="411"/>
                  <a:pt x="82" y="411"/>
                  <a:pt x="82" y="411"/>
                </a:cubicBezTo>
                <a:cubicBezTo>
                  <a:pt x="82" y="412"/>
                  <a:pt x="82" y="413"/>
                  <a:pt x="82" y="413"/>
                </a:cubicBezTo>
                <a:cubicBezTo>
                  <a:pt x="82" y="413"/>
                  <a:pt x="82" y="413"/>
                  <a:pt x="81" y="413"/>
                </a:cubicBezTo>
                <a:close/>
                <a:moveTo>
                  <a:pt x="83" y="411"/>
                </a:moveTo>
                <a:cubicBezTo>
                  <a:pt x="98" y="410"/>
                  <a:pt x="113" y="408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13" y="409"/>
                  <a:pt x="98" y="411"/>
                  <a:pt x="83" y="413"/>
                </a:cubicBezTo>
                <a:cubicBezTo>
                  <a:pt x="83" y="412"/>
                  <a:pt x="83" y="412"/>
                  <a:pt x="83" y="411"/>
                </a:cubicBezTo>
                <a:close/>
                <a:moveTo>
                  <a:pt x="43" y="417"/>
                </a:moveTo>
                <a:cubicBezTo>
                  <a:pt x="43" y="417"/>
                  <a:pt x="43" y="417"/>
                  <a:pt x="42" y="417"/>
                </a:cubicBezTo>
                <a:cubicBezTo>
                  <a:pt x="44" y="417"/>
                  <a:pt x="46" y="416"/>
                  <a:pt x="48" y="416"/>
                </a:cubicBezTo>
                <a:cubicBezTo>
                  <a:pt x="48" y="416"/>
                  <a:pt x="48" y="416"/>
                  <a:pt x="48" y="417"/>
                </a:cubicBezTo>
                <a:cubicBezTo>
                  <a:pt x="48" y="417"/>
                  <a:pt x="48" y="417"/>
                  <a:pt x="48" y="417"/>
                </a:cubicBezTo>
                <a:cubicBezTo>
                  <a:pt x="46" y="417"/>
                  <a:pt x="44" y="417"/>
                  <a:pt x="43" y="417"/>
                </a:cubicBezTo>
                <a:close/>
                <a:moveTo>
                  <a:pt x="50" y="447"/>
                </a:moveTo>
                <a:cubicBezTo>
                  <a:pt x="49" y="452"/>
                  <a:pt x="49" y="457"/>
                  <a:pt x="49" y="461"/>
                </a:cubicBezTo>
                <a:cubicBezTo>
                  <a:pt x="49" y="473"/>
                  <a:pt x="50" y="485"/>
                  <a:pt x="52" y="497"/>
                </a:cubicBezTo>
                <a:cubicBezTo>
                  <a:pt x="52" y="497"/>
                  <a:pt x="52" y="498"/>
                  <a:pt x="52" y="498"/>
                </a:cubicBezTo>
                <a:cubicBezTo>
                  <a:pt x="52" y="498"/>
                  <a:pt x="52" y="498"/>
                  <a:pt x="52" y="498"/>
                </a:cubicBezTo>
                <a:cubicBezTo>
                  <a:pt x="52" y="500"/>
                  <a:pt x="53" y="502"/>
                  <a:pt x="53" y="504"/>
                </a:cubicBezTo>
                <a:cubicBezTo>
                  <a:pt x="53" y="505"/>
                  <a:pt x="53" y="506"/>
                  <a:pt x="53" y="507"/>
                </a:cubicBezTo>
                <a:cubicBezTo>
                  <a:pt x="52" y="507"/>
                  <a:pt x="53" y="507"/>
                  <a:pt x="53" y="507"/>
                </a:cubicBezTo>
                <a:cubicBezTo>
                  <a:pt x="52" y="508"/>
                  <a:pt x="52" y="508"/>
                  <a:pt x="53" y="505"/>
                </a:cubicBezTo>
                <a:cubicBezTo>
                  <a:pt x="53" y="505"/>
                  <a:pt x="52" y="505"/>
                  <a:pt x="52" y="505"/>
                </a:cubicBezTo>
                <a:cubicBezTo>
                  <a:pt x="52" y="507"/>
                  <a:pt x="52" y="508"/>
                  <a:pt x="52" y="509"/>
                </a:cubicBezTo>
                <a:cubicBezTo>
                  <a:pt x="52" y="509"/>
                  <a:pt x="52" y="509"/>
                  <a:pt x="52" y="509"/>
                </a:cubicBezTo>
                <a:cubicBezTo>
                  <a:pt x="50" y="509"/>
                  <a:pt x="47" y="509"/>
                  <a:pt x="45" y="509"/>
                </a:cubicBezTo>
                <a:cubicBezTo>
                  <a:pt x="45" y="509"/>
                  <a:pt x="44" y="509"/>
                  <a:pt x="44" y="509"/>
                </a:cubicBezTo>
                <a:cubicBezTo>
                  <a:pt x="47" y="492"/>
                  <a:pt x="49" y="474"/>
                  <a:pt x="48" y="457"/>
                </a:cubicBezTo>
                <a:cubicBezTo>
                  <a:pt x="48" y="453"/>
                  <a:pt x="49" y="450"/>
                  <a:pt x="50" y="447"/>
                </a:cubicBezTo>
                <a:close/>
                <a:moveTo>
                  <a:pt x="54" y="509"/>
                </a:moveTo>
                <a:cubicBezTo>
                  <a:pt x="54" y="509"/>
                  <a:pt x="54" y="509"/>
                  <a:pt x="54" y="509"/>
                </a:cubicBezTo>
                <a:cubicBezTo>
                  <a:pt x="54" y="509"/>
                  <a:pt x="54" y="509"/>
                  <a:pt x="54" y="509"/>
                </a:cubicBezTo>
                <a:cubicBezTo>
                  <a:pt x="54" y="509"/>
                  <a:pt x="54" y="509"/>
                  <a:pt x="54" y="509"/>
                </a:cubicBezTo>
                <a:close/>
                <a:moveTo>
                  <a:pt x="54" y="507"/>
                </a:moveTo>
                <a:cubicBezTo>
                  <a:pt x="55" y="507"/>
                  <a:pt x="55" y="507"/>
                  <a:pt x="55" y="507"/>
                </a:cubicBezTo>
                <a:cubicBezTo>
                  <a:pt x="56" y="507"/>
                  <a:pt x="56" y="506"/>
                  <a:pt x="55" y="506"/>
                </a:cubicBezTo>
                <a:cubicBezTo>
                  <a:pt x="55" y="506"/>
                  <a:pt x="54" y="506"/>
                  <a:pt x="54" y="506"/>
                </a:cubicBezTo>
                <a:cubicBezTo>
                  <a:pt x="54" y="506"/>
                  <a:pt x="54" y="505"/>
                  <a:pt x="54" y="504"/>
                </a:cubicBezTo>
                <a:cubicBezTo>
                  <a:pt x="54" y="502"/>
                  <a:pt x="55" y="501"/>
                  <a:pt x="55" y="499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7" y="503"/>
                  <a:pt x="57" y="506"/>
                  <a:pt x="59" y="509"/>
                </a:cubicBezTo>
                <a:cubicBezTo>
                  <a:pt x="57" y="509"/>
                  <a:pt x="56" y="509"/>
                  <a:pt x="55" y="509"/>
                </a:cubicBezTo>
                <a:cubicBezTo>
                  <a:pt x="54" y="509"/>
                  <a:pt x="54" y="508"/>
                  <a:pt x="54" y="507"/>
                </a:cubicBezTo>
                <a:close/>
                <a:moveTo>
                  <a:pt x="100" y="419"/>
                </a:moveTo>
                <a:cubicBezTo>
                  <a:pt x="101" y="418"/>
                  <a:pt x="102" y="417"/>
                  <a:pt x="104" y="416"/>
                </a:cubicBezTo>
                <a:cubicBezTo>
                  <a:pt x="106" y="415"/>
                  <a:pt x="108" y="416"/>
                  <a:pt x="110" y="418"/>
                </a:cubicBezTo>
                <a:cubicBezTo>
                  <a:pt x="107" y="418"/>
                  <a:pt x="103" y="418"/>
                  <a:pt x="100" y="419"/>
                </a:cubicBezTo>
                <a:close/>
                <a:moveTo>
                  <a:pt x="98" y="420"/>
                </a:moveTo>
                <a:cubicBezTo>
                  <a:pt x="98" y="420"/>
                  <a:pt x="98" y="420"/>
                  <a:pt x="98" y="420"/>
                </a:cubicBezTo>
                <a:cubicBezTo>
                  <a:pt x="98" y="420"/>
                  <a:pt x="98" y="420"/>
                  <a:pt x="98" y="420"/>
                </a:cubicBezTo>
                <a:cubicBezTo>
                  <a:pt x="98" y="420"/>
                  <a:pt x="98" y="420"/>
                  <a:pt x="98" y="420"/>
                </a:cubicBezTo>
                <a:close/>
                <a:moveTo>
                  <a:pt x="96" y="422"/>
                </a:moveTo>
                <a:cubicBezTo>
                  <a:pt x="95" y="423"/>
                  <a:pt x="94" y="425"/>
                  <a:pt x="93" y="426"/>
                </a:cubicBezTo>
                <a:cubicBezTo>
                  <a:pt x="93" y="426"/>
                  <a:pt x="93" y="426"/>
                  <a:pt x="93" y="426"/>
                </a:cubicBezTo>
                <a:cubicBezTo>
                  <a:pt x="94" y="424"/>
                  <a:pt x="95" y="423"/>
                  <a:pt x="96" y="422"/>
                </a:cubicBezTo>
                <a:close/>
                <a:moveTo>
                  <a:pt x="119" y="495"/>
                </a:moveTo>
                <a:cubicBezTo>
                  <a:pt x="119" y="495"/>
                  <a:pt x="119" y="495"/>
                  <a:pt x="120" y="494"/>
                </a:cubicBezTo>
                <a:cubicBezTo>
                  <a:pt x="119" y="498"/>
                  <a:pt x="119" y="502"/>
                  <a:pt x="119" y="506"/>
                </a:cubicBezTo>
                <a:cubicBezTo>
                  <a:pt x="119" y="502"/>
                  <a:pt x="119" y="499"/>
                  <a:pt x="119" y="495"/>
                </a:cubicBezTo>
                <a:close/>
                <a:moveTo>
                  <a:pt x="107" y="478"/>
                </a:moveTo>
                <a:cubicBezTo>
                  <a:pt x="107" y="477"/>
                  <a:pt x="107" y="477"/>
                  <a:pt x="106" y="478"/>
                </a:cubicBezTo>
                <a:cubicBezTo>
                  <a:pt x="106" y="482"/>
                  <a:pt x="106" y="487"/>
                  <a:pt x="106" y="491"/>
                </a:cubicBezTo>
                <a:cubicBezTo>
                  <a:pt x="106" y="492"/>
                  <a:pt x="106" y="494"/>
                  <a:pt x="106" y="495"/>
                </a:cubicBezTo>
                <a:cubicBezTo>
                  <a:pt x="106" y="498"/>
                  <a:pt x="106" y="501"/>
                  <a:pt x="105" y="503"/>
                </a:cubicBezTo>
                <a:cubicBezTo>
                  <a:pt x="105" y="503"/>
                  <a:pt x="104" y="508"/>
                  <a:pt x="104" y="508"/>
                </a:cubicBezTo>
                <a:cubicBezTo>
                  <a:pt x="103" y="505"/>
                  <a:pt x="102" y="502"/>
                  <a:pt x="101" y="499"/>
                </a:cubicBezTo>
                <a:cubicBezTo>
                  <a:pt x="102" y="494"/>
                  <a:pt x="102" y="488"/>
                  <a:pt x="102" y="483"/>
                </a:cubicBezTo>
                <a:cubicBezTo>
                  <a:pt x="103" y="483"/>
                  <a:pt x="104" y="482"/>
                  <a:pt x="104" y="481"/>
                </a:cubicBezTo>
                <a:cubicBezTo>
                  <a:pt x="104" y="469"/>
                  <a:pt x="108" y="454"/>
                  <a:pt x="106" y="442"/>
                </a:cubicBezTo>
                <a:cubicBezTo>
                  <a:pt x="106" y="439"/>
                  <a:pt x="107" y="436"/>
                  <a:pt x="109" y="433"/>
                </a:cubicBezTo>
                <a:cubicBezTo>
                  <a:pt x="109" y="435"/>
                  <a:pt x="109" y="437"/>
                  <a:pt x="109" y="440"/>
                </a:cubicBezTo>
                <a:cubicBezTo>
                  <a:pt x="105" y="452"/>
                  <a:pt x="107" y="466"/>
                  <a:pt x="109" y="480"/>
                </a:cubicBezTo>
                <a:cubicBezTo>
                  <a:pt x="109" y="480"/>
                  <a:pt x="109" y="480"/>
                  <a:pt x="109" y="480"/>
                </a:cubicBezTo>
                <a:cubicBezTo>
                  <a:pt x="109" y="480"/>
                  <a:pt x="109" y="480"/>
                  <a:pt x="109" y="480"/>
                </a:cubicBezTo>
                <a:cubicBezTo>
                  <a:pt x="109" y="480"/>
                  <a:pt x="109" y="480"/>
                  <a:pt x="109" y="480"/>
                </a:cubicBezTo>
                <a:cubicBezTo>
                  <a:pt x="109" y="482"/>
                  <a:pt x="112" y="482"/>
                  <a:pt x="113" y="480"/>
                </a:cubicBezTo>
                <a:cubicBezTo>
                  <a:pt x="113" y="482"/>
                  <a:pt x="113" y="484"/>
                  <a:pt x="113" y="485"/>
                </a:cubicBezTo>
                <a:cubicBezTo>
                  <a:pt x="113" y="488"/>
                  <a:pt x="113" y="491"/>
                  <a:pt x="113" y="494"/>
                </a:cubicBezTo>
                <a:cubicBezTo>
                  <a:pt x="113" y="497"/>
                  <a:pt x="113" y="500"/>
                  <a:pt x="113" y="502"/>
                </a:cubicBezTo>
                <a:cubicBezTo>
                  <a:pt x="113" y="503"/>
                  <a:pt x="112" y="504"/>
                  <a:pt x="112" y="506"/>
                </a:cubicBezTo>
                <a:cubicBezTo>
                  <a:pt x="109" y="513"/>
                  <a:pt x="108" y="500"/>
                  <a:pt x="108" y="498"/>
                </a:cubicBezTo>
                <a:cubicBezTo>
                  <a:pt x="108" y="496"/>
                  <a:pt x="108" y="494"/>
                  <a:pt x="107" y="491"/>
                </a:cubicBezTo>
                <a:cubicBezTo>
                  <a:pt x="108" y="487"/>
                  <a:pt x="108" y="482"/>
                  <a:pt x="107" y="478"/>
                </a:cubicBezTo>
                <a:close/>
                <a:moveTo>
                  <a:pt x="112" y="431"/>
                </a:moveTo>
                <a:cubicBezTo>
                  <a:pt x="112" y="430"/>
                  <a:pt x="112" y="430"/>
                  <a:pt x="112" y="429"/>
                </a:cubicBezTo>
                <a:cubicBezTo>
                  <a:pt x="113" y="429"/>
                  <a:pt x="113" y="430"/>
                  <a:pt x="114" y="431"/>
                </a:cubicBezTo>
                <a:cubicBezTo>
                  <a:pt x="113" y="431"/>
                  <a:pt x="113" y="431"/>
                  <a:pt x="112" y="431"/>
                </a:cubicBezTo>
                <a:close/>
                <a:moveTo>
                  <a:pt x="100" y="431"/>
                </a:moveTo>
                <a:cubicBezTo>
                  <a:pt x="102" y="429"/>
                  <a:pt x="104" y="428"/>
                  <a:pt x="107" y="427"/>
                </a:cubicBezTo>
                <a:cubicBezTo>
                  <a:pt x="105" y="430"/>
                  <a:pt x="104" y="432"/>
                  <a:pt x="103" y="435"/>
                </a:cubicBezTo>
                <a:cubicBezTo>
                  <a:pt x="103" y="434"/>
                  <a:pt x="102" y="433"/>
                  <a:pt x="101" y="432"/>
                </a:cubicBezTo>
                <a:cubicBezTo>
                  <a:pt x="101" y="431"/>
                  <a:pt x="100" y="431"/>
                  <a:pt x="100" y="431"/>
                </a:cubicBezTo>
                <a:close/>
                <a:moveTo>
                  <a:pt x="92" y="481"/>
                </a:moveTo>
                <a:cubicBezTo>
                  <a:pt x="92" y="476"/>
                  <a:pt x="92" y="471"/>
                  <a:pt x="92" y="466"/>
                </a:cubicBezTo>
                <a:cubicBezTo>
                  <a:pt x="92" y="460"/>
                  <a:pt x="92" y="450"/>
                  <a:pt x="94" y="443"/>
                </a:cubicBezTo>
                <a:cubicBezTo>
                  <a:pt x="92" y="455"/>
                  <a:pt x="94" y="469"/>
                  <a:pt x="92" y="481"/>
                </a:cubicBezTo>
                <a:close/>
                <a:moveTo>
                  <a:pt x="96" y="489"/>
                </a:moveTo>
                <a:cubicBezTo>
                  <a:pt x="96" y="487"/>
                  <a:pt x="97" y="485"/>
                  <a:pt x="97" y="483"/>
                </a:cubicBezTo>
                <a:cubicBezTo>
                  <a:pt x="97" y="482"/>
                  <a:pt x="96" y="482"/>
                  <a:pt x="96" y="482"/>
                </a:cubicBezTo>
                <a:cubicBezTo>
                  <a:pt x="98" y="467"/>
                  <a:pt x="95" y="452"/>
                  <a:pt x="100" y="437"/>
                </a:cubicBezTo>
                <a:cubicBezTo>
                  <a:pt x="101" y="439"/>
                  <a:pt x="101" y="440"/>
                  <a:pt x="102" y="442"/>
                </a:cubicBezTo>
                <a:cubicBezTo>
                  <a:pt x="99" y="454"/>
                  <a:pt x="100" y="468"/>
                  <a:pt x="100" y="481"/>
                </a:cubicBezTo>
                <a:cubicBezTo>
                  <a:pt x="100" y="481"/>
                  <a:pt x="100" y="482"/>
                  <a:pt x="100" y="482"/>
                </a:cubicBezTo>
                <a:cubicBezTo>
                  <a:pt x="100" y="487"/>
                  <a:pt x="100" y="493"/>
                  <a:pt x="101" y="498"/>
                </a:cubicBezTo>
                <a:cubicBezTo>
                  <a:pt x="101" y="499"/>
                  <a:pt x="100" y="500"/>
                  <a:pt x="100" y="501"/>
                </a:cubicBezTo>
                <a:cubicBezTo>
                  <a:pt x="100" y="505"/>
                  <a:pt x="99" y="507"/>
                  <a:pt x="97" y="502"/>
                </a:cubicBezTo>
                <a:cubicBezTo>
                  <a:pt x="96" y="498"/>
                  <a:pt x="96" y="493"/>
                  <a:pt x="96" y="489"/>
                </a:cubicBezTo>
                <a:close/>
                <a:moveTo>
                  <a:pt x="114" y="484"/>
                </a:moveTo>
                <a:cubicBezTo>
                  <a:pt x="114" y="482"/>
                  <a:pt x="114" y="480"/>
                  <a:pt x="113" y="479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3" y="465"/>
                  <a:pt x="114" y="453"/>
                  <a:pt x="113" y="440"/>
                </a:cubicBezTo>
                <a:cubicBezTo>
                  <a:pt x="113" y="440"/>
                  <a:pt x="113" y="440"/>
                  <a:pt x="113" y="440"/>
                </a:cubicBezTo>
                <a:cubicBezTo>
                  <a:pt x="116" y="456"/>
                  <a:pt x="116" y="474"/>
                  <a:pt x="116" y="491"/>
                </a:cubicBezTo>
                <a:cubicBezTo>
                  <a:pt x="116" y="492"/>
                  <a:pt x="118" y="493"/>
                  <a:pt x="119" y="492"/>
                </a:cubicBezTo>
                <a:cubicBezTo>
                  <a:pt x="118" y="496"/>
                  <a:pt x="118" y="500"/>
                  <a:pt x="117" y="504"/>
                </a:cubicBezTo>
                <a:cubicBezTo>
                  <a:pt x="117" y="504"/>
                  <a:pt x="116" y="511"/>
                  <a:pt x="115" y="508"/>
                </a:cubicBezTo>
                <a:cubicBezTo>
                  <a:pt x="114" y="506"/>
                  <a:pt x="114" y="504"/>
                  <a:pt x="114" y="503"/>
                </a:cubicBezTo>
                <a:cubicBezTo>
                  <a:pt x="115" y="496"/>
                  <a:pt x="114" y="489"/>
                  <a:pt x="114" y="484"/>
                </a:cubicBezTo>
                <a:close/>
                <a:moveTo>
                  <a:pt x="89" y="512"/>
                </a:moveTo>
                <a:cubicBezTo>
                  <a:pt x="89" y="512"/>
                  <a:pt x="89" y="512"/>
                  <a:pt x="89" y="512"/>
                </a:cubicBezTo>
                <a:cubicBezTo>
                  <a:pt x="89" y="511"/>
                  <a:pt x="89" y="511"/>
                  <a:pt x="90" y="511"/>
                </a:cubicBezTo>
                <a:cubicBezTo>
                  <a:pt x="90" y="511"/>
                  <a:pt x="90" y="510"/>
                  <a:pt x="90" y="511"/>
                </a:cubicBezTo>
                <a:cubicBezTo>
                  <a:pt x="89" y="511"/>
                  <a:pt x="89" y="511"/>
                  <a:pt x="89" y="511"/>
                </a:cubicBezTo>
                <a:cubicBezTo>
                  <a:pt x="89" y="502"/>
                  <a:pt x="88" y="493"/>
                  <a:pt x="88" y="484"/>
                </a:cubicBezTo>
                <a:cubicBezTo>
                  <a:pt x="89" y="487"/>
                  <a:pt x="89" y="490"/>
                  <a:pt x="90" y="493"/>
                </a:cubicBezTo>
                <a:cubicBezTo>
                  <a:pt x="90" y="495"/>
                  <a:pt x="93" y="495"/>
                  <a:pt x="94" y="493"/>
                </a:cubicBezTo>
                <a:cubicBezTo>
                  <a:pt x="94" y="491"/>
                  <a:pt x="95" y="488"/>
                  <a:pt x="95" y="486"/>
                </a:cubicBezTo>
                <a:cubicBezTo>
                  <a:pt x="95" y="487"/>
                  <a:pt x="95" y="488"/>
                  <a:pt x="95" y="489"/>
                </a:cubicBezTo>
                <a:cubicBezTo>
                  <a:pt x="95" y="491"/>
                  <a:pt x="95" y="494"/>
                  <a:pt x="94" y="497"/>
                </a:cubicBezTo>
                <a:cubicBezTo>
                  <a:pt x="94" y="499"/>
                  <a:pt x="94" y="501"/>
                  <a:pt x="93" y="503"/>
                </a:cubicBezTo>
                <a:cubicBezTo>
                  <a:pt x="93" y="503"/>
                  <a:pt x="93" y="505"/>
                  <a:pt x="93" y="507"/>
                </a:cubicBezTo>
                <a:cubicBezTo>
                  <a:pt x="93" y="506"/>
                  <a:pt x="92" y="506"/>
                  <a:pt x="92" y="507"/>
                </a:cubicBezTo>
                <a:cubicBezTo>
                  <a:pt x="92" y="507"/>
                  <a:pt x="92" y="508"/>
                  <a:pt x="92" y="508"/>
                </a:cubicBezTo>
                <a:cubicBezTo>
                  <a:pt x="92" y="509"/>
                  <a:pt x="92" y="509"/>
                  <a:pt x="92" y="509"/>
                </a:cubicBezTo>
                <a:cubicBezTo>
                  <a:pt x="95" y="508"/>
                  <a:pt x="95" y="502"/>
                  <a:pt x="95" y="499"/>
                </a:cubicBezTo>
                <a:cubicBezTo>
                  <a:pt x="95" y="498"/>
                  <a:pt x="95" y="497"/>
                  <a:pt x="95" y="496"/>
                </a:cubicBezTo>
                <a:cubicBezTo>
                  <a:pt x="96" y="500"/>
                  <a:pt x="96" y="504"/>
                  <a:pt x="98" y="507"/>
                </a:cubicBezTo>
                <a:cubicBezTo>
                  <a:pt x="98" y="508"/>
                  <a:pt x="99" y="508"/>
                  <a:pt x="99" y="508"/>
                </a:cubicBezTo>
                <a:cubicBezTo>
                  <a:pt x="100" y="506"/>
                  <a:pt x="101" y="504"/>
                  <a:pt x="101" y="501"/>
                </a:cubicBezTo>
                <a:cubicBezTo>
                  <a:pt x="102" y="504"/>
                  <a:pt x="102" y="507"/>
                  <a:pt x="104" y="510"/>
                </a:cubicBezTo>
                <a:cubicBezTo>
                  <a:pt x="104" y="510"/>
                  <a:pt x="105" y="510"/>
                  <a:pt x="105" y="509"/>
                </a:cubicBezTo>
                <a:cubicBezTo>
                  <a:pt x="106" y="506"/>
                  <a:pt x="107" y="503"/>
                  <a:pt x="107" y="499"/>
                </a:cubicBezTo>
                <a:cubicBezTo>
                  <a:pt x="107" y="503"/>
                  <a:pt x="108" y="507"/>
                  <a:pt x="109" y="510"/>
                </a:cubicBezTo>
                <a:cubicBezTo>
                  <a:pt x="109" y="510"/>
                  <a:pt x="110" y="511"/>
                  <a:pt x="110" y="510"/>
                </a:cubicBezTo>
                <a:cubicBezTo>
                  <a:pt x="111" y="509"/>
                  <a:pt x="112" y="507"/>
                  <a:pt x="113" y="505"/>
                </a:cubicBezTo>
                <a:cubicBezTo>
                  <a:pt x="114" y="507"/>
                  <a:pt x="114" y="509"/>
                  <a:pt x="115" y="511"/>
                </a:cubicBezTo>
                <a:cubicBezTo>
                  <a:pt x="115" y="511"/>
                  <a:pt x="116" y="511"/>
                  <a:pt x="116" y="511"/>
                </a:cubicBezTo>
                <a:cubicBezTo>
                  <a:pt x="118" y="507"/>
                  <a:pt x="118" y="502"/>
                  <a:pt x="119" y="498"/>
                </a:cubicBezTo>
                <a:cubicBezTo>
                  <a:pt x="119" y="501"/>
                  <a:pt x="119" y="504"/>
                  <a:pt x="119" y="507"/>
                </a:cubicBezTo>
                <a:cubicBezTo>
                  <a:pt x="119" y="507"/>
                  <a:pt x="119" y="507"/>
                  <a:pt x="119" y="507"/>
                </a:cubicBezTo>
                <a:cubicBezTo>
                  <a:pt x="119" y="506"/>
                  <a:pt x="119" y="506"/>
                  <a:pt x="119" y="506"/>
                </a:cubicBezTo>
                <a:cubicBezTo>
                  <a:pt x="119" y="509"/>
                  <a:pt x="119" y="513"/>
                  <a:pt x="119" y="516"/>
                </a:cubicBezTo>
                <a:cubicBezTo>
                  <a:pt x="109" y="515"/>
                  <a:pt x="99" y="514"/>
                  <a:pt x="88" y="513"/>
                </a:cubicBezTo>
                <a:cubicBezTo>
                  <a:pt x="88" y="513"/>
                  <a:pt x="88" y="512"/>
                  <a:pt x="89" y="512"/>
                </a:cubicBezTo>
                <a:close/>
                <a:moveTo>
                  <a:pt x="119" y="517"/>
                </a:moveTo>
                <a:cubicBezTo>
                  <a:pt x="120" y="517"/>
                  <a:pt x="120" y="517"/>
                  <a:pt x="120" y="517"/>
                </a:cubicBezTo>
                <a:cubicBezTo>
                  <a:pt x="112" y="517"/>
                  <a:pt x="104" y="516"/>
                  <a:pt x="96" y="515"/>
                </a:cubicBezTo>
                <a:cubicBezTo>
                  <a:pt x="94" y="515"/>
                  <a:pt x="91" y="515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99" y="515"/>
                  <a:pt x="109" y="516"/>
                  <a:pt x="119" y="517"/>
                </a:cubicBezTo>
                <a:close/>
                <a:moveTo>
                  <a:pt x="126" y="518"/>
                </a:moveTo>
                <a:cubicBezTo>
                  <a:pt x="126" y="518"/>
                  <a:pt x="126" y="517"/>
                  <a:pt x="126" y="517"/>
                </a:cubicBezTo>
                <a:cubicBezTo>
                  <a:pt x="130" y="517"/>
                  <a:pt x="134" y="517"/>
                  <a:pt x="137" y="517"/>
                </a:cubicBezTo>
                <a:cubicBezTo>
                  <a:pt x="138" y="518"/>
                  <a:pt x="138" y="519"/>
                  <a:pt x="138" y="519"/>
                </a:cubicBezTo>
                <a:cubicBezTo>
                  <a:pt x="134" y="519"/>
                  <a:pt x="130" y="518"/>
                  <a:pt x="126" y="518"/>
                </a:cubicBezTo>
                <a:close/>
                <a:moveTo>
                  <a:pt x="125" y="518"/>
                </a:moveTo>
                <a:cubicBezTo>
                  <a:pt x="125" y="518"/>
                  <a:pt x="124" y="518"/>
                  <a:pt x="123" y="518"/>
                </a:cubicBezTo>
                <a:cubicBezTo>
                  <a:pt x="123" y="518"/>
                  <a:pt x="123" y="517"/>
                  <a:pt x="123" y="517"/>
                </a:cubicBezTo>
                <a:cubicBezTo>
                  <a:pt x="122" y="517"/>
                  <a:pt x="122" y="517"/>
                  <a:pt x="121" y="517"/>
                </a:cubicBezTo>
                <a:cubicBezTo>
                  <a:pt x="121" y="517"/>
                  <a:pt x="120" y="517"/>
                  <a:pt x="120" y="517"/>
                </a:cubicBezTo>
                <a:cubicBezTo>
                  <a:pt x="120" y="517"/>
                  <a:pt x="120" y="517"/>
                  <a:pt x="120" y="517"/>
                </a:cubicBezTo>
                <a:cubicBezTo>
                  <a:pt x="122" y="517"/>
                  <a:pt x="123" y="517"/>
                  <a:pt x="125" y="517"/>
                </a:cubicBezTo>
                <a:cubicBezTo>
                  <a:pt x="125" y="517"/>
                  <a:pt x="125" y="518"/>
                  <a:pt x="125" y="518"/>
                </a:cubicBezTo>
                <a:close/>
                <a:moveTo>
                  <a:pt x="130" y="404"/>
                </a:moveTo>
                <a:cubicBezTo>
                  <a:pt x="132" y="404"/>
                  <a:pt x="134" y="404"/>
                  <a:pt x="135" y="403"/>
                </a:cubicBezTo>
                <a:cubicBezTo>
                  <a:pt x="135" y="404"/>
                  <a:pt x="135" y="405"/>
                  <a:pt x="136" y="405"/>
                </a:cubicBezTo>
                <a:cubicBezTo>
                  <a:pt x="134" y="406"/>
                  <a:pt x="132" y="406"/>
                  <a:pt x="130" y="406"/>
                </a:cubicBezTo>
                <a:cubicBezTo>
                  <a:pt x="130" y="405"/>
                  <a:pt x="130" y="405"/>
                  <a:pt x="130" y="404"/>
                </a:cubicBezTo>
                <a:close/>
                <a:moveTo>
                  <a:pt x="137" y="403"/>
                </a:moveTo>
                <a:cubicBezTo>
                  <a:pt x="155" y="401"/>
                  <a:pt x="173" y="400"/>
                  <a:pt x="191" y="399"/>
                </a:cubicBezTo>
                <a:cubicBezTo>
                  <a:pt x="191" y="399"/>
                  <a:pt x="191" y="399"/>
                  <a:pt x="191" y="400"/>
                </a:cubicBezTo>
                <a:cubicBezTo>
                  <a:pt x="174" y="401"/>
                  <a:pt x="157" y="403"/>
                  <a:pt x="140" y="405"/>
                </a:cubicBezTo>
                <a:cubicBezTo>
                  <a:pt x="139" y="405"/>
                  <a:pt x="138" y="405"/>
                  <a:pt x="136" y="405"/>
                </a:cubicBezTo>
                <a:cubicBezTo>
                  <a:pt x="136" y="405"/>
                  <a:pt x="137" y="404"/>
                  <a:pt x="137" y="403"/>
                </a:cubicBezTo>
                <a:close/>
                <a:moveTo>
                  <a:pt x="192" y="399"/>
                </a:moveTo>
                <a:cubicBezTo>
                  <a:pt x="193" y="399"/>
                  <a:pt x="195" y="398"/>
                  <a:pt x="196" y="398"/>
                </a:cubicBezTo>
                <a:cubicBezTo>
                  <a:pt x="196" y="399"/>
                  <a:pt x="196" y="399"/>
                  <a:pt x="196" y="399"/>
                </a:cubicBezTo>
                <a:cubicBezTo>
                  <a:pt x="195" y="399"/>
                  <a:pt x="193" y="400"/>
                  <a:pt x="192" y="400"/>
                </a:cubicBezTo>
                <a:cubicBezTo>
                  <a:pt x="192" y="399"/>
                  <a:pt x="192" y="399"/>
                  <a:pt x="192" y="399"/>
                </a:cubicBezTo>
                <a:close/>
                <a:moveTo>
                  <a:pt x="196" y="398"/>
                </a:moveTo>
                <a:cubicBezTo>
                  <a:pt x="197" y="398"/>
                  <a:pt x="197" y="398"/>
                  <a:pt x="197" y="398"/>
                </a:cubicBezTo>
                <a:cubicBezTo>
                  <a:pt x="197" y="398"/>
                  <a:pt x="197" y="399"/>
                  <a:pt x="197" y="399"/>
                </a:cubicBezTo>
                <a:cubicBezTo>
                  <a:pt x="197" y="399"/>
                  <a:pt x="198" y="399"/>
                  <a:pt x="198" y="399"/>
                </a:cubicBezTo>
                <a:cubicBezTo>
                  <a:pt x="198" y="399"/>
                  <a:pt x="198" y="398"/>
                  <a:pt x="198" y="398"/>
                </a:cubicBezTo>
                <a:cubicBezTo>
                  <a:pt x="202" y="398"/>
                  <a:pt x="205" y="398"/>
                  <a:pt x="209" y="398"/>
                </a:cubicBezTo>
                <a:cubicBezTo>
                  <a:pt x="209" y="398"/>
                  <a:pt x="209" y="398"/>
                  <a:pt x="209" y="398"/>
                </a:cubicBezTo>
                <a:cubicBezTo>
                  <a:pt x="205" y="399"/>
                  <a:pt x="200" y="399"/>
                  <a:pt x="196" y="399"/>
                </a:cubicBezTo>
                <a:cubicBezTo>
                  <a:pt x="196" y="399"/>
                  <a:pt x="196" y="399"/>
                  <a:pt x="196" y="398"/>
                </a:cubicBezTo>
                <a:close/>
                <a:moveTo>
                  <a:pt x="210" y="398"/>
                </a:moveTo>
                <a:cubicBezTo>
                  <a:pt x="216" y="397"/>
                  <a:pt x="222" y="397"/>
                  <a:pt x="229" y="397"/>
                </a:cubicBezTo>
                <a:cubicBezTo>
                  <a:pt x="222" y="397"/>
                  <a:pt x="216" y="398"/>
                  <a:pt x="210" y="398"/>
                </a:cubicBezTo>
                <a:cubicBezTo>
                  <a:pt x="210" y="398"/>
                  <a:pt x="210" y="398"/>
                  <a:pt x="210" y="398"/>
                </a:cubicBezTo>
                <a:close/>
                <a:moveTo>
                  <a:pt x="261" y="521"/>
                </a:moveTo>
                <a:cubicBezTo>
                  <a:pt x="261" y="521"/>
                  <a:pt x="261" y="521"/>
                  <a:pt x="261" y="521"/>
                </a:cubicBezTo>
                <a:cubicBezTo>
                  <a:pt x="261" y="513"/>
                  <a:pt x="261" y="505"/>
                  <a:pt x="261" y="498"/>
                </a:cubicBezTo>
                <a:cubicBezTo>
                  <a:pt x="261" y="505"/>
                  <a:pt x="261" y="513"/>
                  <a:pt x="261" y="521"/>
                </a:cubicBezTo>
                <a:close/>
                <a:moveTo>
                  <a:pt x="261" y="521"/>
                </a:moveTo>
                <a:cubicBezTo>
                  <a:pt x="261" y="522"/>
                  <a:pt x="261" y="522"/>
                  <a:pt x="261" y="523"/>
                </a:cubicBezTo>
                <a:cubicBezTo>
                  <a:pt x="261" y="523"/>
                  <a:pt x="262" y="523"/>
                  <a:pt x="262" y="523"/>
                </a:cubicBezTo>
                <a:cubicBezTo>
                  <a:pt x="262" y="522"/>
                  <a:pt x="262" y="522"/>
                  <a:pt x="262" y="521"/>
                </a:cubicBezTo>
                <a:cubicBezTo>
                  <a:pt x="263" y="521"/>
                  <a:pt x="264" y="521"/>
                  <a:pt x="265" y="521"/>
                </a:cubicBezTo>
                <a:cubicBezTo>
                  <a:pt x="265" y="522"/>
                  <a:pt x="264" y="523"/>
                  <a:pt x="264" y="524"/>
                </a:cubicBezTo>
                <a:cubicBezTo>
                  <a:pt x="263" y="524"/>
                  <a:pt x="262" y="524"/>
                  <a:pt x="261" y="524"/>
                </a:cubicBezTo>
                <a:cubicBezTo>
                  <a:pt x="261" y="523"/>
                  <a:pt x="261" y="522"/>
                  <a:pt x="261" y="521"/>
                </a:cubicBezTo>
                <a:cubicBezTo>
                  <a:pt x="261" y="521"/>
                  <a:pt x="261" y="521"/>
                  <a:pt x="261" y="521"/>
                </a:cubicBezTo>
                <a:close/>
                <a:moveTo>
                  <a:pt x="265" y="521"/>
                </a:moveTo>
                <a:cubicBezTo>
                  <a:pt x="270" y="521"/>
                  <a:pt x="275" y="522"/>
                  <a:pt x="280" y="522"/>
                </a:cubicBezTo>
                <a:cubicBezTo>
                  <a:pt x="280" y="523"/>
                  <a:pt x="280" y="523"/>
                  <a:pt x="280" y="524"/>
                </a:cubicBezTo>
                <a:cubicBezTo>
                  <a:pt x="280" y="524"/>
                  <a:pt x="280" y="524"/>
                  <a:pt x="281" y="524"/>
                </a:cubicBezTo>
                <a:cubicBezTo>
                  <a:pt x="281" y="523"/>
                  <a:pt x="281" y="523"/>
                  <a:pt x="281" y="522"/>
                </a:cubicBezTo>
                <a:cubicBezTo>
                  <a:pt x="282" y="522"/>
                  <a:pt x="283" y="522"/>
                  <a:pt x="284" y="522"/>
                </a:cubicBezTo>
                <a:cubicBezTo>
                  <a:pt x="284" y="522"/>
                  <a:pt x="284" y="522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4"/>
                  <a:pt x="284" y="524"/>
                  <a:pt x="284" y="525"/>
                </a:cubicBezTo>
                <a:cubicBezTo>
                  <a:pt x="284" y="525"/>
                  <a:pt x="285" y="525"/>
                  <a:pt x="285" y="525"/>
                </a:cubicBezTo>
                <a:cubicBezTo>
                  <a:pt x="282" y="525"/>
                  <a:pt x="279" y="525"/>
                  <a:pt x="276" y="524"/>
                </a:cubicBezTo>
                <a:cubicBezTo>
                  <a:pt x="272" y="524"/>
                  <a:pt x="268" y="524"/>
                  <a:pt x="265" y="524"/>
                </a:cubicBezTo>
                <a:cubicBezTo>
                  <a:pt x="265" y="523"/>
                  <a:pt x="265" y="522"/>
                  <a:pt x="265" y="521"/>
                </a:cubicBezTo>
                <a:close/>
                <a:moveTo>
                  <a:pt x="280" y="501"/>
                </a:moveTo>
                <a:cubicBezTo>
                  <a:pt x="281" y="500"/>
                  <a:pt x="281" y="498"/>
                  <a:pt x="281" y="497"/>
                </a:cubicBezTo>
                <a:cubicBezTo>
                  <a:pt x="281" y="500"/>
                  <a:pt x="281" y="503"/>
                  <a:pt x="281" y="506"/>
                </a:cubicBezTo>
                <a:cubicBezTo>
                  <a:pt x="281" y="507"/>
                  <a:pt x="281" y="509"/>
                  <a:pt x="281" y="510"/>
                </a:cubicBezTo>
                <a:cubicBezTo>
                  <a:pt x="281" y="513"/>
                  <a:pt x="281" y="517"/>
                  <a:pt x="281" y="520"/>
                </a:cubicBezTo>
                <a:cubicBezTo>
                  <a:pt x="281" y="521"/>
                  <a:pt x="281" y="521"/>
                  <a:pt x="281" y="521"/>
                </a:cubicBezTo>
                <a:cubicBezTo>
                  <a:pt x="281" y="521"/>
                  <a:pt x="280" y="521"/>
                  <a:pt x="280" y="521"/>
                </a:cubicBezTo>
                <a:cubicBezTo>
                  <a:pt x="280" y="521"/>
                  <a:pt x="281" y="520"/>
                  <a:pt x="281" y="519"/>
                </a:cubicBezTo>
                <a:cubicBezTo>
                  <a:pt x="280" y="513"/>
                  <a:pt x="280" y="507"/>
                  <a:pt x="280" y="501"/>
                </a:cubicBezTo>
                <a:close/>
                <a:moveTo>
                  <a:pt x="285" y="461"/>
                </a:moveTo>
                <a:cubicBezTo>
                  <a:pt x="285" y="463"/>
                  <a:pt x="286" y="466"/>
                  <a:pt x="286" y="468"/>
                </a:cubicBezTo>
                <a:cubicBezTo>
                  <a:pt x="286" y="468"/>
                  <a:pt x="286" y="469"/>
                  <a:pt x="286" y="469"/>
                </a:cubicBezTo>
                <a:cubicBezTo>
                  <a:pt x="285" y="478"/>
                  <a:pt x="285" y="488"/>
                  <a:pt x="285" y="497"/>
                </a:cubicBezTo>
                <a:cubicBezTo>
                  <a:pt x="284" y="503"/>
                  <a:pt x="284" y="510"/>
                  <a:pt x="284" y="516"/>
                </a:cubicBezTo>
                <a:cubicBezTo>
                  <a:pt x="283" y="514"/>
                  <a:pt x="283" y="511"/>
                  <a:pt x="282" y="508"/>
                </a:cubicBezTo>
                <a:cubicBezTo>
                  <a:pt x="283" y="499"/>
                  <a:pt x="282" y="489"/>
                  <a:pt x="282" y="480"/>
                </a:cubicBezTo>
                <a:cubicBezTo>
                  <a:pt x="283" y="474"/>
                  <a:pt x="284" y="467"/>
                  <a:pt x="285" y="461"/>
                </a:cubicBezTo>
                <a:close/>
                <a:moveTo>
                  <a:pt x="333" y="489"/>
                </a:moveTo>
                <a:cubicBezTo>
                  <a:pt x="333" y="493"/>
                  <a:pt x="333" y="496"/>
                  <a:pt x="333" y="500"/>
                </a:cubicBezTo>
                <a:cubicBezTo>
                  <a:pt x="333" y="502"/>
                  <a:pt x="332" y="505"/>
                  <a:pt x="332" y="507"/>
                </a:cubicBezTo>
                <a:cubicBezTo>
                  <a:pt x="333" y="510"/>
                  <a:pt x="332" y="512"/>
                  <a:pt x="330" y="513"/>
                </a:cubicBezTo>
                <a:cubicBezTo>
                  <a:pt x="330" y="512"/>
                  <a:pt x="330" y="511"/>
                  <a:pt x="329" y="510"/>
                </a:cubicBezTo>
                <a:cubicBezTo>
                  <a:pt x="332" y="501"/>
                  <a:pt x="332" y="491"/>
                  <a:pt x="331" y="481"/>
                </a:cubicBezTo>
                <a:cubicBezTo>
                  <a:pt x="331" y="481"/>
                  <a:pt x="331" y="481"/>
                  <a:pt x="331" y="481"/>
                </a:cubicBezTo>
                <a:cubicBezTo>
                  <a:pt x="331" y="478"/>
                  <a:pt x="331" y="475"/>
                  <a:pt x="331" y="472"/>
                </a:cubicBezTo>
                <a:cubicBezTo>
                  <a:pt x="331" y="471"/>
                  <a:pt x="331" y="470"/>
                  <a:pt x="331" y="469"/>
                </a:cubicBezTo>
                <a:cubicBezTo>
                  <a:pt x="331" y="467"/>
                  <a:pt x="331" y="465"/>
                  <a:pt x="331" y="463"/>
                </a:cubicBezTo>
                <a:cubicBezTo>
                  <a:pt x="332" y="471"/>
                  <a:pt x="332" y="479"/>
                  <a:pt x="332" y="488"/>
                </a:cubicBezTo>
                <a:cubicBezTo>
                  <a:pt x="332" y="489"/>
                  <a:pt x="332" y="489"/>
                  <a:pt x="333" y="489"/>
                </a:cubicBezTo>
                <a:close/>
                <a:moveTo>
                  <a:pt x="322" y="508"/>
                </a:moveTo>
                <a:cubicBezTo>
                  <a:pt x="322" y="507"/>
                  <a:pt x="322" y="506"/>
                  <a:pt x="322" y="504"/>
                </a:cubicBezTo>
                <a:cubicBezTo>
                  <a:pt x="325" y="498"/>
                  <a:pt x="326" y="491"/>
                  <a:pt x="327" y="484"/>
                </a:cubicBezTo>
                <a:cubicBezTo>
                  <a:pt x="328" y="484"/>
                  <a:pt x="328" y="483"/>
                  <a:pt x="328" y="483"/>
                </a:cubicBezTo>
                <a:cubicBezTo>
                  <a:pt x="328" y="485"/>
                  <a:pt x="328" y="487"/>
                  <a:pt x="328" y="488"/>
                </a:cubicBezTo>
                <a:cubicBezTo>
                  <a:pt x="327" y="495"/>
                  <a:pt x="327" y="501"/>
                  <a:pt x="328" y="508"/>
                </a:cubicBezTo>
                <a:cubicBezTo>
                  <a:pt x="327" y="510"/>
                  <a:pt x="326" y="514"/>
                  <a:pt x="324" y="515"/>
                </a:cubicBezTo>
                <a:cubicBezTo>
                  <a:pt x="323" y="513"/>
                  <a:pt x="323" y="511"/>
                  <a:pt x="322" y="508"/>
                </a:cubicBezTo>
                <a:close/>
                <a:moveTo>
                  <a:pt x="318" y="522"/>
                </a:moveTo>
                <a:cubicBezTo>
                  <a:pt x="314" y="522"/>
                  <a:pt x="311" y="522"/>
                  <a:pt x="307" y="522"/>
                </a:cubicBezTo>
                <a:cubicBezTo>
                  <a:pt x="307" y="521"/>
                  <a:pt x="307" y="521"/>
                  <a:pt x="307" y="521"/>
                </a:cubicBezTo>
                <a:cubicBezTo>
                  <a:pt x="311" y="521"/>
                  <a:pt x="314" y="521"/>
                  <a:pt x="318" y="521"/>
                </a:cubicBezTo>
                <a:cubicBezTo>
                  <a:pt x="323" y="521"/>
                  <a:pt x="322" y="522"/>
                  <a:pt x="318" y="522"/>
                </a:cubicBezTo>
                <a:close/>
                <a:moveTo>
                  <a:pt x="299" y="525"/>
                </a:moveTo>
                <a:cubicBezTo>
                  <a:pt x="299" y="525"/>
                  <a:pt x="299" y="525"/>
                  <a:pt x="299" y="524"/>
                </a:cubicBezTo>
                <a:cubicBezTo>
                  <a:pt x="299" y="524"/>
                  <a:pt x="299" y="524"/>
                  <a:pt x="299" y="524"/>
                </a:cubicBezTo>
                <a:cubicBezTo>
                  <a:pt x="299" y="525"/>
                  <a:pt x="299" y="525"/>
                  <a:pt x="299" y="525"/>
                </a:cubicBezTo>
                <a:cubicBezTo>
                  <a:pt x="299" y="525"/>
                  <a:pt x="299" y="525"/>
                  <a:pt x="299" y="525"/>
                </a:cubicBezTo>
                <a:close/>
                <a:moveTo>
                  <a:pt x="284" y="518"/>
                </a:moveTo>
                <a:cubicBezTo>
                  <a:pt x="284" y="519"/>
                  <a:pt x="284" y="519"/>
                  <a:pt x="284" y="519"/>
                </a:cubicBezTo>
                <a:cubicBezTo>
                  <a:pt x="283" y="519"/>
                  <a:pt x="283" y="519"/>
                  <a:pt x="282" y="519"/>
                </a:cubicBezTo>
                <a:cubicBezTo>
                  <a:pt x="282" y="519"/>
                  <a:pt x="282" y="520"/>
                  <a:pt x="282" y="520"/>
                </a:cubicBezTo>
                <a:cubicBezTo>
                  <a:pt x="283" y="520"/>
                  <a:pt x="283" y="520"/>
                  <a:pt x="284" y="520"/>
                </a:cubicBezTo>
                <a:cubicBezTo>
                  <a:pt x="284" y="521"/>
                  <a:pt x="284" y="521"/>
                  <a:pt x="284" y="522"/>
                </a:cubicBezTo>
                <a:cubicBezTo>
                  <a:pt x="283" y="522"/>
                  <a:pt x="282" y="521"/>
                  <a:pt x="281" y="521"/>
                </a:cubicBezTo>
                <a:cubicBezTo>
                  <a:pt x="281" y="518"/>
                  <a:pt x="282" y="514"/>
                  <a:pt x="282" y="510"/>
                </a:cubicBezTo>
                <a:cubicBezTo>
                  <a:pt x="282" y="513"/>
                  <a:pt x="283" y="516"/>
                  <a:pt x="284" y="518"/>
                </a:cubicBezTo>
                <a:close/>
                <a:moveTo>
                  <a:pt x="322" y="453"/>
                </a:moveTo>
                <a:cubicBezTo>
                  <a:pt x="322" y="456"/>
                  <a:pt x="322" y="459"/>
                  <a:pt x="322" y="461"/>
                </a:cubicBezTo>
                <a:cubicBezTo>
                  <a:pt x="322" y="465"/>
                  <a:pt x="322" y="468"/>
                  <a:pt x="322" y="471"/>
                </a:cubicBezTo>
                <a:cubicBezTo>
                  <a:pt x="321" y="471"/>
                  <a:pt x="320" y="471"/>
                  <a:pt x="319" y="471"/>
                </a:cubicBezTo>
                <a:cubicBezTo>
                  <a:pt x="320" y="468"/>
                  <a:pt x="320" y="465"/>
                  <a:pt x="320" y="463"/>
                </a:cubicBezTo>
                <a:cubicBezTo>
                  <a:pt x="319" y="469"/>
                  <a:pt x="321" y="447"/>
                  <a:pt x="322" y="453"/>
                </a:cubicBezTo>
                <a:close/>
                <a:moveTo>
                  <a:pt x="325" y="455"/>
                </a:moveTo>
                <a:cubicBezTo>
                  <a:pt x="325" y="455"/>
                  <a:pt x="326" y="456"/>
                  <a:pt x="326" y="457"/>
                </a:cubicBezTo>
                <a:cubicBezTo>
                  <a:pt x="326" y="458"/>
                  <a:pt x="326" y="461"/>
                  <a:pt x="326" y="461"/>
                </a:cubicBezTo>
                <a:cubicBezTo>
                  <a:pt x="326" y="465"/>
                  <a:pt x="326" y="468"/>
                  <a:pt x="326" y="472"/>
                </a:cubicBezTo>
                <a:cubicBezTo>
                  <a:pt x="325" y="471"/>
                  <a:pt x="324" y="471"/>
                  <a:pt x="324" y="471"/>
                </a:cubicBezTo>
                <a:cubicBezTo>
                  <a:pt x="324" y="466"/>
                  <a:pt x="324" y="461"/>
                  <a:pt x="325" y="457"/>
                </a:cubicBezTo>
                <a:cubicBezTo>
                  <a:pt x="325" y="456"/>
                  <a:pt x="325" y="455"/>
                  <a:pt x="325" y="455"/>
                </a:cubicBezTo>
                <a:close/>
                <a:moveTo>
                  <a:pt x="328" y="500"/>
                </a:moveTo>
                <a:cubicBezTo>
                  <a:pt x="328" y="494"/>
                  <a:pt x="329" y="488"/>
                  <a:pt x="329" y="483"/>
                </a:cubicBezTo>
                <a:cubicBezTo>
                  <a:pt x="330" y="483"/>
                  <a:pt x="330" y="482"/>
                  <a:pt x="330" y="482"/>
                </a:cubicBezTo>
                <a:cubicBezTo>
                  <a:pt x="330" y="490"/>
                  <a:pt x="330" y="497"/>
                  <a:pt x="329" y="505"/>
                </a:cubicBezTo>
                <a:cubicBezTo>
                  <a:pt x="329" y="503"/>
                  <a:pt x="328" y="502"/>
                  <a:pt x="328" y="500"/>
                </a:cubicBezTo>
                <a:close/>
                <a:moveTo>
                  <a:pt x="330" y="481"/>
                </a:moveTo>
                <a:cubicBezTo>
                  <a:pt x="330" y="480"/>
                  <a:pt x="330" y="479"/>
                  <a:pt x="330" y="478"/>
                </a:cubicBezTo>
                <a:cubicBezTo>
                  <a:pt x="330" y="479"/>
                  <a:pt x="330" y="480"/>
                  <a:pt x="330" y="481"/>
                </a:cubicBezTo>
                <a:cubicBezTo>
                  <a:pt x="330" y="481"/>
                  <a:pt x="330" y="481"/>
                  <a:pt x="330" y="481"/>
                </a:cubicBezTo>
                <a:close/>
                <a:moveTo>
                  <a:pt x="329" y="480"/>
                </a:moveTo>
                <a:cubicBezTo>
                  <a:pt x="328" y="480"/>
                  <a:pt x="328" y="480"/>
                  <a:pt x="328" y="480"/>
                </a:cubicBezTo>
                <a:cubicBezTo>
                  <a:pt x="328" y="478"/>
                  <a:pt x="328" y="476"/>
                  <a:pt x="328" y="474"/>
                </a:cubicBezTo>
                <a:cubicBezTo>
                  <a:pt x="328" y="474"/>
                  <a:pt x="329" y="474"/>
                  <a:pt x="330" y="473"/>
                </a:cubicBezTo>
                <a:cubicBezTo>
                  <a:pt x="329" y="476"/>
                  <a:pt x="329" y="478"/>
                  <a:pt x="329" y="480"/>
                </a:cubicBezTo>
                <a:close/>
                <a:moveTo>
                  <a:pt x="321" y="503"/>
                </a:moveTo>
                <a:cubicBezTo>
                  <a:pt x="321" y="497"/>
                  <a:pt x="321" y="491"/>
                  <a:pt x="322" y="486"/>
                </a:cubicBezTo>
                <a:cubicBezTo>
                  <a:pt x="322" y="485"/>
                  <a:pt x="322" y="485"/>
                  <a:pt x="323" y="485"/>
                </a:cubicBezTo>
                <a:cubicBezTo>
                  <a:pt x="322" y="491"/>
                  <a:pt x="322" y="497"/>
                  <a:pt x="321" y="503"/>
                </a:cubicBezTo>
                <a:cubicBezTo>
                  <a:pt x="321" y="503"/>
                  <a:pt x="321" y="503"/>
                  <a:pt x="321" y="503"/>
                </a:cubicBezTo>
                <a:close/>
                <a:moveTo>
                  <a:pt x="320" y="493"/>
                </a:moveTo>
                <a:cubicBezTo>
                  <a:pt x="320" y="492"/>
                  <a:pt x="320" y="492"/>
                  <a:pt x="320" y="492"/>
                </a:cubicBezTo>
                <a:cubicBezTo>
                  <a:pt x="319" y="492"/>
                  <a:pt x="319" y="492"/>
                  <a:pt x="318" y="492"/>
                </a:cubicBezTo>
                <a:cubicBezTo>
                  <a:pt x="318" y="490"/>
                  <a:pt x="318" y="488"/>
                  <a:pt x="319" y="486"/>
                </a:cubicBezTo>
                <a:cubicBezTo>
                  <a:pt x="319" y="486"/>
                  <a:pt x="320" y="486"/>
                  <a:pt x="320" y="486"/>
                </a:cubicBezTo>
                <a:cubicBezTo>
                  <a:pt x="320" y="488"/>
                  <a:pt x="320" y="490"/>
                  <a:pt x="320" y="493"/>
                </a:cubicBezTo>
                <a:close/>
                <a:moveTo>
                  <a:pt x="299" y="523"/>
                </a:moveTo>
                <a:cubicBezTo>
                  <a:pt x="299" y="523"/>
                  <a:pt x="299" y="522"/>
                  <a:pt x="299" y="522"/>
                </a:cubicBezTo>
                <a:cubicBezTo>
                  <a:pt x="299" y="522"/>
                  <a:pt x="299" y="522"/>
                  <a:pt x="299" y="522"/>
                </a:cubicBezTo>
                <a:cubicBezTo>
                  <a:pt x="299" y="522"/>
                  <a:pt x="299" y="523"/>
                  <a:pt x="299" y="523"/>
                </a:cubicBezTo>
                <a:cubicBezTo>
                  <a:pt x="299" y="523"/>
                  <a:pt x="299" y="523"/>
                  <a:pt x="299" y="523"/>
                </a:cubicBezTo>
                <a:cubicBezTo>
                  <a:pt x="299" y="523"/>
                  <a:pt x="299" y="523"/>
                  <a:pt x="299" y="523"/>
                </a:cubicBezTo>
                <a:close/>
                <a:moveTo>
                  <a:pt x="296" y="463"/>
                </a:moveTo>
                <a:cubicBezTo>
                  <a:pt x="296" y="463"/>
                  <a:pt x="297" y="463"/>
                  <a:pt x="297" y="463"/>
                </a:cubicBezTo>
                <a:cubicBezTo>
                  <a:pt x="297" y="465"/>
                  <a:pt x="297" y="467"/>
                  <a:pt x="297" y="469"/>
                </a:cubicBezTo>
                <a:cubicBezTo>
                  <a:pt x="297" y="469"/>
                  <a:pt x="297" y="470"/>
                  <a:pt x="297" y="470"/>
                </a:cubicBezTo>
                <a:cubicBezTo>
                  <a:pt x="296" y="471"/>
                  <a:pt x="295" y="471"/>
                  <a:pt x="294" y="471"/>
                </a:cubicBezTo>
                <a:cubicBezTo>
                  <a:pt x="294" y="470"/>
                  <a:pt x="294" y="470"/>
                  <a:pt x="294" y="469"/>
                </a:cubicBezTo>
                <a:cubicBezTo>
                  <a:pt x="294" y="467"/>
                  <a:pt x="294" y="464"/>
                  <a:pt x="294" y="461"/>
                </a:cubicBezTo>
                <a:cubicBezTo>
                  <a:pt x="294" y="460"/>
                  <a:pt x="295" y="458"/>
                  <a:pt x="295" y="457"/>
                </a:cubicBezTo>
                <a:cubicBezTo>
                  <a:pt x="296" y="459"/>
                  <a:pt x="296" y="460"/>
                  <a:pt x="297" y="462"/>
                </a:cubicBezTo>
                <a:cubicBezTo>
                  <a:pt x="296" y="462"/>
                  <a:pt x="296" y="462"/>
                  <a:pt x="296" y="462"/>
                </a:cubicBezTo>
                <a:cubicBezTo>
                  <a:pt x="296" y="462"/>
                  <a:pt x="296" y="463"/>
                  <a:pt x="296" y="463"/>
                </a:cubicBezTo>
                <a:close/>
                <a:moveTo>
                  <a:pt x="302" y="463"/>
                </a:moveTo>
                <a:cubicBezTo>
                  <a:pt x="302" y="465"/>
                  <a:pt x="302" y="467"/>
                  <a:pt x="302" y="470"/>
                </a:cubicBezTo>
                <a:cubicBezTo>
                  <a:pt x="301" y="470"/>
                  <a:pt x="301" y="470"/>
                  <a:pt x="301" y="470"/>
                </a:cubicBezTo>
                <a:cubicBezTo>
                  <a:pt x="301" y="467"/>
                  <a:pt x="301" y="465"/>
                  <a:pt x="302" y="463"/>
                </a:cubicBezTo>
                <a:cubicBezTo>
                  <a:pt x="302" y="463"/>
                  <a:pt x="302" y="463"/>
                  <a:pt x="302" y="463"/>
                </a:cubicBezTo>
                <a:close/>
                <a:moveTo>
                  <a:pt x="302" y="462"/>
                </a:moveTo>
                <a:cubicBezTo>
                  <a:pt x="302" y="461"/>
                  <a:pt x="302" y="459"/>
                  <a:pt x="302" y="457"/>
                </a:cubicBezTo>
                <a:cubicBezTo>
                  <a:pt x="302" y="459"/>
                  <a:pt x="302" y="461"/>
                  <a:pt x="302" y="462"/>
                </a:cubicBezTo>
                <a:cubicBezTo>
                  <a:pt x="302" y="462"/>
                  <a:pt x="302" y="462"/>
                  <a:pt x="302" y="462"/>
                </a:cubicBezTo>
                <a:close/>
                <a:moveTo>
                  <a:pt x="326" y="474"/>
                </a:moveTo>
                <a:cubicBezTo>
                  <a:pt x="325" y="474"/>
                  <a:pt x="324" y="475"/>
                  <a:pt x="324" y="475"/>
                </a:cubicBezTo>
                <a:cubicBezTo>
                  <a:pt x="324" y="474"/>
                  <a:pt x="324" y="473"/>
                  <a:pt x="324" y="473"/>
                </a:cubicBezTo>
                <a:cubicBezTo>
                  <a:pt x="325" y="473"/>
                  <a:pt x="326" y="473"/>
                  <a:pt x="326" y="473"/>
                </a:cubicBezTo>
                <a:cubicBezTo>
                  <a:pt x="326" y="473"/>
                  <a:pt x="326" y="473"/>
                  <a:pt x="326" y="473"/>
                </a:cubicBezTo>
                <a:cubicBezTo>
                  <a:pt x="326" y="474"/>
                  <a:pt x="326" y="474"/>
                  <a:pt x="326" y="474"/>
                </a:cubicBezTo>
                <a:close/>
                <a:moveTo>
                  <a:pt x="323" y="475"/>
                </a:moveTo>
                <a:cubicBezTo>
                  <a:pt x="322" y="475"/>
                  <a:pt x="322" y="475"/>
                  <a:pt x="322" y="475"/>
                </a:cubicBezTo>
                <a:cubicBezTo>
                  <a:pt x="322" y="475"/>
                  <a:pt x="322" y="474"/>
                  <a:pt x="323" y="473"/>
                </a:cubicBezTo>
                <a:cubicBezTo>
                  <a:pt x="323" y="474"/>
                  <a:pt x="323" y="475"/>
                  <a:pt x="323" y="475"/>
                </a:cubicBezTo>
                <a:close/>
                <a:moveTo>
                  <a:pt x="323" y="476"/>
                </a:moveTo>
                <a:cubicBezTo>
                  <a:pt x="323" y="477"/>
                  <a:pt x="323" y="478"/>
                  <a:pt x="323" y="479"/>
                </a:cubicBezTo>
                <a:cubicBezTo>
                  <a:pt x="322" y="479"/>
                  <a:pt x="322" y="479"/>
                  <a:pt x="322" y="479"/>
                </a:cubicBezTo>
                <a:cubicBezTo>
                  <a:pt x="322" y="479"/>
                  <a:pt x="322" y="479"/>
                  <a:pt x="322" y="479"/>
                </a:cubicBezTo>
                <a:cubicBezTo>
                  <a:pt x="322" y="478"/>
                  <a:pt x="322" y="477"/>
                  <a:pt x="322" y="476"/>
                </a:cubicBezTo>
                <a:cubicBezTo>
                  <a:pt x="322" y="476"/>
                  <a:pt x="322" y="476"/>
                  <a:pt x="323" y="476"/>
                </a:cubicBezTo>
                <a:close/>
                <a:moveTo>
                  <a:pt x="302" y="523"/>
                </a:moveTo>
                <a:cubicBezTo>
                  <a:pt x="301" y="523"/>
                  <a:pt x="301" y="523"/>
                  <a:pt x="300" y="523"/>
                </a:cubicBezTo>
                <a:cubicBezTo>
                  <a:pt x="300" y="523"/>
                  <a:pt x="300" y="522"/>
                  <a:pt x="300" y="522"/>
                </a:cubicBezTo>
                <a:cubicBezTo>
                  <a:pt x="301" y="522"/>
                  <a:pt x="303" y="522"/>
                  <a:pt x="305" y="522"/>
                </a:cubicBezTo>
                <a:cubicBezTo>
                  <a:pt x="305" y="523"/>
                  <a:pt x="305" y="523"/>
                  <a:pt x="305" y="523"/>
                </a:cubicBezTo>
                <a:cubicBezTo>
                  <a:pt x="304" y="523"/>
                  <a:pt x="303" y="523"/>
                  <a:pt x="302" y="523"/>
                </a:cubicBezTo>
                <a:close/>
                <a:moveTo>
                  <a:pt x="300" y="522"/>
                </a:moveTo>
                <a:cubicBezTo>
                  <a:pt x="300" y="521"/>
                  <a:pt x="300" y="521"/>
                  <a:pt x="300" y="521"/>
                </a:cubicBezTo>
                <a:cubicBezTo>
                  <a:pt x="301" y="521"/>
                  <a:pt x="303" y="521"/>
                  <a:pt x="304" y="521"/>
                </a:cubicBezTo>
                <a:cubicBezTo>
                  <a:pt x="304" y="521"/>
                  <a:pt x="304" y="521"/>
                  <a:pt x="305" y="522"/>
                </a:cubicBezTo>
                <a:cubicBezTo>
                  <a:pt x="303" y="522"/>
                  <a:pt x="301" y="522"/>
                  <a:pt x="300" y="522"/>
                </a:cubicBezTo>
                <a:close/>
                <a:moveTo>
                  <a:pt x="286" y="519"/>
                </a:moveTo>
                <a:cubicBezTo>
                  <a:pt x="286" y="518"/>
                  <a:pt x="286" y="516"/>
                  <a:pt x="286" y="515"/>
                </a:cubicBezTo>
                <a:cubicBezTo>
                  <a:pt x="286" y="512"/>
                  <a:pt x="286" y="509"/>
                  <a:pt x="286" y="506"/>
                </a:cubicBezTo>
                <a:cubicBezTo>
                  <a:pt x="286" y="506"/>
                  <a:pt x="286" y="506"/>
                  <a:pt x="286" y="506"/>
                </a:cubicBezTo>
                <a:cubicBezTo>
                  <a:pt x="286" y="502"/>
                  <a:pt x="286" y="499"/>
                  <a:pt x="286" y="496"/>
                </a:cubicBezTo>
                <a:cubicBezTo>
                  <a:pt x="286" y="503"/>
                  <a:pt x="288" y="510"/>
                  <a:pt x="291" y="516"/>
                </a:cubicBezTo>
                <a:cubicBezTo>
                  <a:pt x="291" y="516"/>
                  <a:pt x="291" y="516"/>
                  <a:pt x="291" y="516"/>
                </a:cubicBezTo>
                <a:cubicBezTo>
                  <a:pt x="293" y="513"/>
                  <a:pt x="294" y="511"/>
                  <a:pt x="295" y="508"/>
                </a:cubicBezTo>
                <a:cubicBezTo>
                  <a:pt x="295" y="510"/>
                  <a:pt x="296" y="513"/>
                  <a:pt x="297" y="515"/>
                </a:cubicBezTo>
                <a:cubicBezTo>
                  <a:pt x="297" y="516"/>
                  <a:pt x="297" y="518"/>
                  <a:pt x="297" y="519"/>
                </a:cubicBezTo>
                <a:cubicBezTo>
                  <a:pt x="293" y="519"/>
                  <a:pt x="289" y="519"/>
                  <a:pt x="286" y="519"/>
                </a:cubicBezTo>
                <a:close/>
                <a:moveTo>
                  <a:pt x="294" y="500"/>
                </a:moveTo>
                <a:cubicBezTo>
                  <a:pt x="294" y="501"/>
                  <a:pt x="294" y="501"/>
                  <a:pt x="294" y="502"/>
                </a:cubicBezTo>
                <a:cubicBezTo>
                  <a:pt x="294" y="501"/>
                  <a:pt x="294" y="501"/>
                  <a:pt x="294" y="500"/>
                </a:cubicBezTo>
                <a:close/>
                <a:moveTo>
                  <a:pt x="295" y="500"/>
                </a:moveTo>
                <a:cubicBezTo>
                  <a:pt x="295" y="500"/>
                  <a:pt x="295" y="500"/>
                  <a:pt x="296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6" y="501"/>
                  <a:pt x="296" y="502"/>
                </a:cubicBezTo>
                <a:cubicBezTo>
                  <a:pt x="296" y="502"/>
                  <a:pt x="295" y="502"/>
                  <a:pt x="295" y="502"/>
                </a:cubicBezTo>
                <a:cubicBezTo>
                  <a:pt x="295" y="501"/>
                  <a:pt x="295" y="501"/>
                  <a:pt x="295" y="500"/>
                </a:cubicBezTo>
                <a:close/>
                <a:moveTo>
                  <a:pt x="296" y="491"/>
                </a:moveTo>
                <a:cubicBezTo>
                  <a:pt x="296" y="491"/>
                  <a:pt x="297" y="492"/>
                  <a:pt x="297" y="492"/>
                </a:cubicBezTo>
                <a:cubicBezTo>
                  <a:pt x="297" y="494"/>
                  <a:pt x="297" y="496"/>
                  <a:pt x="296" y="498"/>
                </a:cubicBezTo>
                <a:cubicBezTo>
                  <a:pt x="296" y="498"/>
                  <a:pt x="296" y="499"/>
                  <a:pt x="296" y="499"/>
                </a:cubicBezTo>
                <a:cubicBezTo>
                  <a:pt x="296" y="499"/>
                  <a:pt x="295" y="499"/>
                  <a:pt x="295" y="499"/>
                </a:cubicBezTo>
                <a:cubicBezTo>
                  <a:pt x="295" y="497"/>
                  <a:pt x="295" y="494"/>
                  <a:pt x="296" y="491"/>
                </a:cubicBezTo>
                <a:close/>
                <a:moveTo>
                  <a:pt x="303" y="502"/>
                </a:moveTo>
                <a:cubicBezTo>
                  <a:pt x="303" y="502"/>
                  <a:pt x="303" y="502"/>
                  <a:pt x="303" y="502"/>
                </a:cubicBezTo>
                <a:cubicBezTo>
                  <a:pt x="303" y="501"/>
                  <a:pt x="303" y="499"/>
                  <a:pt x="303" y="498"/>
                </a:cubicBezTo>
                <a:cubicBezTo>
                  <a:pt x="303" y="498"/>
                  <a:pt x="303" y="498"/>
                  <a:pt x="303" y="498"/>
                </a:cubicBezTo>
                <a:cubicBezTo>
                  <a:pt x="303" y="498"/>
                  <a:pt x="303" y="499"/>
                  <a:pt x="303" y="499"/>
                </a:cubicBezTo>
                <a:cubicBezTo>
                  <a:pt x="303" y="500"/>
                  <a:pt x="303" y="501"/>
                  <a:pt x="303" y="502"/>
                </a:cubicBezTo>
                <a:close/>
                <a:moveTo>
                  <a:pt x="298" y="506"/>
                </a:moveTo>
                <a:cubicBezTo>
                  <a:pt x="298" y="505"/>
                  <a:pt x="298" y="504"/>
                  <a:pt x="298" y="503"/>
                </a:cubicBezTo>
                <a:cubicBezTo>
                  <a:pt x="299" y="503"/>
                  <a:pt x="299" y="503"/>
                  <a:pt x="299" y="503"/>
                </a:cubicBezTo>
                <a:cubicBezTo>
                  <a:pt x="299" y="504"/>
                  <a:pt x="299" y="504"/>
                  <a:pt x="299" y="505"/>
                </a:cubicBezTo>
                <a:cubicBezTo>
                  <a:pt x="299" y="509"/>
                  <a:pt x="299" y="512"/>
                  <a:pt x="299" y="516"/>
                </a:cubicBezTo>
                <a:cubicBezTo>
                  <a:pt x="299" y="516"/>
                  <a:pt x="299" y="516"/>
                  <a:pt x="298" y="515"/>
                </a:cubicBezTo>
                <a:cubicBezTo>
                  <a:pt x="298" y="512"/>
                  <a:pt x="298" y="509"/>
                  <a:pt x="298" y="506"/>
                </a:cubicBezTo>
                <a:close/>
                <a:moveTo>
                  <a:pt x="297" y="480"/>
                </a:moveTo>
                <a:cubicBezTo>
                  <a:pt x="297" y="480"/>
                  <a:pt x="297" y="480"/>
                  <a:pt x="298" y="480"/>
                </a:cubicBezTo>
                <a:cubicBezTo>
                  <a:pt x="297" y="484"/>
                  <a:pt x="297" y="486"/>
                  <a:pt x="297" y="488"/>
                </a:cubicBezTo>
                <a:cubicBezTo>
                  <a:pt x="297" y="489"/>
                  <a:pt x="296" y="489"/>
                  <a:pt x="296" y="489"/>
                </a:cubicBezTo>
                <a:cubicBezTo>
                  <a:pt x="296" y="487"/>
                  <a:pt x="296" y="485"/>
                  <a:pt x="297" y="483"/>
                </a:cubicBezTo>
                <a:cubicBezTo>
                  <a:pt x="297" y="482"/>
                  <a:pt x="297" y="481"/>
                  <a:pt x="297" y="480"/>
                </a:cubicBezTo>
                <a:close/>
                <a:moveTo>
                  <a:pt x="302" y="502"/>
                </a:moveTo>
                <a:cubicBezTo>
                  <a:pt x="301" y="502"/>
                  <a:pt x="301" y="502"/>
                  <a:pt x="300" y="502"/>
                </a:cubicBezTo>
                <a:cubicBezTo>
                  <a:pt x="300" y="501"/>
                  <a:pt x="300" y="500"/>
                  <a:pt x="300" y="498"/>
                </a:cubicBezTo>
                <a:cubicBezTo>
                  <a:pt x="301" y="498"/>
                  <a:pt x="301" y="498"/>
                  <a:pt x="302" y="498"/>
                </a:cubicBezTo>
                <a:cubicBezTo>
                  <a:pt x="302" y="499"/>
                  <a:pt x="302" y="501"/>
                  <a:pt x="302" y="502"/>
                </a:cubicBezTo>
                <a:close/>
                <a:moveTo>
                  <a:pt x="300" y="498"/>
                </a:moveTo>
                <a:cubicBezTo>
                  <a:pt x="300" y="496"/>
                  <a:pt x="300" y="494"/>
                  <a:pt x="301" y="491"/>
                </a:cubicBezTo>
                <a:cubicBezTo>
                  <a:pt x="301" y="491"/>
                  <a:pt x="301" y="491"/>
                  <a:pt x="301" y="491"/>
                </a:cubicBezTo>
                <a:cubicBezTo>
                  <a:pt x="301" y="493"/>
                  <a:pt x="301" y="495"/>
                  <a:pt x="302" y="497"/>
                </a:cubicBezTo>
                <a:cubicBezTo>
                  <a:pt x="301" y="497"/>
                  <a:pt x="301" y="497"/>
                  <a:pt x="300" y="498"/>
                </a:cubicBezTo>
                <a:close/>
                <a:moveTo>
                  <a:pt x="299" y="480"/>
                </a:moveTo>
                <a:cubicBezTo>
                  <a:pt x="299" y="480"/>
                  <a:pt x="300" y="480"/>
                  <a:pt x="300" y="480"/>
                </a:cubicBezTo>
                <a:cubicBezTo>
                  <a:pt x="300" y="483"/>
                  <a:pt x="300" y="486"/>
                  <a:pt x="300" y="488"/>
                </a:cubicBezTo>
                <a:cubicBezTo>
                  <a:pt x="299" y="488"/>
                  <a:pt x="299" y="488"/>
                  <a:pt x="299" y="488"/>
                </a:cubicBezTo>
                <a:cubicBezTo>
                  <a:pt x="299" y="487"/>
                  <a:pt x="299" y="486"/>
                  <a:pt x="299" y="485"/>
                </a:cubicBezTo>
                <a:cubicBezTo>
                  <a:pt x="299" y="484"/>
                  <a:pt x="299" y="482"/>
                  <a:pt x="299" y="480"/>
                </a:cubicBezTo>
                <a:close/>
                <a:moveTo>
                  <a:pt x="301" y="480"/>
                </a:moveTo>
                <a:cubicBezTo>
                  <a:pt x="301" y="480"/>
                  <a:pt x="301" y="480"/>
                  <a:pt x="301" y="480"/>
                </a:cubicBezTo>
                <a:cubicBezTo>
                  <a:pt x="301" y="483"/>
                  <a:pt x="301" y="485"/>
                  <a:pt x="301" y="488"/>
                </a:cubicBezTo>
                <a:cubicBezTo>
                  <a:pt x="301" y="488"/>
                  <a:pt x="301" y="488"/>
                  <a:pt x="301" y="488"/>
                </a:cubicBezTo>
                <a:cubicBezTo>
                  <a:pt x="301" y="487"/>
                  <a:pt x="301" y="487"/>
                  <a:pt x="301" y="486"/>
                </a:cubicBezTo>
                <a:cubicBezTo>
                  <a:pt x="301" y="484"/>
                  <a:pt x="301" y="482"/>
                  <a:pt x="301" y="480"/>
                </a:cubicBezTo>
                <a:close/>
                <a:moveTo>
                  <a:pt x="299" y="489"/>
                </a:moveTo>
                <a:cubicBezTo>
                  <a:pt x="299" y="489"/>
                  <a:pt x="299" y="489"/>
                  <a:pt x="300" y="489"/>
                </a:cubicBezTo>
                <a:cubicBezTo>
                  <a:pt x="300" y="490"/>
                  <a:pt x="300" y="490"/>
                  <a:pt x="300" y="490"/>
                </a:cubicBezTo>
                <a:cubicBezTo>
                  <a:pt x="299" y="490"/>
                  <a:pt x="299" y="491"/>
                  <a:pt x="298" y="491"/>
                </a:cubicBezTo>
                <a:cubicBezTo>
                  <a:pt x="298" y="490"/>
                  <a:pt x="298" y="490"/>
                  <a:pt x="299" y="489"/>
                </a:cubicBezTo>
                <a:cubicBezTo>
                  <a:pt x="299" y="489"/>
                  <a:pt x="299" y="489"/>
                  <a:pt x="299" y="489"/>
                </a:cubicBezTo>
                <a:close/>
                <a:moveTo>
                  <a:pt x="301" y="489"/>
                </a:moveTo>
                <a:cubicBezTo>
                  <a:pt x="301" y="489"/>
                  <a:pt x="301" y="489"/>
                  <a:pt x="301" y="489"/>
                </a:cubicBezTo>
                <a:cubicBezTo>
                  <a:pt x="301" y="489"/>
                  <a:pt x="301" y="490"/>
                  <a:pt x="301" y="490"/>
                </a:cubicBezTo>
                <a:cubicBezTo>
                  <a:pt x="301" y="490"/>
                  <a:pt x="301" y="490"/>
                  <a:pt x="301" y="490"/>
                </a:cubicBezTo>
                <a:cubicBezTo>
                  <a:pt x="301" y="490"/>
                  <a:pt x="301" y="489"/>
                  <a:pt x="301" y="489"/>
                </a:cubicBezTo>
                <a:close/>
                <a:moveTo>
                  <a:pt x="302" y="489"/>
                </a:moveTo>
                <a:cubicBezTo>
                  <a:pt x="302" y="489"/>
                  <a:pt x="303" y="489"/>
                  <a:pt x="303" y="489"/>
                </a:cubicBezTo>
                <a:cubicBezTo>
                  <a:pt x="303" y="489"/>
                  <a:pt x="303" y="490"/>
                  <a:pt x="303" y="490"/>
                </a:cubicBezTo>
                <a:cubicBezTo>
                  <a:pt x="303" y="490"/>
                  <a:pt x="303" y="490"/>
                  <a:pt x="302" y="490"/>
                </a:cubicBezTo>
                <a:cubicBezTo>
                  <a:pt x="302" y="490"/>
                  <a:pt x="302" y="489"/>
                  <a:pt x="302" y="489"/>
                </a:cubicBezTo>
                <a:close/>
                <a:moveTo>
                  <a:pt x="302" y="488"/>
                </a:moveTo>
                <a:cubicBezTo>
                  <a:pt x="302" y="487"/>
                  <a:pt x="302" y="487"/>
                  <a:pt x="302" y="486"/>
                </a:cubicBezTo>
                <a:cubicBezTo>
                  <a:pt x="302" y="484"/>
                  <a:pt x="302" y="482"/>
                  <a:pt x="302" y="480"/>
                </a:cubicBezTo>
                <a:cubicBezTo>
                  <a:pt x="303" y="480"/>
                  <a:pt x="303" y="480"/>
                  <a:pt x="303" y="480"/>
                </a:cubicBezTo>
                <a:cubicBezTo>
                  <a:pt x="303" y="483"/>
                  <a:pt x="303" y="485"/>
                  <a:pt x="303" y="488"/>
                </a:cubicBezTo>
                <a:cubicBezTo>
                  <a:pt x="303" y="488"/>
                  <a:pt x="302" y="488"/>
                  <a:pt x="302" y="488"/>
                </a:cubicBezTo>
                <a:close/>
                <a:moveTo>
                  <a:pt x="302" y="480"/>
                </a:moveTo>
                <a:cubicBezTo>
                  <a:pt x="302" y="479"/>
                  <a:pt x="302" y="479"/>
                  <a:pt x="302" y="479"/>
                </a:cubicBezTo>
                <a:cubicBezTo>
                  <a:pt x="303" y="479"/>
                  <a:pt x="303" y="479"/>
                  <a:pt x="303" y="479"/>
                </a:cubicBezTo>
                <a:cubicBezTo>
                  <a:pt x="303" y="479"/>
                  <a:pt x="303" y="479"/>
                  <a:pt x="303" y="480"/>
                </a:cubicBezTo>
                <a:cubicBezTo>
                  <a:pt x="303" y="480"/>
                  <a:pt x="303" y="480"/>
                  <a:pt x="302" y="480"/>
                </a:cubicBezTo>
                <a:close/>
                <a:moveTo>
                  <a:pt x="301" y="480"/>
                </a:moveTo>
                <a:cubicBezTo>
                  <a:pt x="301" y="480"/>
                  <a:pt x="301" y="480"/>
                  <a:pt x="301" y="480"/>
                </a:cubicBezTo>
                <a:cubicBezTo>
                  <a:pt x="301" y="480"/>
                  <a:pt x="301" y="479"/>
                  <a:pt x="301" y="479"/>
                </a:cubicBezTo>
                <a:cubicBezTo>
                  <a:pt x="301" y="479"/>
                  <a:pt x="301" y="479"/>
                  <a:pt x="301" y="479"/>
                </a:cubicBezTo>
                <a:cubicBezTo>
                  <a:pt x="301" y="479"/>
                  <a:pt x="301" y="480"/>
                  <a:pt x="301" y="480"/>
                </a:cubicBezTo>
                <a:close/>
                <a:moveTo>
                  <a:pt x="300" y="480"/>
                </a:moveTo>
                <a:cubicBezTo>
                  <a:pt x="300" y="480"/>
                  <a:pt x="299" y="480"/>
                  <a:pt x="299" y="480"/>
                </a:cubicBezTo>
                <a:cubicBezTo>
                  <a:pt x="299" y="480"/>
                  <a:pt x="299" y="480"/>
                  <a:pt x="299" y="479"/>
                </a:cubicBezTo>
                <a:cubicBezTo>
                  <a:pt x="299" y="479"/>
                  <a:pt x="300" y="479"/>
                  <a:pt x="300" y="479"/>
                </a:cubicBezTo>
                <a:cubicBezTo>
                  <a:pt x="300" y="479"/>
                  <a:pt x="300" y="480"/>
                  <a:pt x="300" y="480"/>
                </a:cubicBezTo>
                <a:close/>
                <a:moveTo>
                  <a:pt x="298" y="491"/>
                </a:moveTo>
                <a:cubicBezTo>
                  <a:pt x="299" y="491"/>
                  <a:pt x="299" y="491"/>
                  <a:pt x="300" y="491"/>
                </a:cubicBezTo>
                <a:cubicBezTo>
                  <a:pt x="299" y="494"/>
                  <a:pt x="299" y="496"/>
                  <a:pt x="299" y="498"/>
                </a:cubicBezTo>
                <a:cubicBezTo>
                  <a:pt x="299" y="498"/>
                  <a:pt x="299" y="498"/>
                  <a:pt x="298" y="498"/>
                </a:cubicBezTo>
                <a:cubicBezTo>
                  <a:pt x="298" y="496"/>
                  <a:pt x="298" y="494"/>
                  <a:pt x="298" y="491"/>
                </a:cubicBezTo>
                <a:close/>
                <a:moveTo>
                  <a:pt x="302" y="491"/>
                </a:moveTo>
                <a:cubicBezTo>
                  <a:pt x="303" y="491"/>
                  <a:pt x="303" y="491"/>
                  <a:pt x="303" y="491"/>
                </a:cubicBezTo>
                <a:cubicBezTo>
                  <a:pt x="303" y="493"/>
                  <a:pt x="303" y="495"/>
                  <a:pt x="303" y="497"/>
                </a:cubicBezTo>
                <a:cubicBezTo>
                  <a:pt x="303" y="497"/>
                  <a:pt x="303" y="497"/>
                  <a:pt x="303" y="497"/>
                </a:cubicBezTo>
                <a:cubicBezTo>
                  <a:pt x="302" y="495"/>
                  <a:pt x="302" y="493"/>
                  <a:pt x="302" y="491"/>
                </a:cubicBezTo>
                <a:close/>
                <a:moveTo>
                  <a:pt x="305" y="488"/>
                </a:moveTo>
                <a:cubicBezTo>
                  <a:pt x="305" y="488"/>
                  <a:pt x="306" y="488"/>
                  <a:pt x="306" y="488"/>
                </a:cubicBezTo>
                <a:cubicBezTo>
                  <a:pt x="306" y="489"/>
                  <a:pt x="306" y="490"/>
                  <a:pt x="306" y="490"/>
                </a:cubicBezTo>
                <a:cubicBezTo>
                  <a:pt x="306" y="490"/>
                  <a:pt x="305" y="490"/>
                  <a:pt x="305" y="490"/>
                </a:cubicBezTo>
                <a:cubicBezTo>
                  <a:pt x="305" y="490"/>
                  <a:pt x="305" y="489"/>
                  <a:pt x="305" y="488"/>
                </a:cubicBezTo>
                <a:close/>
                <a:moveTo>
                  <a:pt x="307" y="488"/>
                </a:moveTo>
                <a:cubicBezTo>
                  <a:pt x="308" y="488"/>
                  <a:pt x="310" y="488"/>
                  <a:pt x="311" y="487"/>
                </a:cubicBezTo>
                <a:cubicBezTo>
                  <a:pt x="311" y="489"/>
                  <a:pt x="311" y="490"/>
                  <a:pt x="311" y="491"/>
                </a:cubicBezTo>
                <a:cubicBezTo>
                  <a:pt x="310" y="491"/>
                  <a:pt x="308" y="490"/>
                  <a:pt x="307" y="490"/>
                </a:cubicBezTo>
                <a:cubicBezTo>
                  <a:pt x="307" y="490"/>
                  <a:pt x="307" y="489"/>
                  <a:pt x="307" y="488"/>
                </a:cubicBezTo>
                <a:close/>
                <a:moveTo>
                  <a:pt x="312" y="487"/>
                </a:moveTo>
                <a:cubicBezTo>
                  <a:pt x="313" y="487"/>
                  <a:pt x="314" y="487"/>
                  <a:pt x="316" y="487"/>
                </a:cubicBezTo>
                <a:cubicBezTo>
                  <a:pt x="315" y="488"/>
                  <a:pt x="315" y="490"/>
                  <a:pt x="315" y="491"/>
                </a:cubicBezTo>
                <a:cubicBezTo>
                  <a:pt x="314" y="491"/>
                  <a:pt x="313" y="491"/>
                  <a:pt x="312" y="491"/>
                </a:cubicBezTo>
                <a:cubicBezTo>
                  <a:pt x="312" y="490"/>
                  <a:pt x="312" y="488"/>
                  <a:pt x="312" y="487"/>
                </a:cubicBezTo>
                <a:close/>
                <a:moveTo>
                  <a:pt x="316" y="486"/>
                </a:moveTo>
                <a:cubicBezTo>
                  <a:pt x="314" y="486"/>
                  <a:pt x="313" y="486"/>
                  <a:pt x="312" y="487"/>
                </a:cubicBezTo>
                <a:cubicBezTo>
                  <a:pt x="312" y="486"/>
                  <a:pt x="312" y="485"/>
                  <a:pt x="312" y="484"/>
                </a:cubicBezTo>
                <a:cubicBezTo>
                  <a:pt x="312" y="483"/>
                  <a:pt x="312" y="482"/>
                  <a:pt x="312" y="480"/>
                </a:cubicBezTo>
                <a:cubicBezTo>
                  <a:pt x="313" y="480"/>
                  <a:pt x="313" y="480"/>
                  <a:pt x="314" y="480"/>
                </a:cubicBezTo>
                <a:cubicBezTo>
                  <a:pt x="315" y="480"/>
                  <a:pt x="316" y="480"/>
                  <a:pt x="316" y="480"/>
                </a:cubicBezTo>
                <a:cubicBezTo>
                  <a:pt x="316" y="482"/>
                  <a:pt x="316" y="484"/>
                  <a:pt x="316" y="486"/>
                </a:cubicBezTo>
                <a:close/>
                <a:moveTo>
                  <a:pt x="311" y="487"/>
                </a:moveTo>
                <a:cubicBezTo>
                  <a:pt x="310" y="487"/>
                  <a:pt x="309" y="487"/>
                  <a:pt x="307" y="487"/>
                </a:cubicBezTo>
                <a:cubicBezTo>
                  <a:pt x="307" y="487"/>
                  <a:pt x="307" y="486"/>
                  <a:pt x="307" y="486"/>
                </a:cubicBezTo>
                <a:cubicBezTo>
                  <a:pt x="307" y="484"/>
                  <a:pt x="307" y="482"/>
                  <a:pt x="307" y="480"/>
                </a:cubicBezTo>
                <a:cubicBezTo>
                  <a:pt x="309" y="480"/>
                  <a:pt x="310" y="480"/>
                  <a:pt x="311" y="480"/>
                </a:cubicBezTo>
                <a:cubicBezTo>
                  <a:pt x="311" y="482"/>
                  <a:pt x="311" y="485"/>
                  <a:pt x="311" y="487"/>
                </a:cubicBezTo>
                <a:close/>
                <a:moveTo>
                  <a:pt x="306" y="487"/>
                </a:moveTo>
                <a:cubicBezTo>
                  <a:pt x="306" y="487"/>
                  <a:pt x="305" y="487"/>
                  <a:pt x="305" y="487"/>
                </a:cubicBezTo>
                <a:cubicBezTo>
                  <a:pt x="305" y="485"/>
                  <a:pt x="305" y="483"/>
                  <a:pt x="306" y="480"/>
                </a:cubicBezTo>
                <a:cubicBezTo>
                  <a:pt x="306" y="480"/>
                  <a:pt x="306" y="480"/>
                  <a:pt x="306" y="480"/>
                </a:cubicBezTo>
                <a:cubicBezTo>
                  <a:pt x="306" y="483"/>
                  <a:pt x="306" y="485"/>
                  <a:pt x="306" y="487"/>
                </a:cubicBezTo>
                <a:close/>
                <a:moveTo>
                  <a:pt x="304" y="483"/>
                </a:moveTo>
                <a:cubicBezTo>
                  <a:pt x="304" y="482"/>
                  <a:pt x="304" y="481"/>
                  <a:pt x="304" y="480"/>
                </a:cubicBezTo>
                <a:cubicBezTo>
                  <a:pt x="305" y="480"/>
                  <a:pt x="305" y="480"/>
                  <a:pt x="305" y="480"/>
                </a:cubicBezTo>
                <a:cubicBezTo>
                  <a:pt x="305" y="481"/>
                  <a:pt x="304" y="482"/>
                  <a:pt x="304" y="483"/>
                </a:cubicBezTo>
                <a:close/>
                <a:moveTo>
                  <a:pt x="305" y="480"/>
                </a:moveTo>
                <a:cubicBezTo>
                  <a:pt x="305" y="480"/>
                  <a:pt x="305" y="480"/>
                  <a:pt x="305" y="480"/>
                </a:cubicBezTo>
                <a:cubicBezTo>
                  <a:pt x="305" y="479"/>
                  <a:pt x="305" y="479"/>
                  <a:pt x="305" y="478"/>
                </a:cubicBezTo>
                <a:cubicBezTo>
                  <a:pt x="305" y="478"/>
                  <a:pt x="305" y="478"/>
                  <a:pt x="305" y="478"/>
                </a:cubicBezTo>
                <a:cubicBezTo>
                  <a:pt x="305" y="479"/>
                  <a:pt x="305" y="479"/>
                  <a:pt x="305" y="480"/>
                </a:cubicBezTo>
                <a:cubicBezTo>
                  <a:pt x="305" y="480"/>
                  <a:pt x="305" y="480"/>
                  <a:pt x="305" y="480"/>
                </a:cubicBezTo>
                <a:close/>
                <a:moveTo>
                  <a:pt x="305" y="478"/>
                </a:moveTo>
                <a:cubicBezTo>
                  <a:pt x="305" y="476"/>
                  <a:pt x="305" y="474"/>
                  <a:pt x="305" y="472"/>
                </a:cubicBezTo>
                <a:cubicBezTo>
                  <a:pt x="305" y="472"/>
                  <a:pt x="306" y="472"/>
                  <a:pt x="306" y="472"/>
                </a:cubicBezTo>
                <a:cubicBezTo>
                  <a:pt x="306" y="474"/>
                  <a:pt x="305" y="476"/>
                  <a:pt x="305" y="478"/>
                </a:cubicBezTo>
                <a:cubicBezTo>
                  <a:pt x="305" y="478"/>
                  <a:pt x="305" y="478"/>
                  <a:pt x="305" y="478"/>
                </a:cubicBezTo>
                <a:close/>
                <a:moveTo>
                  <a:pt x="303" y="478"/>
                </a:moveTo>
                <a:cubicBezTo>
                  <a:pt x="303" y="478"/>
                  <a:pt x="303" y="478"/>
                  <a:pt x="302" y="478"/>
                </a:cubicBezTo>
                <a:cubicBezTo>
                  <a:pt x="302" y="476"/>
                  <a:pt x="302" y="474"/>
                  <a:pt x="302" y="472"/>
                </a:cubicBezTo>
                <a:cubicBezTo>
                  <a:pt x="303" y="472"/>
                  <a:pt x="303" y="472"/>
                  <a:pt x="304" y="472"/>
                </a:cubicBezTo>
                <a:cubicBezTo>
                  <a:pt x="304" y="474"/>
                  <a:pt x="303" y="476"/>
                  <a:pt x="303" y="478"/>
                </a:cubicBezTo>
                <a:close/>
                <a:moveTo>
                  <a:pt x="301" y="478"/>
                </a:moveTo>
                <a:cubicBezTo>
                  <a:pt x="301" y="478"/>
                  <a:pt x="301" y="478"/>
                  <a:pt x="301" y="478"/>
                </a:cubicBezTo>
                <a:cubicBezTo>
                  <a:pt x="301" y="476"/>
                  <a:pt x="301" y="474"/>
                  <a:pt x="301" y="472"/>
                </a:cubicBezTo>
                <a:cubicBezTo>
                  <a:pt x="301" y="472"/>
                  <a:pt x="301" y="472"/>
                  <a:pt x="301" y="472"/>
                </a:cubicBezTo>
                <a:cubicBezTo>
                  <a:pt x="301" y="474"/>
                  <a:pt x="301" y="476"/>
                  <a:pt x="301" y="478"/>
                </a:cubicBezTo>
                <a:close/>
                <a:moveTo>
                  <a:pt x="300" y="478"/>
                </a:moveTo>
                <a:cubicBezTo>
                  <a:pt x="300" y="478"/>
                  <a:pt x="299" y="478"/>
                  <a:pt x="299" y="479"/>
                </a:cubicBezTo>
                <a:cubicBezTo>
                  <a:pt x="299" y="476"/>
                  <a:pt x="299" y="474"/>
                  <a:pt x="299" y="472"/>
                </a:cubicBezTo>
                <a:cubicBezTo>
                  <a:pt x="300" y="472"/>
                  <a:pt x="300" y="472"/>
                  <a:pt x="300" y="472"/>
                </a:cubicBezTo>
                <a:cubicBezTo>
                  <a:pt x="300" y="474"/>
                  <a:pt x="300" y="476"/>
                  <a:pt x="300" y="478"/>
                </a:cubicBezTo>
                <a:close/>
                <a:moveTo>
                  <a:pt x="298" y="476"/>
                </a:moveTo>
                <a:cubicBezTo>
                  <a:pt x="298" y="475"/>
                  <a:pt x="298" y="474"/>
                  <a:pt x="298" y="473"/>
                </a:cubicBezTo>
                <a:cubicBezTo>
                  <a:pt x="298" y="473"/>
                  <a:pt x="298" y="472"/>
                  <a:pt x="298" y="472"/>
                </a:cubicBezTo>
                <a:cubicBezTo>
                  <a:pt x="298" y="472"/>
                  <a:pt x="298" y="472"/>
                  <a:pt x="298" y="472"/>
                </a:cubicBezTo>
                <a:cubicBezTo>
                  <a:pt x="298" y="474"/>
                  <a:pt x="298" y="475"/>
                  <a:pt x="298" y="476"/>
                </a:cubicBezTo>
                <a:close/>
                <a:moveTo>
                  <a:pt x="298" y="479"/>
                </a:moveTo>
                <a:cubicBezTo>
                  <a:pt x="297" y="479"/>
                  <a:pt x="297" y="479"/>
                  <a:pt x="297" y="479"/>
                </a:cubicBezTo>
                <a:cubicBezTo>
                  <a:pt x="297" y="478"/>
                  <a:pt x="297" y="476"/>
                  <a:pt x="298" y="474"/>
                </a:cubicBezTo>
                <a:cubicBezTo>
                  <a:pt x="298" y="476"/>
                  <a:pt x="298" y="477"/>
                  <a:pt x="298" y="479"/>
                </a:cubicBezTo>
                <a:close/>
                <a:moveTo>
                  <a:pt x="298" y="499"/>
                </a:moveTo>
                <a:cubicBezTo>
                  <a:pt x="299" y="499"/>
                  <a:pt x="299" y="499"/>
                  <a:pt x="299" y="499"/>
                </a:cubicBezTo>
                <a:cubicBezTo>
                  <a:pt x="299" y="500"/>
                  <a:pt x="299" y="501"/>
                  <a:pt x="299" y="502"/>
                </a:cubicBezTo>
                <a:cubicBezTo>
                  <a:pt x="299" y="502"/>
                  <a:pt x="299" y="502"/>
                  <a:pt x="298" y="502"/>
                </a:cubicBezTo>
                <a:cubicBezTo>
                  <a:pt x="298" y="501"/>
                  <a:pt x="298" y="500"/>
                  <a:pt x="298" y="499"/>
                </a:cubicBezTo>
                <a:close/>
                <a:moveTo>
                  <a:pt x="297" y="502"/>
                </a:moveTo>
                <a:cubicBezTo>
                  <a:pt x="297" y="502"/>
                  <a:pt x="297" y="502"/>
                  <a:pt x="297" y="502"/>
                </a:cubicBezTo>
                <a:cubicBezTo>
                  <a:pt x="297" y="501"/>
                  <a:pt x="297" y="501"/>
                  <a:pt x="297" y="500"/>
                </a:cubicBezTo>
                <a:cubicBezTo>
                  <a:pt x="297" y="501"/>
                  <a:pt x="297" y="501"/>
                  <a:pt x="297" y="502"/>
                </a:cubicBezTo>
                <a:close/>
                <a:moveTo>
                  <a:pt x="300" y="503"/>
                </a:moveTo>
                <a:cubicBezTo>
                  <a:pt x="301" y="503"/>
                  <a:pt x="301" y="503"/>
                  <a:pt x="302" y="503"/>
                </a:cubicBezTo>
                <a:cubicBezTo>
                  <a:pt x="302" y="505"/>
                  <a:pt x="302" y="506"/>
                  <a:pt x="302" y="508"/>
                </a:cubicBezTo>
                <a:cubicBezTo>
                  <a:pt x="302" y="508"/>
                  <a:pt x="302" y="509"/>
                  <a:pt x="302" y="510"/>
                </a:cubicBezTo>
                <a:cubicBezTo>
                  <a:pt x="302" y="511"/>
                  <a:pt x="301" y="515"/>
                  <a:pt x="300" y="516"/>
                </a:cubicBezTo>
                <a:cubicBezTo>
                  <a:pt x="300" y="512"/>
                  <a:pt x="300" y="507"/>
                  <a:pt x="300" y="503"/>
                </a:cubicBezTo>
                <a:close/>
                <a:moveTo>
                  <a:pt x="304" y="496"/>
                </a:moveTo>
                <a:cubicBezTo>
                  <a:pt x="305" y="494"/>
                  <a:pt x="305" y="493"/>
                  <a:pt x="305" y="491"/>
                </a:cubicBezTo>
                <a:cubicBezTo>
                  <a:pt x="305" y="491"/>
                  <a:pt x="306" y="491"/>
                  <a:pt x="306" y="491"/>
                </a:cubicBezTo>
                <a:cubicBezTo>
                  <a:pt x="306" y="493"/>
                  <a:pt x="306" y="495"/>
                  <a:pt x="306" y="496"/>
                </a:cubicBezTo>
                <a:cubicBezTo>
                  <a:pt x="306" y="496"/>
                  <a:pt x="305" y="496"/>
                  <a:pt x="304" y="497"/>
                </a:cubicBezTo>
                <a:cubicBezTo>
                  <a:pt x="304" y="496"/>
                  <a:pt x="304" y="496"/>
                  <a:pt x="304" y="496"/>
                </a:cubicBezTo>
                <a:close/>
                <a:moveTo>
                  <a:pt x="307" y="491"/>
                </a:moveTo>
                <a:cubicBezTo>
                  <a:pt x="308" y="491"/>
                  <a:pt x="310" y="492"/>
                  <a:pt x="311" y="492"/>
                </a:cubicBezTo>
                <a:cubicBezTo>
                  <a:pt x="311" y="492"/>
                  <a:pt x="311" y="493"/>
                  <a:pt x="311" y="493"/>
                </a:cubicBezTo>
                <a:cubicBezTo>
                  <a:pt x="311" y="494"/>
                  <a:pt x="311" y="494"/>
                  <a:pt x="311" y="495"/>
                </a:cubicBezTo>
                <a:cubicBezTo>
                  <a:pt x="310" y="495"/>
                  <a:pt x="308" y="496"/>
                  <a:pt x="307" y="496"/>
                </a:cubicBezTo>
                <a:cubicBezTo>
                  <a:pt x="307" y="494"/>
                  <a:pt x="307" y="493"/>
                  <a:pt x="307" y="491"/>
                </a:cubicBezTo>
                <a:close/>
                <a:moveTo>
                  <a:pt x="312" y="492"/>
                </a:moveTo>
                <a:cubicBezTo>
                  <a:pt x="313" y="492"/>
                  <a:pt x="314" y="492"/>
                  <a:pt x="315" y="492"/>
                </a:cubicBezTo>
                <a:cubicBezTo>
                  <a:pt x="315" y="493"/>
                  <a:pt x="315" y="493"/>
                  <a:pt x="315" y="494"/>
                </a:cubicBezTo>
                <a:cubicBezTo>
                  <a:pt x="314" y="494"/>
                  <a:pt x="313" y="495"/>
                  <a:pt x="312" y="495"/>
                </a:cubicBezTo>
                <a:cubicBezTo>
                  <a:pt x="312" y="494"/>
                  <a:pt x="312" y="493"/>
                  <a:pt x="312" y="492"/>
                </a:cubicBezTo>
                <a:close/>
                <a:moveTo>
                  <a:pt x="317" y="479"/>
                </a:moveTo>
                <a:cubicBezTo>
                  <a:pt x="317" y="479"/>
                  <a:pt x="317" y="479"/>
                  <a:pt x="317" y="479"/>
                </a:cubicBezTo>
                <a:cubicBezTo>
                  <a:pt x="316" y="479"/>
                  <a:pt x="315" y="479"/>
                  <a:pt x="314" y="479"/>
                </a:cubicBezTo>
                <a:cubicBezTo>
                  <a:pt x="313" y="479"/>
                  <a:pt x="313" y="479"/>
                  <a:pt x="312" y="479"/>
                </a:cubicBezTo>
                <a:cubicBezTo>
                  <a:pt x="312" y="479"/>
                  <a:pt x="312" y="478"/>
                  <a:pt x="312" y="477"/>
                </a:cubicBezTo>
                <a:cubicBezTo>
                  <a:pt x="314" y="477"/>
                  <a:pt x="315" y="477"/>
                  <a:pt x="317" y="477"/>
                </a:cubicBezTo>
                <a:cubicBezTo>
                  <a:pt x="317" y="478"/>
                  <a:pt x="317" y="478"/>
                  <a:pt x="317" y="479"/>
                </a:cubicBezTo>
                <a:close/>
                <a:moveTo>
                  <a:pt x="311" y="479"/>
                </a:moveTo>
                <a:cubicBezTo>
                  <a:pt x="310" y="479"/>
                  <a:pt x="309" y="479"/>
                  <a:pt x="307" y="479"/>
                </a:cubicBezTo>
                <a:cubicBezTo>
                  <a:pt x="307" y="479"/>
                  <a:pt x="307" y="478"/>
                  <a:pt x="307" y="478"/>
                </a:cubicBezTo>
                <a:cubicBezTo>
                  <a:pt x="309" y="478"/>
                  <a:pt x="310" y="478"/>
                  <a:pt x="311" y="478"/>
                </a:cubicBezTo>
                <a:cubicBezTo>
                  <a:pt x="311" y="478"/>
                  <a:pt x="311" y="479"/>
                  <a:pt x="311" y="479"/>
                </a:cubicBezTo>
                <a:close/>
                <a:moveTo>
                  <a:pt x="306" y="479"/>
                </a:moveTo>
                <a:cubicBezTo>
                  <a:pt x="306" y="479"/>
                  <a:pt x="306" y="479"/>
                  <a:pt x="306" y="479"/>
                </a:cubicBezTo>
                <a:cubicBezTo>
                  <a:pt x="306" y="479"/>
                  <a:pt x="306" y="479"/>
                  <a:pt x="306" y="478"/>
                </a:cubicBezTo>
                <a:cubicBezTo>
                  <a:pt x="306" y="478"/>
                  <a:pt x="306" y="478"/>
                  <a:pt x="306" y="478"/>
                </a:cubicBezTo>
                <a:cubicBezTo>
                  <a:pt x="306" y="479"/>
                  <a:pt x="306" y="479"/>
                  <a:pt x="306" y="479"/>
                </a:cubicBezTo>
                <a:close/>
                <a:moveTo>
                  <a:pt x="306" y="478"/>
                </a:moveTo>
                <a:cubicBezTo>
                  <a:pt x="306" y="476"/>
                  <a:pt x="306" y="474"/>
                  <a:pt x="307" y="473"/>
                </a:cubicBezTo>
                <a:cubicBezTo>
                  <a:pt x="307" y="474"/>
                  <a:pt x="307" y="476"/>
                  <a:pt x="306" y="478"/>
                </a:cubicBezTo>
                <a:cubicBezTo>
                  <a:pt x="306" y="478"/>
                  <a:pt x="306" y="478"/>
                  <a:pt x="306" y="478"/>
                </a:cubicBezTo>
                <a:close/>
                <a:moveTo>
                  <a:pt x="306" y="471"/>
                </a:moveTo>
                <a:cubicBezTo>
                  <a:pt x="306" y="471"/>
                  <a:pt x="305" y="471"/>
                  <a:pt x="305" y="471"/>
                </a:cubicBezTo>
                <a:cubicBezTo>
                  <a:pt x="305" y="470"/>
                  <a:pt x="305" y="470"/>
                  <a:pt x="305" y="470"/>
                </a:cubicBezTo>
                <a:cubicBezTo>
                  <a:pt x="306" y="470"/>
                  <a:pt x="306" y="470"/>
                  <a:pt x="306" y="470"/>
                </a:cubicBezTo>
                <a:cubicBezTo>
                  <a:pt x="306" y="470"/>
                  <a:pt x="306" y="470"/>
                  <a:pt x="306" y="471"/>
                </a:cubicBezTo>
                <a:close/>
                <a:moveTo>
                  <a:pt x="304" y="471"/>
                </a:moveTo>
                <a:cubicBezTo>
                  <a:pt x="303" y="471"/>
                  <a:pt x="303" y="471"/>
                  <a:pt x="303" y="471"/>
                </a:cubicBezTo>
                <a:cubicBezTo>
                  <a:pt x="303" y="471"/>
                  <a:pt x="303" y="471"/>
                  <a:pt x="303" y="470"/>
                </a:cubicBezTo>
                <a:cubicBezTo>
                  <a:pt x="303" y="470"/>
                  <a:pt x="303" y="470"/>
                  <a:pt x="304" y="470"/>
                </a:cubicBezTo>
                <a:cubicBezTo>
                  <a:pt x="304" y="470"/>
                  <a:pt x="304" y="471"/>
                  <a:pt x="304" y="471"/>
                </a:cubicBezTo>
                <a:close/>
                <a:moveTo>
                  <a:pt x="301" y="471"/>
                </a:moveTo>
                <a:cubicBezTo>
                  <a:pt x="301" y="471"/>
                  <a:pt x="301" y="471"/>
                  <a:pt x="301" y="471"/>
                </a:cubicBezTo>
                <a:cubicBezTo>
                  <a:pt x="301" y="471"/>
                  <a:pt x="301" y="471"/>
                  <a:pt x="301" y="471"/>
                </a:cubicBezTo>
                <a:cubicBezTo>
                  <a:pt x="301" y="471"/>
                  <a:pt x="301" y="471"/>
                  <a:pt x="301" y="471"/>
                </a:cubicBezTo>
                <a:cubicBezTo>
                  <a:pt x="301" y="471"/>
                  <a:pt x="301" y="471"/>
                  <a:pt x="301" y="471"/>
                </a:cubicBezTo>
                <a:close/>
                <a:moveTo>
                  <a:pt x="300" y="471"/>
                </a:moveTo>
                <a:cubicBezTo>
                  <a:pt x="300" y="471"/>
                  <a:pt x="300" y="471"/>
                  <a:pt x="299" y="471"/>
                </a:cubicBezTo>
                <a:cubicBezTo>
                  <a:pt x="299" y="471"/>
                  <a:pt x="299" y="471"/>
                  <a:pt x="299" y="471"/>
                </a:cubicBezTo>
                <a:cubicBezTo>
                  <a:pt x="300" y="471"/>
                  <a:pt x="300" y="471"/>
                  <a:pt x="300" y="471"/>
                </a:cubicBezTo>
                <a:cubicBezTo>
                  <a:pt x="300" y="471"/>
                  <a:pt x="300" y="471"/>
                  <a:pt x="300" y="471"/>
                </a:cubicBezTo>
                <a:close/>
                <a:moveTo>
                  <a:pt x="298" y="471"/>
                </a:moveTo>
                <a:cubicBezTo>
                  <a:pt x="298" y="471"/>
                  <a:pt x="298" y="471"/>
                  <a:pt x="298" y="471"/>
                </a:cubicBezTo>
                <a:cubicBezTo>
                  <a:pt x="298" y="471"/>
                  <a:pt x="298" y="471"/>
                  <a:pt x="298" y="471"/>
                </a:cubicBezTo>
                <a:cubicBezTo>
                  <a:pt x="298" y="471"/>
                  <a:pt x="298" y="471"/>
                  <a:pt x="298" y="471"/>
                </a:cubicBezTo>
                <a:cubicBezTo>
                  <a:pt x="298" y="471"/>
                  <a:pt x="298" y="471"/>
                  <a:pt x="298" y="471"/>
                </a:cubicBezTo>
                <a:close/>
                <a:moveTo>
                  <a:pt x="298" y="470"/>
                </a:moveTo>
                <a:cubicBezTo>
                  <a:pt x="298" y="470"/>
                  <a:pt x="298" y="470"/>
                  <a:pt x="298" y="470"/>
                </a:cubicBezTo>
                <a:cubicBezTo>
                  <a:pt x="298" y="470"/>
                  <a:pt x="298" y="470"/>
                  <a:pt x="298" y="470"/>
                </a:cubicBezTo>
                <a:cubicBezTo>
                  <a:pt x="298" y="470"/>
                  <a:pt x="298" y="470"/>
                  <a:pt x="298" y="470"/>
                </a:cubicBezTo>
                <a:close/>
                <a:moveTo>
                  <a:pt x="297" y="471"/>
                </a:moveTo>
                <a:cubicBezTo>
                  <a:pt x="297" y="471"/>
                  <a:pt x="296" y="472"/>
                  <a:pt x="295" y="472"/>
                </a:cubicBezTo>
                <a:cubicBezTo>
                  <a:pt x="296" y="472"/>
                  <a:pt x="296" y="471"/>
                  <a:pt x="297" y="471"/>
                </a:cubicBezTo>
                <a:cubicBezTo>
                  <a:pt x="297" y="471"/>
                  <a:pt x="297" y="471"/>
                  <a:pt x="297" y="471"/>
                </a:cubicBezTo>
                <a:close/>
                <a:moveTo>
                  <a:pt x="294" y="472"/>
                </a:moveTo>
                <a:cubicBezTo>
                  <a:pt x="295" y="472"/>
                  <a:pt x="296" y="472"/>
                  <a:pt x="297" y="472"/>
                </a:cubicBezTo>
                <a:cubicBezTo>
                  <a:pt x="297" y="475"/>
                  <a:pt x="296" y="477"/>
                  <a:pt x="296" y="479"/>
                </a:cubicBezTo>
                <a:cubicBezTo>
                  <a:pt x="296" y="479"/>
                  <a:pt x="296" y="479"/>
                  <a:pt x="296" y="480"/>
                </a:cubicBezTo>
                <a:cubicBezTo>
                  <a:pt x="295" y="480"/>
                  <a:pt x="295" y="480"/>
                  <a:pt x="296" y="480"/>
                </a:cubicBezTo>
                <a:cubicBezTo>
                  <a:pt x="296" y="480"/>
                  <a:pt x="296" y="480"/>
                  <a:pt x="296" y="480"/>
                </a:cubicBezTo>
                <a:cubicBezTo>
                  <a:pt x="296" y="483"/>
                  <a:pt x="295" y="486"/>
                  <a:pt x="295" y="489"/>
                </a:cubicBezTo>
                <a:cubicBezTo>
                  <a:pt x="294" y="489"/>
                  <a:pt x="294" y="489"/>
                  <a:pt x="293" y="489"/>
                </a:cubicBezTo>
                <a:cubicBezTo>
                  <a:pt x="294" y="484"/>
                  <a:pt x="294" y="478"/>
                  <a:pt x="294" y="472"/>
                </a:cubicBezTo>
                <a:close/>
                <a:moveTo>
                  <a:pt x="293" y="490"/>
                </a:moveTo>
                <a:cubicBezTo>
                  <a:pt x="293" y="490"/>
                  <a:pt x="294" y="490"/>
                  <a:pt x="295" y="490"/>
                </a:cubicBezTo>
                <a:cubicBezTo>
                  <a:pt x="295" y="490"/>
                  <a:pt x="295" y="490"/>
                  <a:pt x="295" y="490"/>
                </a:cubicBezTo>
                <a:cubicBezTo>
                  <a:pt x="294" y="490"/>
                  <a:pt x="294" y="490"/>
                  <a:pt x="293" y="490"/>
                </a:cubicBezTo>
                <a:cubicBezTo>
                  <a:pt x="293" y="490"/>
                  <a:pt x="293" y="490"/>
                  <a:pt x="293" y="490"/>
                </a:cubicBezTo>
                <a:close/>
                <a:moveTo>
                  <a:pt x="296" y="490"/>
                </a:moveTo>
                <a:cubicBezTo>
                  <a:pt x="296" y="490"/>
                  <a:pt x="297" y="490"/>
                  <a:pt x="297" y="489"/>
                </a:cubicBezTo>
                <a:cubicBezTo>
                  <a:pt x="297" y="489"/>
                  <a:pt x="297" y="489"/>
                  <a:pt x="297" y="489"/>
                </a:cubicBezTo>
                <a:cubicBezTo>
                  <a:pt x="297" y="490"/>
                  <a:pt x="297" y="490"/>
                  <a:pt x="297" y="491"/>
                </a:cubicBezTo>
                <a:cubicBezTo>
                  <a:pt x="297" y="491"/>
                  <a:pt x="296" y="490"/>
                  <a:pt x="296" y="490"/>
                </a:cubicBezTo>
                <a:cubicBezTo>
                  <a:pt x="296" y="490"/>
                  <a:pt x="296" y="490"/>
                  <a:pt x="296" y="490"/>
                </a:cubicBezTo>
                <a:close/>
                <a:moveTo>
                  <a:pt x="296" y="502"/>
                </a:moveTo>
                <a:cubicBezTo>
                  <a:pt x="295" y="503"/>
                  <a:pt x="295" y="504"/>
                  <a:pt x="295" y="504"/>
                </a:cubicBezTo>
                <a:cubicBezTo>
                  <a:pt x="295" y="504"/>
                  <a:pt x="295" y="503"/>
                  <a:pt x="295" y="502"/>
                </a:cubicBezTo>
                <a:cubicBezTo>
                  <a:pt x="295" y="502"/>
                  <a:pt x="295" y="502"/>
                  <a:pt x="296" y="502"/>
                </a:cubicBezTo>
                <a:close/>
                <a:moveTo>
                  <a:pt x="297" y="503"/>
                </a:moveTo>
                <a:cubicBezTo>
                  <a:pt x="297" y="503"/>
                  <a:pt x="297" y="503"/>
                  <a:pt x="297" y="503"/>
                </a:cubicBezTo>
                <a:cubicBezTo>
                  <a:pt x="297" y="506"/>
                  <a:pt x="297" y="509"/>
                  <a:pt x="297" y="512"/>
                </a:cubicBezTo>
                <a:cubicBezTo>
                  <a:pt x="296" y="510"/>
                  <a:pt x="296" y="509"/>
                  <a:pt x="295" y="507"/>
                </a:cubicBezTo>
                <a:cubicBezTo>
                  <a:pt x="296" y="505"/>
                  <a:pt x="296" y="504"/>
                  <a:pt x="297" y="503"/>
                </a:cubicBezTo>
                <a:close/>
                <a:moveTo>
                  <a:pt x="298" y="517"/>
                </a:moveTo>
                <a:cubicBezTo>
                  <a:pt x="299" y="517"/>
                  <a:pt x="299" y="518"/>
                  <a:pt x="299" y="518"/>
                </a:cubicBezTo>
                <a:cubicBezTo>
                  <a:pt x="299" y="518"/>
                  <a:pt x="299" y="519"/>
                  <a:pt x="299" y="520"/>
                </a:cubicBezTo>
                <a:cubicBezTo>
                  <a:pt x="299" y="520"/>
                  <a:pt x="299" y="520"/>
                  <a:pt x="298" y="519"/>
                </a:cubicBezTo>
                <a:cubicBezTo>
                  <a:pt x="298" y="519"/>
                  <a:pt x="298" y="518"/>
                  <a:pt x="298" y="517"/>
                </a:cubicBezTo>
                <a:close/>
                <a:moveTo>
                  <a:pt x="300" y="520"/>
                </a:moveTo>
                <a:cubicBezTo>
                  <a:pt x="300" y="519"/>
                  <a:pt x="300" y="519"/>
                  <a:pt x="300" y="519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19"/>
                  <a:pt x="301" y="519"/>
                  <a:pt x="301" y="519"/>
                </a:cubicBezTo>
                <a:cubicBezTo>
                  <a:pt x="302" y="516"/>
                  <a:pt x="302" y="514"/>
                  <a:pt x="303" y="511"/>
                </a:cubicBezTo>
                <a:cubicBezTo>
                  <a:pt x="303" y="514"/>
                  <a:pt x="304" y="517"/>
                  <a:pt x="304" y="520"/>
                </a:cubicBezTo>
                <a:cubicBezTo>
                  <a:pt x="303" y="520"/>
                  <a:pt x="301" y="520"/>
                  <a:pt x="300" y="520"/>
                </a:cubicBezTo>
                <a:close/>
                <a:moveTo>
                  <a:pt x="305" y="498"/>
                </a:moveTo>
                <a:cubicBezTo>
                  <a:pt x="305" y="498"/>
                  <a:pt x="305" y="498"/>
                  <a:pt x="305" y="497"/>
                </a:cubicBezTo>
                <a:cubicBezTo>
                  <a:pt x="305" y="497"/>
                  <a:pt x="306" y="497"/>
                  <a:pt x="306" y="497"/>
                </a:cubicBezTo>
                <a:cubicBezTo>
                  <a:pt x="306" y="499"/>
                  <a:pt x="306" y="501"/>
                  <a:pt x="306" y="503"/>
                </a:cubicBezTo>
                <a:cubicBezTo>
                  <a:pt x="306" y="503"/>
                  <a:pt x="305" y="502"/>
                  <a:pt x="305" y="502"/>
                </a:cubicBezTo>
                <a:cubicBezTo>
                  <a:pt x="305" y="501"/>
                  <a:pt x="305" y="500"/>
                  <a:pt x="305" y="498"/>
                </a:cubicBezTo>
                <a:close/>
                <a:moveTo>
                  <a:pt x="307" y="497"/>
                </a:moveTo>
                <a:cubicBezTo>
                  <a:pt x="308" y="496"/>
                  <a:pt x="310" y="496"/>
                  <a:pt x="311" y="496"/>
                </a:cubicBezTo>
                <a:cubicBezTo>
                  <a:pt x="311" y="498"/>
                  <a:pt x="311" y="501"/>
                  <a:pt x="310" y="503"/>
                </a:cubicBezTo>
                <a:cubicBezTo>
                  <a:pt x="310" y="503"/>
                  <a:pt x="309" y="503"/>
                  <a:pt x="308" y="503"/>
                </a:cubicBezTo>
                <a:cubicBezTo>
                  <a:pt x="308" y="503"/>
                  <a:pt x="308" y="503"/>
                  <a:pt x="307" y="503"/>
                </a:cubicBezTo>
                <a:cubicBezTo>
                  <a:pt x="307" y="501"/>
                  <a:pt x="307" y="499"/>
                  <a:pt x="307" y="497"/>
                </a:cubicBezTo>
                <a:close/>
                <a:moveTo>
                  <a:pt x="311" y="496"/>
                </a:moveTo>
                <a:cubicBezTo>
                  <a:pt x="313" y="495"/>
                  <a:pt x="314" y="495"/>
                  <a:pt x="315" y="495"/>
                </a:cubicBezTo>
                <a:cubicBezTo>
                  <a:pt x="314" y="497"/>
                  <a:pt x="314" y="500"/>
                  <a:pt x="315" y="502"/>
                </a:cubicBezTo>
                <a:cubicBezTo>
                  <a:pt x="314" y="503"/>
                  <a:pt x="314" y="503"/>
                  <a:pt x="314" y="503"/>
                </a:cubicBezTo>
                <a:cubicBezTo>
                  <a:pt x="313" y="503"/>
                  <a:pt x="312" y="503"/>
                  <a:pt x="311" y="503"/>
                </a:cubicBezTo>
                <a:cubicBezTo>
                  <a:pt x="311" y="501"/>
                  <a:pt x="311" y="498"/>
                  <a:pt x="311" y="496"/>
                </a:cubicBezTo>
                <a:close/>
                <a:moveTo>
                  <a:pt x="319" y="485"/>
                </a:moveTo>
                <a:cubicBezTo>
                  <a:pt x="319" y="483"/>
                  <a:pt x="319" y="482"/>
                  <a:pt x="319" y="480"/>
                </a:cubicBezTo>
                <a:cubicBezTo>
                  <a:pt x="320" y="480"/>
                  <a:pt x="320" y="480"/>
                  <a:pt x="321" y="480"/>
                </a:cubicBezTo>
                <a:cubicBezTo>
                  <a:pt x="321" y="482"/>
                  <a:pt x="321" y="483"/>
                  <a:pt x="320" y="485"/>
                </a:cubicBezTo>
                <a:cubicBezTo>
                  <a:pt x="320" y="485"/>
                  <a:pt x="319" y="485"/>
                  <a:pt x="319" y="485"/>
                </a:cubicBezTo>
                <a:cubicBezTo>
                  <a:pt x="319" y="485"/>
                  <a:pt x="319" y="485"/>
                  <a:pt x="319" y="485"/>
                </a:cubicBezTo>
                <a:close/>
                <a:moveTo>
                  <a:pt x="322" y="480"/>
                </a:moveTo>
                <a:cubicBezTo>
                  <a:pt x="322" y="480"/>
                  <a:pt x="322" y="480"/>
                  <a:pt x="323" y="480"/>
                </a:cubicBezTo>
                <a:cubicBezTo>
                  <a:pt x="323" y="481"/>
                  <a:pt x="323" y="482"/>
                  <a:pt x="323" y="483"/>
                </a:cubicBezTo>
                <a:cubicBezTo>
                  <a:pt x="323" y="484"/>
                  <a:pt x="323" y="484"/>
                  <a:pt x="323" y="484"/>
                </a:cubicBezTo>
                <a:cubicBezTo>
                  <a:pt x="322" y="484"/>
                  <a:pt x="322" y="484"/>
                  <a:pt x="322" y="485"/>
                </a:cubicBezTo>
                <a:cubicBezTo>
                  <a:pt x="322" y="483"/>
                  <a:pt x="322" y="482"/>
                  <a:pt x="322" y="480"/>
                </a:cubicBezTo>
                <a:close/>
                <a:moveTo>
                  <a:pt x="321" y="479"/>
                </a:moveTo>
                <a:cubicBezTo>
                  <a:pt x="320" y="479"/>
                  <a:pt x="320" y="479"/>
                  <a:pt x="319" y="479"/>
                </a:cubicBezTo>
                <a:cubicBezTo>
                  <a:pt x="319" y="478"/>
                  <a:pt x="319" y="477"/>
                  <a:pt x="319" y="477"/>
                </a:cubicBezTo>
                <a:cubicBezTo>
                  <a:pt x="320" y="477"/>
                  <a:pt x="320" y="476"/>
                  <a:pt x="321" y="476"/>
                </a:cubicBezTo>
                <a:cubicBezTo>
                  <a:pt x="321" y="477"/>
                  <a:pt x="321" y="478"/>
                  <a:pt x="321" y="479"/>
                </a:cubicBezTo>
                <a:close/>
                <a:moveTo>
                  <a:pt x="317" y="477"/>
                </a:moveTo>
                <a:cubicBezTo>
                  <a:pt x="315" y="477"/>
                  <a:pt x="314" y="477"/>
                  <a:pt x="312" y="477"/>
                </a:cubicBezTo>
                <a:cubicBezTo>
                  <a:pt x="312" y="475"/>
                  <a:pt x="312" y="473"/>
                  <a:pt x="312" y="472"/>
                </a:cubicBezTo>
                <a:cubicBezTo>
                  <a:pt x="313" y="472"/>
                  <a:pt x="314" y="471"/>
                  <a:pt x="316" y="471"/>
                </a:cubicBezTo>
                <a:cubicBezTo>
                  <a:pt x="316" y="471"/>
                  <a:pt x="316" y="472"/>
                  <a:pt x="317" y="472"/>
                </a:cubicBezTo>
                <a:cubicBezTo>
                  <a:pt x="317" y="473"/>
                  <a:pt x="317" y="475"/>
                  <a:pt x="317" y="477"/>
                </a:cubicBezTo>
                <a:close/>
                <a:moveTo>
                  <a:pt x="311" y="477"/>
                </a:moveTo>
                <a:cubicBezTo>
                  <a:pt x="310" y="477"/>
                  <a:pt x="309" y="477"/>
                  <a:pt x="307" y="477"/>
                </a:cubicBezTo>
                <a:cubicBezTo>
                  <a:pt x="307" y="476"/>
                  <a:pt x="308" y="474"/>
                  <a:pt x="308" y="472"/>
                </a:cubicBezTo>
                <a:cubicBezTo>
                  <a:pt x="309" y="472"/>
                  <a:pt x="310" y="472"/>
                  <a:pt x="311" y="472"/>
                </a:cubicBezTo>
                <a:cubicBezTo>
                  <a:pt x="311" y="473"/>
                  <a:pt x="311" y="475"/>
                  <a:pt x="311" y="477"/>
                </a:cubicBezTo>
                <a:close/>
                <a:moveTo>
                  <a:pt x="308" y="471"/>
                </a:moveTo>
                <a:cubicBezTo>
                  <a:pt x="308" y="470"/>
                  <a:pt x="308" y="470"/>
                  <a:pt x="308" y="469"/>
                </a:cubicBezTo>
                <a:cubicBezTo>
                  <a:pt x="309" y="469"/>
                  <a:pt x="310" y="468"/>
                  <a:pt x="311" y="468"/>
                </a:cubicBezTo>
                <a:cubicBezTo>
                  <a:pt x="311" y="469"/>
                  <a:pt x="311" y="470"/>
                  <a:pt x="311" y="471"/>
                </a:cubicBezTo>
                <a:cubicBezTo>
                  <a:pt x="310" y="471"/>
                  <a:pt x="309" y="471"/>
                  <a:pt x="308" y="471"/>
                </a:cubicBezTo>
                <a:close/>
                <a:moveTo>
                  <a:pt x="308" y="468"/>
                </a:moveTo>
                <a:cubicBezTo>
                  <a:pt x="308" y="467"/>
                  <a:pt x="308" y="466"/>
                  <a:pt x="308" y="465"/>
                </a:cubicBezTo>
                <a:cubicBezTo>
                  <a:pt x="308" y="464"/>
                  <a:pt x="308" y="464"/>
                  <a:pt x="308" y="464"/>
                </a:cubicBezTo>
                <a:cubicBezTo>
                  <a:pt x="308" y="464"/>
                  <a:pt x="309" y="464"/>
                  <a:pt x="309" y="464"/>
                </a:cubicBezTo>
                <a:cubicBezTo>
                  <a:pt x="310" y="464"/>
                  <a:pt x="310" y="463"/>
                  <a:pt x="309" y="463"/>
                </a:cubicBezTo>
                <a:cubicBezTo>
                  <a:pt x="309" y="463"/>
                  <a:pt x="309" y="463"/>
                  <a:pt x="308" y="463"/>
                </a:cubicBezTo>
                <a:cubicBezTo>
                  <a:pt x="309" y="459"/>
                  <a:pt x="309" y="455"/>
                  <a:pt x="310" y="451"/>
                </a:cubicBezTo>
                <a:cubicBezTo>
                  <a:pt x="311" y="445"/>
                  <a:pt x="311" y="447"/>
                  <a:pt x="311" y="451"/>
                </a:cubicBezTo>
                <a:cubicBezTo>
                  <a:pt x="311" y="456"/>
                  <a:pt x="311" y="462"/>
                  <a:pt x="311" y="467"/>
                </a:cubicBezTo>
                <a:cubicBezTo>
                  <a:pt x="310" y="467"/>
                  <a:pt x="309" y="468"/>
                  <a:pt x="308" y="468"/>
                </a:cubicBezTo>
                <a:close/>
                <a:moveTo>
                  <a:pt x="307" y="455"/>
                </a:moveTo>
                <a:cubicBezTo>
                  <a:pt x="307" y="455"/>
                  <a:pt x="307" y="454"/>
                  <a:pt x="307" y="454"/>
                </a:cubicBezTo>
                <a:cubicBezTo>
                  <a:pt x="307" y="456"/>
                  <a:pt x="307" y="457"/>
                  <a:pt x="307" y="458"/>
                </a:cubicBezTo>
                <a:cubicBezTo>
                  <a:pt x="307" y="459"/>
                  <a:pt x="307" y="461"/>
                  <a:pt x="307" y="463"/>
                </a:cubicBezTo>
                <a:cubicBezTo>
                  <a:pt x="307" y="463"/>
                  <a:pt x="306" y="463"/>
                  <a:pt x="306" y="463"/>
                </a:cubicBezTo>
                <a:cubicBezTo>
                  <a:pt x="306" y="462"/>
                  <a:pt x="306" y="461"/>
                  <a:pt x="306" y="460"/>
                </a:cubicBezTo>
                <a:cubicBezTo>
                  <a:pt x="307" y="458"/>
                  <a:pt x="307" y="456"/>
                  <a:pt x="307" y="455"/>
                </a:cubicBezTo>
                <a:close/>
                <a:moveTo>
                  <a:pt x="307" y="464"/>
                </a:moveTo>
                <a:cubicBezTo>
                  <a:pt x="307" y="465"/>
                  <a:pt x="307" y="467"/>
                  <a:pt x="306" y="468"/>
                </a:cubicBezTo>
                <a:cubicBezTo>
                  <a:pt x="306" y="468"/>
                  <a:pt x="306" y="469"/>
                  <a:pt x="305" y="469"/>
                </a:cubicBezTo>
                <a:cubicBezTo>
                  <a:pt x="306" y="467"/>
                  <a:pt x="306" y="465"/>
                  <a:pt x="306" y="464"/>
                </a:cubicBezTo>
                <a:cubicBezTo>
                  <a:pt x="306" y="464"/>
                  <a:pt x="307" y="464"/>
                  <a:pt x="307" y="464"/>
                </a:cubicBezTo>
                <a:close/>
                <a:moveTo>
                  <a:pt x="304" y="469"/>
                </a:moveTo>
                <a:cubicBezTo>
                  <a:pt x="304" y="469"/>
                  <a:pt x="303" y="469"/>
                  <a:pt x="303" y="469"/>
                </a:cubicBezTo>
                <a:cubicBezTo>
                  <a:pt x="303" y="467"/>
                  <a:pt x="303" y="465"/>
                  <a:pt x="303" y="463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4" y="465"/>
                  <a:pt x="304" y="467"/>
                  <a:pt x="304" y="469"/>
                </a:cubicBezTo>
                <a:close/>
                <a:moveTo>
                  <a:pt x="300" y="470"/>
                </a:moveTo>
                <a:cubicBezTo>
                  <a:pt x="300" y="470"/>
                  <a:pt x="300" y="470"/>
                  <a:pt x="299" y="470"/>
                </a:cubicBezTo>
                <a:cubicBezTo>
                  <a:pt x="299" y="469"/>
                  <a:pt x="299" y="468"/>
                  <a:pt x="299" y="467"/>
                </a:cubicBezTo>
                <a:cubicBezTo>
                  <a:pt x="299" y="466"/>
                  <a:pt x="299" y="464"/>
                  <a:pt x="299" y="463"/>
                </a:cubicBezTo>
                <a:cubicBezTo>
                  <a:pt x="300" y="463"/>
                  <a:pt x="300" y="463"/>
                  <a:pt x="301" y="463"/>
                </a:cubicBezTo>
                <a:cubicBezTo>
                  <a:pt x="301" y="465"/>
                  <a:pt x="300" y="468"/>
                  <a:pt x="300" y="470"/>
                </a:cubicBezTo>
                <a:close/>
                <a:moveTo>
                  <a:pt x="298" y="467"/>
                </a:moveTo>
                <a:cubicBezTo>
                  <a:pt x="297" y="467"/>
                  <a:pt x="297" y="467"/>
                  <a:pt x="297" y="467"/>
                </a:cubicBezTo>
                <a:cubicBezTo>
                  <a:pt x="297" y="466"/>
                  <a:pt x="297" y="465"/>
                  <a:pt x="297" y="463"/>
                </a:cubicBezTo>
                <a:cubicBezTo>
                  <a:pt x="297" y="463"/>
                  <a:pt x="298" y="463"/>
                  <a:pt x="298" y="463"/>
                </a:cubicBezTo>
                <a:cubicBezTo>
                  <a:pt x="298" y="465"/>
                  <a:pt x="298" y="466"/>
                  <a:pt x="298" y="467"/>
                </a:cubicBezTo>
                <a:close/>
                <a:moveTo>
                  <a:pt x="298" y="439"/>
                </a:moveTo>
                <a:cubicBezTo>
                  <a:pt x="297" y="439"/>
                  <a:pt x="297" y="439"/>
                  <a:pt x="297" y="438"/>
                </a:cubicBezTo>
                <a:cubicBezTo>
                  <a:pt x="298" y="436"/>
                  <a:pt x="299" y="435"/>
                  <a:pt x="300" y="433"/>
                </a:cubicBezTo>
                <a:cubicBezTo>
                  <a:pt x="299" y="435"/>
                  <a:pt x="298" y="437"/>
                  <a:pt x="298" y="439"/>
                </a:cubicBezTo>
                <a:close/>
                <a:moveTo>
                  <a:pt x="288" y="472"/>
                </a:moveTo>
                <a:cubicBezTo>
                  <a:pt x="288" y="472"/>
                  <a:pt x="288" y="473"/>
                  <a:pt x="288" y="473"/>
                </a:cubicBezTo>
                <a:cubicBezTo>
                  <a:pt x="288" y="474"/>
                  <a:pt x="289" y="474"/>
                  <a:pt x="290" y="474"/>
                </a:cubicBezTo>
                <a:cubicBezTo>
                  <a:pt x="290" y="480"/>
                  <a:pt x="290" y="486"/>
                  <a:pt x="289" y="492"/>
                </a:cubicBezTo>
                <a:cubicBezTo>
                  <a:pt x="288" y="495"/>
                  <a:pt x="292" y="496"/>
                  <a:pt x="293" y="493"/>
                </a:cubicBezTo>
                <a:cubicBezTo>
                  <a:pt x="293" y="493"/>
                  <a:pt x="293" y="492"/>
                  <a:pt x="293" y="491"/>
                </a:cubicBezTo>
                <a:cubicBezTo>
                  <a:pt x="293" y="491"/>
                  <a:pt x="294" y="491"/>
                  <a:pt x="295" y="491"/>
                </a:cubicBezTo>
                <a:cubicBezTo>
                  <a:pt x="295" y="493"/>
                  <a:pt x="295" y="495"/>
                  <a:pt x="294" y="497"/>
                </a:cubicBezTo>
                <a:cubicBezTo>
                  <a:pt x="294" y="498"/>
                  <a:pt x="294" y="499"/>
                  <a:pt x="294" y="499"/>
                </a:cubicBezTo>
                <a:cubicBezTo>
                  <a:pt x="293" y="500"/>
                  <a:pt x="292" y="500"/>
                  <a:pt x="291" y="501"/>
                </a:cubicBezTo>
                <a:cubicBezTo>
                  <a:pt x="290" y="501"/>
                  <a:pt x="290" y="502"/>
                  <a:pt x="291" y="502"/>
                </a:cubicBezTo>
                <a:cubicBezTo>
                  <a:pt x="292" y="502"/>
                  <a:pt x="293" y="502"/>
                  <a:pt x="294" y="502"/>
                </a:cubicBezTo>
                <a:cubicBezTo>
                  <a:pt x="294" y="504"/>
                  <a:pt x="295" y="505"/>
                  <a:pt x="295" y="506"/>
                </a:cubicBezTo>
                <a:cubicBezTo>
                  <a:pt x="293" y="511"/>
                  <a:pt x="291" y="516"/>
                  <a:pt x="289" y="509"/>
                </a:cubicBezTo>
                <a:cubicBezTo>
                  <a:pt x="287" y="501"/>
                  <a:pt x="287" y="491"/>
                  <a:pt x="289" y="483"/>
                </a:cubicBezTo>
                <a:cubicBezTo>
                  <a:pt x="290" y="482"/>
                  <a:pt x="289" y="482"/>
                  <a:pt x="289" y="483"/>
                </a:cubicBezTo>
                <a:cubicBezTo>
                  <a:pt x="287" y="486"/>
                  <a:pt x="287" y="490"/>
                  <a:pt x="286" y="494"/>
                </a:cubicBezTo>
                <a:cubicBezTo>
                  <a:pt x="286" y="490"/>
                  <a:pt x="287" y="487"/>
                  <a:pt x="287" y="483"/>
                </a:cubicBezTo>
                <a:cubicBezTo>
                  <a:pt x="287" y="480"/>
                  <a:pt x="287" y="476"/>
                  <a:pt x="288" y="472"/>
                </a:cubicBezTo>
                <a:close/>
                <a:moveTo>
                  <a:pt x="286" y="520"/>
                </a:moveTo>
                <a:cubicBezTo>
                  <a:pt x="287" y="520"/>
                  <a:pt x="288" y="520"/>
                  <a:pt x="289" y="520"/>
                </a:cubicBezTo>
                <a:cubicBezTo>
                  <a:pt x="289" y="520"/>
                  <a:pt x="289" y="520"/>
                  <a:pt x="289" y="520"/>
                </a:cubicBezTo>
                <a:cubicBezTo>
                  <a:pt x="292" y="520"/>
                  <a:pt x="296" y="520"/>
                  <a:pt x="297" y="520"/>
                </a:cubicBezTo>
                <a:cubicBezTo>
                  <a:pt x="297" y="520"/>
                  <a:pt x="297" y="520"/>
                  <a:pt x="297" y="521"/>
                </a:cubicBezTo>
                <a:cubicBezTo>
                  <a:pt x="297" y="521"/>
                  <a:pt x="297" y="521"/>
                  <a:pt x="298" y="522"/>
                </a:cubicBezTo>
                <a:cubicBezTo>
                  <a:pt x="294" y="522"/>
                  <a:pt x="290" y="522"/>
                  <a:pt x="286" y="522"/>
                </a:cubicBezTo>
                <a:cubicBezTo>
                  <a:pt x="286" y="521"/>
                  <a:pt x="286" y="521"/>
                  <a:pt x="286" y="520"/>
                </a:cubicBezTo>
                <a:close/>
                <a:moveTo>
                  <a:pt x="299" y="521"/>
                </a:moveTo>
                <a:cubicBezTo>
                  <a:pt x="299" y="521"/>
                  <a:pt x="299" y="521"/>
                  <a:pt x="299" y="521"/>
                </a:cubicBezTo>
                <a:cubicBezTo>
                  <a:pt x="299" y="521"/>
                  <a:pt x="299" y="521"/>
                  <a:pt x="299" y="522"/>
                </a:cubicBezTo>
                <a:cubicBezTo>
                  <a:pt x="299" y="522"/>
                  <a:pt x="299" y="522"/>
                  <a:pt x="299" y="522"/>
                </a:cubicBezTo>
                <a:cubicBezTo>
                  <a:pt x="299" y="521"/>
                  <a:pt x="299" y="521"/>
                  <a:pt x="299" y="521"/>
                </a:cubicBezTo>
                <a:close/>
                <a:moveTo>
                  <a:pt x="306" y="523"/>
                </a:moveTo>
                <a:cubicBezTo>
                  <a:pt x="306" y="523"/>
                  <a:pt x="306" y="523"/>
                  <a:pt x="306" y="523"/>
                </a:cubicBezTo>
                <a:cubicBezTo>
                  <a:pt x="306" y="523"/>
                  <a:pt x="306" y="522"/>
                  <a:pt x="306" y="522"/>
                </a:cubicBezTo>
                <a:cubicBezTo>
                  <a:pt x="306" y="522"/>
                  <a:pt x="306" y="522"/>
                  <a:pt x="306" y="522"/>
                </a:cubicBezTo>
                <a:cubicBezTo>
                  <a:pt x="306" y="522"/>
                  <a:pt x="306" y="523"/>
                  <a:pt x="306" y="523"/>
                </a:cubicBezTo>
                <a:close/>
                <a:moveTo>
                  <a:pt x="306" y="522"/>
                </a:moveTo>
                <a:cubicBezTo>
                  <a:pt x="306" y="521"/>
                  <a:pt x="306" y="521"/>
                  <a:pt x="306" y="521"/>
                </a:cubicBezTo>
                <a:cubicBezTo>
                  <a:pt x="306" y="521"/>
                  <a:pt x="306" y="521"/>
                  <a:pt x="306" y="521"/>
                </a:cubicBezTo>
                <a:cubicBezTo>
                  <a:pt x="306" y="521"/>
                  <a:pt x="306" y="521"/>
                  <a:pt x="306" y="522"/>
                </a:cubicBezTo>
                <a:cubicBezTo>
                  <a:pt x="306" y="522"/>
                  <a:pt x="306" y="522"/>
                  <a:pt x="306" y="522"/>
                </a:cubicBezTo>
                <a:close/>
                <a:moveTo>
                  <a:pt x="306" y="520"/>
                </a:moveTo>
                <a:cubicBezTo>
                  <a:pt x="305" y="516"/>
                  <a:pt x="304" y="511"/>
                  <a:pt x="303" y="508"/>
                </a:cubicBezTo>
                <a:cubicBezTo>
                  <a:pt x="304" y="506"/>
                  <a:pt x="304" y="505"/>
                  <a:pt x="304" y="504"/>
                </a:cubicBezTo>
                <a:cubicBezTo>
                  <a:pt x="304" y="508"/>
                  <a:pt x="305" y="512"/>
                  <a:pt x="306" y="515"/>
                </a:cubicBezTo>
                <a:cubicBezTo>
                  <a:pt x="306" y="517"/>
                  <a:pt x="306" y="518"/>
                  <a:pt x="306" y="520"/>
                </a:cubicBezTo>
                <a:cubicBezTo>
                  <a:pt x="306" y="520"/>
                  <a:pt x="306" y="520"/>
                  <a:pt x="306" y="520"/>
                </a:cubicBezTo>
                <a:close/>
                <a:moveTo>
                  <a:pt x="305" y="503"/>
                </a:moveTo>
                <a:cubicBezTo>
                  <a:pt x="305" y="503"/>
                  <a:pt x="306" y="504"/>
                  <a:pt x="306" y="504"/>
                </a:cubicBezTo>
                <a:cubicBezTo>
                  <a:pt x="306" y="506"/>
                  <a:pt x="306" y="509"/>
                  <a:pt x="306" y="512"/>
                </a:cubicBezTo>
                <a:cubicBezTo>
                  <a:pt x="306" y="509"/>
                  <a:pt x="305" y="506"/>
                  <a:pt x="305" y="503"/>
                </a:cubicBezTo>
                <a:close/>
                <a:moveTo>
                  <a:pt x="307" y="504"/>
                </a:moveTo>
                <a:cubicBezTo>
                  <a:pt x="308" y="504"/>
                  <a:pt x="309" y="504"/>
                  <a:pt x="310" y="504"/>
                </a:cubicBezTo>
                <a:cubicBezTo>
                  <a:pt x="310" y="507"/>
                  <a:pt x="310" y="510"/>
                  <a:pt x="311" y="512"/>
                </a:cubicBezTo>
                <a:cubicBezTo>
                  <a:pt x="309" y="515"/>
                  <a:pt x="308" y="518"/>
                  <a:pt x="307" y="516"/>
                </a:cubicBezTo>
                <a:cubicBezTo>
                  <a:pt x="307" y="516"/>
                  <a:pt x="307" y="516"/>
                  <a:pt x="307" y="515"/>
                </a:cubicBezTo>
                <a:cubicBezTo>
                  <a:pt x="307" y="511"/>
                  <a:pt x="307" y="508"/>
                  <a:pt x="307" y="504"/>
                </a:cubicBezTo>
                <a:close/>
                <a:moveTo>
                  <a:pt x="311" y="504"/>
                </a:moveTo>
                <a:cubicBezTo>
                  <a:pt x="312" y="504"/>
                  <a:pt x="313" y="504"/>
                  <a:pt x="314" y="504"/>
                </a:cubicBezTo>
                <a:cubicBezTo>
                  <a:pt x="314" y="505"/>
                  <a:pt x="314" y="505"/>
                  <a:pt x="314" y="505"/>
                </a:cubicBezTo>
                <a:cubicBezTo>
                  <a:pt x="314" y="506"/>
                  <a:pt x="313" y="509"/>
                  <a:pt x="311" y="511"/>
                </a:cubicBezTo>
                <a:cubicBezTo>
                  <a:pt x="311" y="509"/>
                  <a:pt x="311" y="507"/>
                  <a:pt x="311" y="504"/>
                </a:cubicBezTo>
                <a:close/>
                <a:moveTo>
                  <a:pt x="317" y="500"/>
                </a:moveTo>
                <a:cubicBezTo>
                  <a:pt x="317" y="501"/>
                  <a:pt x="316" y="502"/>
                  <a:pt x="316" y="504"/>
                </a:cubicBezTo>
                <a:cubicBezTo>
                  <a:pt x="316" y="504"/>
                  <a:pt x="316" y="504"/>
                  <a:pt x="316" y="504"/>
                </a:cubicBezTo>
                <a:cubicBezTo>
                  <a:pt x="316" y="502"/>
                  <a:pt x="317" y="501"/>
                  <a:pt x="317" y="500"/>
                </a:cubicBezTo>
                <a:close/>
                <a:moveTo>
                  <a:pt x="323" y="492"/>
                </a:moveTo>
                <a:cubicBezTo>
                  <a:pt x="323" y="490"/>
                  <a:pt x="323" y="487"/>
                  <a:pt x="324" y="485"/>
                </a:cubicBezTo>
                <a:cubicBezTo>
                  <a:pt x="324" y="485"/>
                  <a:pt x="325" y="485"/>
                  <a:pt x="325" y="484"/>
                </a:cubicBezTo>
                <a:cubicBezTo>
                  <a:pt x="325" y="489"/>
                  <a:pt x="324" y="494"/>
                  <a:pt x="322" y="499"/>
                </a:cubicBezTo>
                <a:cubicBezTo>
                  <a:pt x="323" y="497"/>
                  <a:pt x="323" y="494"/>
                  <a:pt x="323" y="492"/>
                </a:cubicBezTo>
                <a:close/>
                <a:moveTo>
                  <a:pt x="324" y="484"/>
                </a:moveTo>
                <a:cubicBezTo>
                  <a:pt x="324" y="483"/>
                  <a:pt x="324" y="482"/>
                  <a:pt x="324" y="480"/>
                </a:cubicBezTo>
                <a:cubicBezTo>
                  <a:pt x="324" y="480"/>
                  <a:pt x="325" y="480"/>
                  <a:pt x="326" y="481"/>
                </a:cubicBezTo>
                <a:cubicBezTo>
                  <a:pt x="326" y="482"/>
                  <a:pt x="326" y="482"/>
                  <a:pt x="325" y="483"/>
                </a:cubicBezTo>
                <a:cubicBezTo>
                  <a:pt x="325" y="484"/>
                  <a:pt x="324" y="484"/>
                  <a:pt x="324" y="484"/>
                </a:cubicBezTo>
                <a:close/>
                <a:moveTo>
                  <a:pt x="327" y="481"/>
                </a:moveTo>
                <a:cubicBezTo>
                  <a:pt x="329" y="481"/>
                  <a:pt x="329" y="482"/>
                  <a:pt x="327" y="483"/>
                </a:cubicBezTo>
                <a:cubicBezTo>
                  <a:pt x="327" y="482"/>
                  <a:pt x="327" y="481"/>
                  <a:pt x="327" y="481"/>
                </a:cubicBezTo>
                <a:close/>
                <a:moveTo>
                  <a:pt x="326" y="480"/>
                </a:moveTo>
                <a:cubicBezTo>
                  <a:pt x="325" y="480"/>
                  <a:pt x="324" y="480"/>
                  <a:pt x="324" y="480"/>
                </a:cubicBezTo>
                <a:cubicBezTo>
                  <a:pt x="324" y="478"/>
                  <a:pt x="324" y="477"/>
                  <a:pt x="324" y="476"/>
                </a:cubicBezTo>
                <a:cubicBezTo>
                  <a:pt x="324" y="475"/>
                  <a:pt x="325" y="475"/>
                  <a:pt x="326" y="475"/>
                </a:cubicBezTo>
                <a:cubicBezTo>
                  <a:pt x="326" y="476"/>
                  <a:pt x="326" y="478"/>
                  <a:pt x="326" y="480"/>
                </a:cubicBezTo>
                <a:close/>
                <a:moveTo>
                  <a:pt x="322" y="472"/>
                </a:moveTo>
                <a:cubicBezTo>
                  <a:pt x="321" y="473"/>
                  <a:pt x="321" y="475"/>
                  <a:pt x="321" y="476"/>
                </a:cubicBezTo>
                <a:cubicBezTo>
                  <a:pt x="321" y="476"/>
                  <a:pt x="320" y="476"/>
                  <a:pt x="319" y="476"/>
                </a:cubicBezTo>
                <a:cubicBezTo>
                  <a:pt x="319" y="475"/>
                  <a:pt x="319" y="473"/>
                  <a:pt x="319" y="472"/>
                </a:cubicBezTo>
                <a:cubicBezTo>
                  <a:pt x="320" y="472"/>
                  <a:pt x="321" y="472"/>
                  <a:pt x="322" y="472"/>
                </a:cubicBezTo>
                <a:close/>
                <a:moveTo>
                  <a:pt x="312" y="433"/>
                </a:moveTo>
                <a:cubicBezTo>
                  <a:pt x="313" y="439"/>
                  <a:pt x="313" y="445"/>
                  <a:pt x="314" y="451"/>
                </a:cubicBezTo>
                <a:cubicBezTo>
                  <a:pt x="314" y="453"/>
                  <a:pt x="317" y="453"/>
                  <a:pt x="317" y="451"/>
                </a:cubicBezTo>
                <a:cubicBezTo>
                  <a:pt x="317" y="458"/>
                  <a:pt x="317" y="464"/>
                  <a:pt x="317" y="471"/>
                </a:cubicBezTo>
                <a:cubicBezTo>
                  <a:pt x="315" y="471"/>
                  <a:pt x="314" y="471"/>
                  <a:pt x="312" y="471"/>
                </a:cubicBezTo>
                <a:cubicBezTo>
                  <a:pt x="312" y="470"/>
                  <a:pt x="312" y="469"/>
                  <a:pt x="312" y="467"/>
                </a:cubicBezTo>
                <a:cubicBezTo>
                  <a:pt x="313" y="467"/>
                  <a:pt x="314" y="467"/>
                  <a:pt x="315" y="466"/>
                </a:cubicBezTo>
                <a:cubicBezTo>
                  <a:pt x="315" y="466"/>
                  <a:pt x="315" y="465"/>
                  <a:pt x="314" y="466"/>
                </a:cubicBezTo>
                <a:cubicBezTo>
                  <a:pt x="313" y="466"/>
                  <a:pt x="313" y="466"/>
                  <a:pt x="312" y="466"/>
                </a:cubicBezTo>
                <a:cubicBezTo>
                  <a:pt x="312" y="459"/>
                  <a:pt x="312" y="451"/>
                  <a:pt x="311" y="444"/>
                </a:cubicBezTo>
                <a:cubicBezTo>
                  <a:pt x="311" y="443"/>
                  <a:pt x="311" y="443"/>
                  <a:pt x="311" y="444"/>
                </a:cubicBezTo>
                <a:cubicBezTo>
                  <a:pt x="310" y="448"/>
                  <a:pt x="309" y="452"/>
                  <a:pt x="308" y="456"/>
                </a:cubicBezTo>
                <a:cubicBezTo>
                  <a:pt x="308" y="455"/>
                  <a:pt x="308" y="454"/>
                  <a:pt x="308" y="454"/>
                </a:cubicBezTo>
                <a:cubicBezTo>
                  <a:pt x="308" y="454"/>
                  <a:pt x="309" y="453"/>
                  <a:pt x="309" y="453"/>
                </a:cubicBezTo>
                <a:cubicBezTo>
                  <a:pt x="310" y="447"/>
                  <a:pt x="310" y="440"/>
                  <a:pt x="312" y="433"/>
                </a:cubicBezTo>
                <a:close/>
                <a:moveTo>
                  <a:pt x="306" y="455"/>
                </a:moveTo>
                <a:cubicBezTo>
                  <a:pt x="306" y="457"/>
                  <a:pt x="305" y="460"/>
                  <a:pt x="305" y="462"/>
                </a:cubicBezTo>
                <a:cubicBezTo>
                  <a:pt x="304" y="462"/>
                  <a:pt x="304" y="462"/>
                  <a:pt x="303" y="462"/>
                </a:cubicBezTo>
                <a:cubicBezTo>
                  <a:pt x="303" y="456"/>
                  <a:pt x="304" y="450"/>
                  <a:pt x="304" y="444"/>
                </a:cubicBezTo>
                <a:cubicBezTo>
                  <a:pt x="304" y="443"/>
                  <a:pt x="303" y="443"/>
                  <a:pt x="303" y="444"/>
                </a:cubicBezTo>
                <a:cubicBezTo>
                  <a:pt x="302" y="450"/>
                  <a:pt x="301" y="456"/>
                  <a:pt x="301" y="462"/>
                </a:cubicBezTo>
                <a:cubicBezTo>
                  <a:pt x="300" y="462"/>
                  <a:pt x="300" y="462"/>
                  <a:pt x="299" y="462"/>
                </a:cubicBezTo>
                <a:cubicBezTo>
                  <a:pt x="299" y="462"/>
                  <a:pt x="299" y="461"/>
                  <a:pt x="299" y="461"/>
                </a:cubicBezTo>
                <a:cubicBezTo>
                  <a:pt x="299" y="459"/>
                  <a:pt x="299" y="458"/>
                  <a:pt x="299" y="456"/>
                </a:cubicBezTo>
                <a:cubicBezTo>
                  <a:pt x="300" y="455"/>
                  <a:pt x="299" y="455"/>
                  <a:pt x="298" y="456"/>
                </a:cubicBezTo>
                <a:cubicBezTo>
                  <a:pt x="298" y="457"/>
                  <a:pt x="298" y="458"/>
                  <a:pt x="298" y="460"/>
                </a:cubicBezTo>
                <a:cubicBezTo>
                  <a:pt x="298" y="460"/>
                  <a:pt x="298" y="461"/>
                  <a:pt x="298" y="462"/>
                </a:cubicBezTo>
                <a:cubicBezTo>
                  <a:pt x="298" y="462"/>
                  <a:pt x="297" y="462"/>
                  <a:pt x="297" y="462"/>
                </a:cubicBezTo>
                <a:cubicBezTo>
                  <a:pt x="297" y="460"/>
                  <a:pt x="296" y="458"/>
                  <a:pt x="296" y="456"/>
                </a:cubicBezTo>
                <a:cubicBezTo>
                  <a:pt x="299" y="448"/>
                  <a:pt x="302" y="439"/>
                  <a:pt x="306" y="430"/>
                </a:cubicBezTo>
                <a:cubicBezTo>
                  <a:pt x="306" y="438"/>
                  <a:pt x="305" y="445"/>
                  <a:pt x="305" y="453"/>
                </a:cubicBezTo>
                <a:cubicBezTo>
                  <a:pt x="305" y="454"/>
                  <a:pt x="305" y="454"/>
                  <a:pt x="306" y="455"/>
                </a:cubicBezTo>
                <a:close/>
                <a:moveTo>
                  <a:pt x="286" y="522"/>
                </a:moveTo>
                <a:cubicBezTo>
                  <a:pt x="290" y="522"/>
                  <a:pt x="294" y="522"/>
                  <a:pt x="298" y="522"/>
                </a:cubicBezTo>
                <a:cubicBezTo>
                  <a:pt x="298" y="522"/>
                  <a:pt x="298" y="523"/>
                  <a:pt x="298" y="523"/>
                </a:cubicBezTo>
                <a:cubicBezTo>
                  <a:pt x="294" y="523"/>
                  <a:pt x="290" y="522"/>
                  <a:pt x="286" y="522"/>
                </a:cubicBezTo>
                <a:cubicBezTo>
                  <a:pt x="286" y="522"/>
                  <a:pt x="286" y="522"/>
                  <a:pt x="286" y="522"/>
                </a:cubicBezTo>
                <a:close/>
                <a:moveTo>
                  <a:pt x="300" y="524"/>
                </a:moveTo>
                <a:cubicBezTo>
                  <a:pt x="302" y="525"/>
                  <a:pt x="303" y="525"/>
                  <a:pt x="305" y="525"/>
                </a:cubicBezTo>
                <a:cubicBezTo>
                  <a:pt x="305" y="525"/>
                  <a:pt x="305" y="525"/>
                  <a:pt x="305" y="526"/>
                </a:cubicBezTo>
                <a:cubicBezTo>
                  <a:pt x="303" y="525"/>
                  <a:pt x="302" y="525"/>
                  <a:pt x="300" y="525"/>
                </a:cubicBezTo>
                <a:cubicBezTo>
                  <a:pt x="300" y="525"/>
                  <a:pt x="300" y="525"/>
                  <a:pt x="300" y="524"/>
                </a:cubicBezTo>
                <a:close/>
                <a:moveTo>
                  <a:pt x="307" y="525"/>
                </a:moveTo>
                <a:cubicBezTo>
                  <a:pt x="314" y="526"/>
                  <a:pt x="320" y="526"/>
                  <a:pt x="326" y="525"/>
                </a:cubicBezTo>
                <a:cubicBezTo>
                  <a:pt x="323" y="525"/>
                  <a:pt x="320" y="526"/>
                  <a:pt x="317" y="526"/>
                </a:cubicBezTo>
                <a:cubicBezTo>
                  <a:pt x="314" y="526"/>
                  <a:pt x="310" y="526"/>
                  <a:pt x="307" y="526"/>
                </a:cubicBezTo>
                <a:cubicBezTo>
                  <a:pt x="307" y="525"/>
                  <a:pt x="307" y="525"/>
                  <a:pt x="307" y="525"/>
                </a:cubicBezTo>
                <a:close/>
                <a:moveTo>
                  <a:pt x="307" y="522"/>
                </a:moveTo>
                <a:cubicBezTo>
                  <a:pt x="309" y="522"/>
                  <a:pt x="312" y="522"/>
                  <a:pt x="314" y="522"/>
                </a:cubicBezTo>
                <a:cubicBezTo>
                  <a:pt x="311" y="523"/>
                  <a:pt x="309" y="523"/>
                  <a:pt x="307" y="523"/>
                </a:cubicBezTo>
                <a:cubicBezTo>
                  <a:pt x="307" y="523"/>
                  <a:pt x="307" y="522"/>
                  <a:pt x="307" y="522"/>
                </a:cubicBezTo>
                <a:close/>
                <a:moveTo>
                  <a:pt x="307" y="520"/>
                </a:moveTo>
                <a:cubicBezTo>
                  <a:pt x="307" y="519"/>
                  <a:pt x="307" y="519"/>
                  <a:pt x="307" y="518"/>
                </a:cubicBezTo>
                <a:cubicBezTo>
                  <a:pt x="307" y="519"/>
                  <a:pt x="307" y="519"/>
                  <a:pt x="307" y="519"/>
                </a:cubicBezTo>
                <a:cubicBezTo>
                  <a:pt x="307" y="519"/>
                  <a:pt x="308" y="519"/>
                  <a:pt x="308" y="519"/>
                </a:cubicBezTo>
                <a:cubicBezTo>
                  <a:pt x="309" y="518"/>
                  <a:pt x="310" y="516"/>
                  <a:pt x="311" y="515"/>
                </a:cubicBezTo>
                <a:cubicBezTo>
                  <a:pt x="312" y="516"/>
                  <a:pt x="312" y="518"/>
                  <a:pt x="313" y="520"/>
                </a:cubicBezTo>
                <a:cubicBezTo>
                  <a:pt x="311" y="520"/>
                  <a:pt x="309" y="520"/>
                  <a:pt x="307" y="520"/>
                </a:cubicBezTo>
                <a:close/>
                <a:moveTo>
                  <a:pt x="312" y="515"/>
                </a:moveTo>
                <a:cubicBezTo>
                  <a:pt x="312" y="515"/>
                  <a:pt x="312" y="514"/>
                  <a:pt x="312" y="514"/>
                </a:cubicBezTo>
                <a:cubicBezTo>
                  <a:pt x="313" y="512"/>
                  <a:pt x="314" y="509"/>
                  <a:pt x="315" y="507"/>
                </a:cubicBezTo>
                <a:cubicBezTo>
                  <a:pt x="315" y="508"/>
                  <a:pt x="315" y="508"/>
                  <a:pt x="316" y="509"/>
                </a:cubicBezTo>
                <a:cubicBezTo>
                  <a:pt x="316" y="509"/>
                  <a:pt x="316" y="509"/>
                  <a:pt x="316" y="509"/>
                </a:cubicBezTo>
                <a:cubicBezTo>
                  <a:pt x="316" y="509"/>
                  <a:pt x="314" y="520"/>
                  <a:pt x="312" y="515"/>
                </a:cubicBezTo>
                <a:close/>
                <a:moveTo>
                  <a:pt x="316" y="505"/>
                </a:moveTo>
                <a:cubicBezTo>
                  <a:pt x="316" y="505"/>
                  <a:pt x="316" y="505"/>
                  <a:pt x="316" y="505"/>
                </a:cubicBezTo>
                <a:cubicBezTo>
                  <a:pt x="316" y="505"/>
                  <a:pt x="316" y="505"/>
                  <a:pt x="316" y="505"/>
                </a:cubicBezTo>
                <a:cubicBezTo>
                  <a:pt x="316" y="505"/>
                  <a:pt x="316" y="506"/>
                  <a:pt x="316" y="506"/>
                </a:cubicBezTo>
                <a:cubicBezTo>
                  <a:pt x="316" y="506"/>
                  <a:pt x="316" y="505"/>
                  <a:pt x="316" y="505"/>
                </a:cubicBezTo>
                <a:close/>
                <a:moveTo>
                  <a:pt x="317" y="505"/>
                </a:moveTo>
                <a:cubicBezTo>
                  <a:pt x="318" y="505"/>
                  <a:pt x="319" y="505"/>
                  <a:pt x="320" y="505"/>
                </a:cubicBezTo>
                <a:cubicBezTo>
                  <a:pt x="320" y="505"/>
                  <a:pt x="320" y="504"/>
                  <a:pt x="320" y="504"/>
                </a:cubicBezTo>
                <a:cubicBezTo>
                  <a:pt x="319" y="504"/>
                  <a:pt x="318" y="504"/>
                  <a:pt x="317" y="504"/>
                </a:cubicBezTo>
                <a:cubicBezTo>
                  <a:pt x="318" y="500"/>
                  <a:pt x="318" y="497"/>
                  <a:pt x="318" y="494"/>
                </a:cubicBezTo>
                <a:cubicBezTo>
                  <a:pt x="319" y="494"/>
                  <a:pt x="319" y="493"/>
                  <a:pt x="320" y="493"/>
                </a:cubicBezTo>
                <a:cubicBezTo>
                  <a:pt x="320" y="493"/>
                  <a:pt x="320" y="493"/>
                  <a:pt x="320" y="493"/>
                </a:cubicBezTo>
                <a:cubicBezTo>
                  <a:pt x="320" y="497"/>
                  <a:pt x="320" y="501"/>
                  <a:pt x="321" y="505"/>
                </a:cubicBezTo>
                <a:cubicBezTo>
                  <a:pt x="319" y="508"/>
                  <a:pt x="318" y="512"/>
                  <a:pt x="316" y="509"/>
                </a:cubicBezTo>
                <a:cubicBezTo>
                  <a:pt x="317" y="507"/>
                  <a:pt x="317" y="506"/>
                  <a:pt x="317" y="505"/>
                </a:cubicBezTo>
                <a:close/>
                <a:moveTo>
                  <a:pt x="326" y="515"/>
                </a:moveTo>
                <a:cubicBezTo>
                  <a:pt x="326" y="516"/>
                  <a:pt x="325" y="517"/>
                  <a:pt x="325" y="516"/>
                </a:cubicBezTo>
                <a:cubicBezTo>
                  <a:pt x="325" y="516"/>
                  <a:pt x="326" y="516"/>
                  <a:pt x="326" y="515"/>
                </a:cubicBezTo>
                <a:close/>
                <a:moveTo>
                  <a:pt x="331" y="454"/>
                </a:moveTo>
                <a:cubicBezTo>
                  <a:pt x="330" y="460"/>
                  <a:pt x="330" y="466"/>
                  <a:pt x="330" y="471"/>
                </a:cubicBezTo>
                <a:cubicBezTo>
                  <a:pt x="330" y="472"/>
                  <a:pt x="330" y="472"/>
                  <a:pt x="330" y="472"/>
                </a:cubicBezTo>
                <a:cubicBezTo>
                  <a:pt x="329" y="472"/>
                  <a:pt x="328" y="472"/>
                  <a:pt x="328" y="472"/>
                </a:cubicBezTo>
                <a:cubicBezTo>
                  <a:pt x="328" y="467"/>
                  <a:pt x="328" y="462"/>
                  <a:pt x="327" y="457"/>
                </a:cubicBezTo>
                <a:cubicBezTo>
                  <a:pt x="328" y="458"/>
                  <a:pt x="330" y="457"/>
                  <a:pt x="330" y="456"/>
                </a:cubicBezTo>
                <a:cubicBezTo>
                  <a:pt x="329" y="451"/>
                  <a:pt x="329" y="445"/>
                  <a:pt x="329" y="440"/>
                </a:cubicBezTo>
                <a:cubicBezTo>
                  <a:pt x="330" y="445"/>
                  <a:pt x="330" y="449"/>
                  <a:pt x="331" y="454"/>
                </a:cubicBezTo>
                <a:cubicBezTo>
                  <a:pt x="331" y="454"/>
                  <a:pt x="331" y="454"/>
                  <a:pt x="331" y="454"/>
                </a:cubicBezTo>
                <a:close/>
                <a:moveTo>
                  <a:pt x="323" y="461"/>
                </a:moveTo>
                <a:cubicBezTo>
                  <a:pt x="323" y="457"/>
                  <a:pt x="323" y="453"/>
                  <a:pt x="322" y="449"/>
                </a:cubicBezTo>
                <a:cubicBezTo>
                  <a:pt x="322" y="448"/>
                  <a:pt x="321" y="448"/>
                  <a:pt x="321" y="449"/>
                </a:cubicBezTo>
                <a:cubicBezTo>
                  <a:pt x="320" y="456"/>
                  <a:pt x="319" y="463"/>
                  <a:pt x="318" y="471"/>
                </a:cubicBezTo>
                <a:cubicBezTo>
                  <a:pt x="318" y="471"/>
                  <a:pt x="318" y="471"/>
                  <a:pt x="318" y="471"/>
                </a:cubicBezTo>
                <a:cubicBezTo>
                  <a:pt x="319" y="463"/>
                  <a:pt x="319" y="455"/>
                  <a:pt x="319" y="448"/>
                </a:cubicBezTo>
                <a:cubicBezTo>
                  <a:pt x="319" y="448"/>
                  <a:pt x="319" y="448"/>
                  <a:pt x="319" y="448"/>
                </a:cubicBezTo>
                <a:cubicBezTo>
                  <a:pt x="319" y="443"/>
                  <a:pt x="320" y="439"/>
                  <a:pt x="321" y="434"/>
                </a:cubicBezTo>
                <a:cubicBezTo>
                  <a:pt x="321" y="441"/>
                  <a:pt x="322" y="447"/>
                  <a:pt x="324" y="454"/>
                </a:cubicBezTo>
                <a:cubicBezTo>
                  <a:pt x="324" y="456"/>
                  <a:pt x="323" y="458"/>
                  <a:pt x="323" y="461"/>
                </a:cubicBezTo>
                <a:close/>
                <a:moveTo>
                  <a:pt x="320" y="424"/>
                </a:moveTo>
                <a:cubicBezTo>
                  <a:pt x="318" y="428"/>
                  <a:pt x="317" y="432"/>
                  <a:pt x="316" y="436"/>
                </a:cubicBezTo>
                <a:cubicBezTo>
                  <a:pt x="316" y="433"/>
                  <a:pt x="316" y="429"/>
                  <a:pt x="315" y="425"/>
                </a:cubicBezTo>
                <a:cubicBezTo>
                  <a:pt x="314" y="424"/>
                  <a:pt x="312" y="423"/>
                  <a:pt x="311" y="425"/>
                </a:cubicBezTo>
                <a:cubicBezTo>
                  <a:pt x="310" y="426"/>
                  <a:pt x="310" y="427"/>
                  <a:pt x="310" y="428"/>
                </a:cubicBezTo>
                <a:cubicBezTo>
                  <a:pt x="310" y="427"/>
                  <a:pt x="310" y="425"/>
                  <a:pt x="310" y="424"/>
                </a:cubicBezTo>
                <a:cubicBezTo>
                  <a:pt x="313" y="422"/>
                  <a:pt x="316" y="422"/>
                  <a:pt x="320" y="423"/>
                </a:cubicBezTo>
                <a:cubicBezTo>
                  <a:pt x="320" y="424"/>
                  <a:pt x="320" y="424"/>
                  <a:pt x="320" y="424"/>
                </a:cubicBezTo>
                <a:close/>
                <a:moveTo>
                  <a:pt x="310" y="419"/>
                </a:moveTo>
                <a:cubicBezTo>
                  <a:pt x="314" y="416"/>
                  <a:pt x="318" y="416"/>
                  <a:pt x="321" y="420"/>
                </a:cubicBezTo>
                <a:cubicBezTo>
                  <a:pt x="317" y="418"/>
                  <a:pt x="313" y="418"/>
                  <a:pt x="310" y="419"/>
                </a:cubicBezTo>
                <a:close/>
                <a:moveTo>
                  <a:pt x="281" y="501"/>
                </a:moveTo>
                <a:cubicBezTo>
                  <a:pt x="281" y="497"/>
                  <a:pt x="281" y="493"/>
                  <a:pt x="281" y="489"/>
                </a:cubicBezTo>
                <a:cubicBezTo>
                  <a:pt x="281" y="493"/>
                  <a:pt x="281" y="497"/>
                  <a:pt x="281" y="501"/>
                </a:cubicBezTo>
                <a:close/>
                <a:moveTo>
                  <a:pt x="281" y="522"/>
                </a:moveTo>
                <a:cubicBezTo>
                  <a:pt x="280" y="524"/>
                  <a:pt x="280" y="523"/>
                  <a:pt x="280" y="522"/>
                </a:cubicBezTo>
                <a:cubicBezTo>
                  <a:pt x="280" y="522"/>
                  <a:pt x="281" y="522"/>
                  <a:pt x="281" y="522"/>
                </a:cubicBezTo>
                <a:close/>
                <a:moveTo>
                  <a:pt x="285" y="525"/>
                </a:moveTo>
                <a:cubicBezTo>
                  <a:pt x="286" y="524"/>
                  <a:pt x="286" y="524"/>
                  <a:pt x="286" y="523"/>
                </a:cubicBezTo>
                <a:cubicBezTo>
                  <a:pt x="289" y="524"/>
                  <a:pt x="293" y="524"/>
                  <a:pt x="296" y="524"/>
                </a:cubicBezTo>
                <a:cubicBezTo>
                  <a:pt x="297" y="524"/>
                  <a:pt x="297" y="524"/>
                  <a:pt x="298" y="524"/>
                </a:cubicBezTo>
                <a:cubicBezTo>
                  <a:pt x="298" y="525"/>
                  <a:pt x="298" y="525"/>
                  <a:pt x="298" y="525"/>
                </a:cubicBezTo>
                <a:cubicBezTo>
                  <a:pt x="294" y="525"/>
                  <a:pt x="290" y="525"/>
                  <a:pt x="285" y="525"/>
                </a:cubicBezTo>
                <a:cubicBezTo>
                  <a:pt x="285" y="525"/>
                  <a:pt x="285" y="525"/>
                  <a:pt x="285" y="525"/>
                </a:cubicBezTo>
                <a:close/>
                <a:moveTo>
                  <a:pt x="323" y="526"/>
                </a:moveTo>
                <a:cubicBezTo>
                  <a:pt x="325" y="526"/>
                  <a:pt x="327" y="526"/>
                  <a:pt x="329" y="525"/>
                </a:cubicBezTo>
                <a:cubicBezTo>
                  <a:pt x="330" y="525"/>
                  <a:pt x="330" y="524"/>
                  <a:pt x="329" y="524"/>
                </a:cubicBezTo>
                <a:cubicBezTo>
                  <a:pt x="323" y="524"/>
                  <a:pt x="317" y="524"/>
                  <a:pt x="311" y="524"/>
                </a:cubicBezTo>
                <a:cubicBezTo>
                  <a:pt x="314" y="523"/>
                  <a:pt x="317" y="523"/>
                  <a:pt x="320" y="522"/>
                </a:cubicBezTo>
                <a:cubicBezTo>
                  <a:pt x="325" y="523"/>
                  <a:pt x="329" y="523"/>
                  <a:pt x="334" y="523"/>
                </a:cubicBezTo>
                <a:cubicBezTo>
                  <a:pt x="334" y="524"/>
                  <a:pt x="334" y="525"/>
                  <a:pt x="334" y="526"/>
                </a:cubicBezTo>
                <a:cubicBezTo>
                  <a:pt x="331" y="526"/>
                  <a:pt x="328" y="526"/>
                  <a:pt x="325" y="526"/>
                </a:cubicBezTo>
                <a:cubicBezTo>
                  <a:pt x="324" y="526"/>
                  <a:pt x="323" y="526"/>
                  <a:pt x="323" y="526"/>
                </a:cubicBezTo>
                <a:close/>
                <a:moveTo>
                  <a:pt x="340" y="483"/>
                </a:moveTo>
                <a:cubicBezTo>
                  <a:pt x="340" y="482"/>
                  <a:pt x="340" y="481"/>
                  <a:pt x="340" y="480"/>
                </a:cubicBezTo>
                <a:cubicBezTo>
                  <a:pt x="340" y="476"/>
                  <a:pt x="340" y="472"/>
                  <a:pt x="340" y="469"/>
                </a:cubicBezTo>
                <a:cubicBezTo>
                  <a:pt x="340" y="469"/>
                  <a:pt x="340" y="470"/>
                  <a:pt x="340" y="471"/>
                </a:cubicBezTo>
                <a:cubicBezTo>
                  <a:pt x="340" y="470"/>
                  <a:pt x="340" y="469"/>
                  <a:pt x="340" y="469"/>
                </a:cubicBezTo>
                <a:cubicBezTo>
                  <a:pt x="340" y="462"/>
                  <a:pt x="339" y="454"/>
                  <a:pt x="338" y="447"/>
                </a:cubicBezTo>
                <a:cubicBezTo>
                  <a:pt x="338" y="448"/>
                  <a:pt x="338" y="450"/>
                  <a:pt x="338" y="451"/>
                </a:cubicBezTo>
                <a:cubicBezTo>
                  <a:pt x="338" y="441"/>
                  <a:pt x="336" y="431"/>
                  <a:pt x="331" y="423"/>
                </a:cubicBezTo>
                <a:cubicBezTo>
                  <a:pt x="335" y="430"/>
                  <a:pt x="336" y="441"/>
                  <a:pt x="337" y="447"/>
                </a:cubicBezTo>
                <a:cubicBezTo>
                  <a:pt x="338" y="456"/>
                  <a:pt x="339" y="464"/>
                  <a:pt x="339" y="473"/>
                </a:cubicBezTo>
                <a:cubicBezTo>
                  <a:pt x="339" y="480"/>
                  <a:pt x="338" y="487"/>
                  <a:pt x="337" y="493"/>
                </a:cubicBezTo>
                <a:cubicBezTo>
                  <a:pt x="336" y="502"/>
                  <a:pt x="334" y="513"/>
                  <a:pt x="334" y="522"/>
                </a:cubicBezTo>
                <a:cubicBezTo>
                  <a:pt x="330" y="522"/>
                  <a:pt x="326" y="522"/>
                  <a:pt x="323" y="522"/>
                </a:cubicBezTo>
                <a:cubicBezTo>
                  <a:pt x="323" y="522"/>
                  <a:pt x="324" y="522"/>
                  <a:pt x="325" y="522"/>
                </a:cubicBezTo>
                <a:cubicBezTo>
                  <a:pt x="326" y="522"/>
                  <a:pt x="326" y="521"/>
                  <a:pt x="325" y="521"/>
                </a:cubicBezTo>
                <a:cubicBezTo>
                  <a:pt x="321" y="520"/>
                  <a:pt x="318" y="520"/>
                  <a:pt x="314" y="520"/>
                </a:cubicBezTo>
                <a:cubicBezTo>
                  <a:pt x="315" y="517"/>
                  <a:pt x="316" y="514"/>
                  <a:pt x="316" y="511"/>
                </a:cubicBezTo>
                <a:cubicBezTo>
                  <a:pt x="316" y="511"/>
                  <a:pt x="316" y="512"/>
                  <a:pt x="317" y="512"/>
                </a:cubicBezTo>
                <a:cubicBezTo>
                  <a:pt x="317" y="513"/>
                  <a:pt x="317" y="513"/>
                  <a:pt x="317" y="512"/>
                </a:cubicBezTo>
                <a:cubicBezTo>
                  <a:pt x="319" y="510"/>
                  <a:pt x="320" y="509"/>
                  <a:pt x="321" y="507"/>
                </a:cubicBezTo>
                <a:cubicBezTo>
                  <a:pt x="321" y="507"/>
                  <a:pt x="321" y="508"/>
                  <a:pt x="321" y="509"/>
                </a:cubicBezTo>
                <a:cubicBezTo>
                  <a:pt x="322" y="512"/>
                  <a:pt x="322" y="515"/>
                  <a:pt x="323" y="517"/>
                </a:cubicBezTo>
                <a:cubicBezTo>
                  <a:pt x="323" y="518"/>
                  <a:pt x="324" y="518"/>
                  <a:pt x="324" y="518"/>
                </a:cubicBezTo>
                <a:cubicBezTo>
                  <a:pt x="324" y="518"/>
                  <a:pt x="324" y="517"/>
                  <a:pt x="324" y="517"/>
                </a:cubicBezTo>
                <a:cubicBezTo>
                  <a:pt x="325" y="518"/>
                  <a:pt x="325" y="518"/>
                  <a:pt x="325" y="519"/>
                </a:cubicBezTo>
                <a:cubicBezTo>
                  <a:pt x="325" y="519"/>
                  <a:pt x="326" y="519"/>
                  <a:pt x="326" y="519"/>
                </a:cubicBezTo>
                <a:cubicBezTo>
                  <a:pt x="327" y="517"/>
                  <a:pt x="328" y="514"/>
                  <a:pt x="329" y="512"/>
                </a:cubicBezTo>
                <a:cubicBezTo>
                  <a:pt x="330" y="514"/>
                  <a:pt x="330" y="516"/>
                  <a:pt x="331" y="518"/>
                </a:cubicBezTo>
                <a:cubicBezTo>
                  <a:pt x="331" y="519"/>
                  <a:pt x="332" y="519"/>
                  <a:pt x="332" y="518"/>
                </a:cubicBezTo>
                <a:cubicBezTo>
                  <a:pt x="333" y="510"/>
                  <a:pt x="334" y="501"/>
                  <a:pt x="334" y="493"/>
                </a:cubicBezTo>
                <a:cubicBezTo>
                  <a:pt x="334" y="492"/>
                  <a:pt x="334" y="491"/>
                  <a:pt x="334" y="490"/>
                </a:cubicBezTo>
                <a:cubicBezTo>
                  <a:pt x="334" y="490"/>
                  <a:pt x="335" y="489"/>
                  <a:pt x="335" y="489"/>
                </a:cubicBezTo>
                <a:cubicBezTo>
                  <a:pt x="335" y="491"/>
                  <a:pt x="335" y="493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89"/>
                  <a:pt x="336" y="482"/>
                  <a:pt x="336" y="476"/>
                </a:cubicBezTo>
                <a:cubicBezTo>
                  <a:pt x="336" y="460"/>
                  <a:pt x="335" y="444"/>
                  <a:pt x="330" y="429"/>
                </a:cubicBezTo>
                <a:cubicBezTo>
                  <a:pt x="329" y="427"/>
                  <a:pt x="326" y="427"/>
                  <a:pt x="326" y="429"/>
                </a:cubicBezTo>
                <a:cubicBezTo>
                  <a:pt x="325" y="432"/>
                  <a:pt x="325" y="434"/>
                  <a:pt x="325" y="437"/>
                </a:cubicBezTo>
                <a:cubicBezTo>
                  <a:pt x="325" y="433"/>
                  <a:pt x="324" y="429"/>
                  <a:pt x="324" y="426"/>
                </a:cubicBezTo>
                <a:cubicBezTo>
                  <a:pt x="324" y="426"/>
                  <a:pt x="324" y="426"/>
                  <a:pt x="324" y="426"/>
                </a:cubicBezTo>
                <a:cubicBezTo>
                  <a:pt x="326" y="427"/>
                  <a:pt x="328" y="426"/>
                  <a:pt x="328" y="424"/>
                </a:cubicBezTo>
                <a:cubicBezTo>
                  <a:pt x="326" y="419"/>
                  <a:pt x="324" y="416"/>
                  <a:pt x="321" y="414"/>
                </a:cubicBezTo>
                <a:cubicBezTo>
                  <a:pt x="322" y="414"/>
                  <a:pt x="323" y="415"/>
                  <a:pt x="324" y="415"/>
                </a:cubicBezTo>
                <a:cubicBezTo>
                  <a:pt x="326" y="416"/>
                  <a:pt x="327" y="417"/>
                  <a:pt x="329" y="419"/>
                </a:cubicBezTo>
                <a:cubicBezTo>
                  <a:pt x="328" y="419"/>
                  <a:pt x="328" y="418"/>
                  <a:pt x="328" y="418"/>
                </a:cubicBezTo>
                <a:cubicBezTo>
                  <a:pt x="326" y="415"/>
                  <a:pt x="323" y="414"/>
                  <a:pt x="320" y="414"/>
                </a:cubicBezTo>
                <a:cubicBezTo>
                  <a:pt x="314" y="411"/>
                  <a:pt x="306" y="415"/>
                  <a:pt x="301" y="423"/>
                </a:cubicBezTo>
                <a:cubicBezTo>
                  <a:pt x="295" y="431"/>
                  <a:pt x="288" y="443"/>
                  <a:pt x="286" y="455"/>
                </a:cubicBezTo>
                <a:cubicBezTo>
                  <a:pt x="284" y="461"/>
                  <a:pt x="283" y="467"/>
                  <a:pt x="282" y="472"/>
                </a:cubicBezTo>
                <a:cubicBezTo>
                  <a:pt x="282" y="466"/>
                  <a:pt x="283" y="459"/>
                  <a:pt x="285" y="452"/>
                </a:cubicBezTo>
                <a:cubicBezTo>
                  <a:pt x="287" y="437"/>
                  <a:pt x="291" y="420"/>
                  <a:pt x="303" y="411"/>
                </a:cubicBezTo>
                <a:cubicBezTo>
                  <a:pt x="307" y="408"/>
                  <a:pt x="312" y="407"/>
                  <a:pt x="317" y="408"/>
                </a:cubicBezTo>
                <a:cubicBezTo>
                  <a:pt x="317" y="408"/>
                  <a:pt x="318" y="408"/>
                  <a:pt x="319" y="408"/>
                </a:cubicBezTo>
                <a:cubicBezTo>
                  <a:pt x="321" y="409"/>
                  <a:pt x="322" y="410"/>
                  <a:pt x="324" y="411"/>
                </a:cubicBezTo>
                <a:cubicBezTo>
                  <a:pt x="323" y="410"/>
                  <a:pt x="321" y="409"/>
                  <a:pt x="320" y="408"/>
                </a:cubicBezTo>
                <a:cubicBezTo>
                  <a:pt x="320" y="408"/>
                  <a:pt x="319" y="408"/>
                  <a:pt x="319" y="408"/>
                </a:cubicBezTo>
                <a:cubicBezTo>
                  <a:pt x="321" y="408"/>
                  <a:pt x="322" y="408"/>
                  <a:pt x="324" y="409"/>
                </a:cubicBezTo>
                <a:cubicBezTo>
                  <a:pt x="336" y="412"/>
                  <a:pt x="339" y="426"/>
                  <a:pt x="341" y="437"/>
                </a:cubicBezTo>
                <a:cubicBezTo>
                  <a:pt x="342" y="446"/>
                  <a:pt x="341" y="455"/>
                  <a:pt x="340" y="464"/>
                </a:cubicBezTo>
                <a:cubicBezTo>
                  <a:pt x="341" y="454"/>
                  <a:pt x="342" y="444"/>
                  <a:pt x="341" y="435"/>
                </a:cubicBezTo>
                <a:cubicBezTo>
                  <a:pt x="339" y="424"/>
                  <a:pt x="336" y="414"/>
                  <a:pt x="326" y="409"/>
                </a:cubicBezTo>
                <a:cubicBezTo>
                  <a:pt x="323" y="408"/>
                  <a:pt x="320" y="407"/>
                  <a:pt x="317" y="407"/>
                </a:cubicBezTo>
                <a:cubicBezTo>
                  <a:pt x="314" y="407"/>
                  <a:pt x="312" y="407"/>
                  <a:pt x="309" y="407"/>
                </a:cubicBezTo>
                <a:cubicBezTo>
                  <a:pt x="311" y="407"/>
                  <a:pt x="312" y="407"/>
                  <a:pt x="314" y="407"/>
                </a:cubicBezTo>
                <a:cubicBezTo>
                  <a:pt x="311" y="407"/>
                  <a:pt x="307" y="408"/>
                  <a:pt x="304" y="410"/>
                </a:cubicBezTo>
                <a:cubicBezTo>
                  <a:pt x="288" y="419"/>
                  <a:pt x="285" y="445"/>
                  <a:pt x="283" y="461"/>
                </a:cubicBezTo>
                <a:cubicBezTo>
                  <a:pt x="282" y="464"/>
                  <a:pt x="282" y="467"/>
                  <a:pt x="282" y="470"/>
                </a:cubicBezTo>
                <a:cubicBezTo>
                  <a:pt x="282" y="466"/>
                  <a:pt x="282" y="463"/>
                  <a:pt x="282" y="459"/>
                </a:cubicBezTo>
                <a:cubicBezTo>
                  <a:pt x="282" y="446"/>
                  <a:pt x="286" y="425"/>
                  <a:pt x="296" y="414"/>
                </a:cubicBezTo>
                <a:cubicBezTo>
                  <a:pt x="295" y="415"/>
                  <a:pt x="294" y="416"/>
                  <a:pt x="293" y="416"/>
                </a:cubicBezTo>
                <a:cubicBezTo>
                  <a:pt x="284" y="427"/>
                  <a:pt x="283" y="443"/>
                  <a:pt x="282" y="457"/>
                </a:cubicBezTo>
                <a:cubicBezTo>
                  <a:pt x="281" y="464"/>
                  <a:pt x="281" y="471"/>
                  <a:pt x="281" y="478"/>
                </a:cubicBezTo>
                <a:cubicBezTo>
                  <a:pt x="281" y="479"/>
                  <a:pt x="281" y="479"/>
                  <a:pt x="281" y="480"/>
                </a:cubicBezTo>
                <a:cubicBezTo>
                  <a:pt x="281" y="483"/>
                  <a:pt x="280" y="487"/>
                  <a:pt x="280" y="491"/>
                </a:cubicBezTo>
                <a:cubicBezTo>
                  <a:pt x="280" y="501"/>
                  <a:pt x="280" y="511"/>
                  <a:pt x="280" y="521"/>
                </a:cubicBezTo>
                <a:cubicBezTo>
                  <a:pt x="275" y="521"/>
                  <a:pt x="270" y="521"/>
                  <a:pt x="265" y="521"/>
                </a:cubicBezTo>
                <a:cubicBezTo>
                  <a:pt x="271" y="479"/>
                  <a:pt x="271" y="437"/>
                  <a:pt x="275" y="395"/>
                </a:cubicBezTo>
                <a:cubicBezTo>
                  <a:pt x="276" y="395"/>
                  <a:pt x="277" y="395"/>
                  <a:pt x="279" y="395"/>
                </a:cubicBezTo>
                <a:cubicBezTo>
                  <a:pt x="278" y="399"/>
                  <a:pt x="277" y="403"/>
                  <a:pt x="277" y="404"/>
                </a:cubicBezTo>
                <a:cubicBezTo>
                  <a:pt x="276" y="415"/>
                  <a:pt x="276" y="427"/>
                  <a:pt x="276" y="438"/>
                </a:cubicBezTo>
                <a:cubicBezTo>
                  <a:pt x="275" y="462"/>
                  <a:pt x="275" y="486"/>
                  <a:pt x="274" y="511"/>
                </a:cubicBezTo>
                <a:cubicBezTo>
                  <a:pt x="274" y="511"/>
                  <a:pt x="275" y="511"/>
                  <a:pt x="275" y="511"/>
                </a:cubicBezTo>
                <a:cubicBezTo>
                  <a:pt x="276" y="481"/>
                  <a:pt x="276" y="452"/>
                  <a:pt x="277" y="423"/>
                </a:cubicBezTo>
                <a:cubicBezTo>
                  <a:pt x="278" y="413"/>
                  <a:pt x="279" y="404"/>
                  <a:pt x="280" y="395"/>
                </a:cubicBezTo>
                <a:cubicBezTo>
                  <a:pt x="294" y="394"/>
                  <a:pt x="309" y="394"/>
                  <a:pt x="324" y="393"/>
                </a:cubicBezTo>
                <a:cubicBezTo>
                  <a:pt x="333" y="394"/>
                  <a:pt x="342" y="394"/>
                  <a:pt x="351" y="395"/>
                </a:cubicBezTo>
                <a:cubicBezTo>
                  <a:pt x="351" y="395"/>
                  <a:pt x="351" y="395"/>
                  <a:pt x="351" y="396"/>
                </a:cubicBezTo>
                <a:cubicBezTo>
                  <a:pt x="351" y="403"/>
                  <a:pt x="351" y="411"/>
                  <a:pt x="351" y="419"/>
                </a:cubicBezTo>
                <a:cubicBezTo>
                  <a:pt x="351" y="434"/>
                  <a:pt x="351" y="450"/>
                  <a:pt x="350" y="465"/>
                </a:cubicBezTo>
                <a:cubicBezTo>
                  <a:pt x="350" y="479"/>
                  <a:pt x="350" y="493"/>
                  <a:pt x="349" y="507"/>
                </a:cubicBezTo>
                <a:cubicBezTo>
                  <a:pt x="349" y="509"/>
                  <a:pt x="349" y="511"/>
                  <a:pt x="349" y="513"/>
                </a:cubicBezTo>
                <a:cubicBezTo>
                  <a:pt x="349" y="513"/>
                  <a:pt x="349" y="513"/>
                  <a:pt x="349" y="513"/>
                </a:cubicBezTo>
                <a:cubicBezTo>
                  <a:pt x="349" y="516"/>
                  <a:pt x="349" y="519"/>
                  <a:pt x="349" y="522"/>
                </a:cubicBezTo>
                <a:cubicBezTo>
                  <a:pt x="346" y="522"/>
                  <a:pt x="343" y="522"/>
                  <a:pt x="339" y="522"/>
                </a:cubicBezTo>
                <a:cubicBezTo>
                  <a:pt x="340" y="509"/>
                  <a:pt x="340" y="496"/>
                  <a:pt x="340" y="483"/>
                </a:cubicBezTo>
                <a:close/>
                <a:moveTo>
                  <a:pt x="352" y="395"/>
                </a:moveTo>
                <a:cubicBezTo>
                  <a:pt x="354" y="395"/>
                  <a:pt x="356" y="395"/>
                  <a:pt x="359" y="396"/>
                </a:cubicBezTo>
                <a:cubicBezTo>
                  <a:pt x="361" y="396"/>
                  <a:pt x="361" y="394"/>
                  <a:pt x="360" y="392"/>
                </a:cubicBezTo>
                <a:cubicBezTo>
                  <a:pt x="360" y="392"/>
                  <a:pt x="360" y="392"/>
                  <a:pt x="360" y="392"/>
                </a:cubicBezTo>
                <a:cubicBezTo>
                  <a:pt x="366" y="436"/>
                  <a:pt x="356" y="479"/>
                  <a:pt x="355" y="522"/>
                </a:cubicBezTo>
                <a:cubicBezTo>
                  <a:pt x="353" y="522"/>
                  <a:pt x="352" y="522"/>
                  <a:pt x="350" y="522"/>
                </a:cubicBezTo>
                <a:cubicBezTo>
                  <a:pt x="351" y="480"/>
                  <a:pt x="352" y="438"/>
                  <a:pt x="352" y="395"/>
                </a:cubicBezTo>
                <a:close/>
                <a:moveTo>
                  <a:pt x="198" y="394"/>
                </a:moveTo>
                <a:cubicBezTo>
                  <a:pt x="198" y="394"/>
                  <a:pt x="198" y="394"/>
                  <a:pt x="198" y="394"/>
                </a:cubicBezTo>
                <a:cubicBezTo>
                  <a:pt x="211" y="393"/>
                  <a:pt x="225" y="392"/>
                  <a:pt x="238" y="392"/>
                </a:cubicBezTo>
                <a:cubicBezTo>
                  <a:pt x="225" y="393"/>
                  <a:pt x="211" y="393"/>
                  <a:pt x="198" y="394"/>
                </a:cubicBezTo>
                <a:close/>
                <a:moveTo>
                  <a:pt x="197" y="394"/>
                </a:moveTo>
                <a:cubicBezTo>
                  <a:pt x="195" y="394"/>
                  <a:pt x="194" y="395"/>
                  <a:pt x="192" y="395"/>
                </a:cubicBezTo>
                <a:cubicBezTo>
                  <a:pt x="192" y="395"/>
                  <a:pt x="192" y="394"/>
                  <a:pt x="192" y="394"/>
                </a:cubicBezTo>
                <a:cubicBezTo>
                  <a:pt x="194" y="394"/>
                  <a:pt x="195" y="394"/>
                  <a:pt x="197" y="394"/>
                </a:cubicBezTo>
                <a:cubicBezTo>
                  <a:pt x="197" y="394"/>
                  <a:pt x="197" y="394"/>
                  <a:pt x="197" y="394"/>
                </a:cubicBezTo>
                <a:close/>
                <a:moveTo>
                  <a:pt x="191" y="395"/>
                </a:moveTo>
                <a:cubicBezTo>
                  <a:pt x="176" y="396"/>
                  <a:pt x="161" y="397"/>
                  <a:pt x="147" y="398"/>
                </a:cubicBezTo>
                <a:cubicBezTo>
                  <a:pt x="160" y="397"/>
                  <a:pt x="173" y="396"/>
                  <a:pt x="187" y="395"/>
                </a:cubicBezTo>
                <a:cubicBezTo>
                  <a:pt x="188" y="395"/>
                  <a:pt x="189" y="394"/>
                  <a:pt x="191" y="394"/>
                </a:cubicBezTo>
                <a:cubicBezTo>
                  <a:pt x="191" y="394"/>
                  <a:pt x="191" y="395"/>
                  <a:pt x="191" y="395"/>
                </a:cubicBezTo>
                <a:close/>
                <a:moveTo>
                  <a:pt x="29" y="418"/>
                </a:moveTo>
                <a:cubicBezTo>
                  <a:pt x="31" y="418"/>
                  <a:pt x="32" y="418"/>
                  <a:pt x="34" y="418"/>
                </a:cubicBezTo>
                <a:cubicBezTo>
                  <a:pt x="34" y="419"/>
                  <a:pt x="34" y="419"/>
                  <a:pt x="35" y="420"/>
                </a:cubicBezTo>
                <a:cubicBezTo>
                  <a:pt x="38" y="421"/>
                  <a:pt x="41" y="421"/>
                  <a:pt x="44" y="421"/>
                </a:cubicBezTo>
                <a:cubicBezTo>
                  <a:pt x="43" y="422"/>
                  <a:pt x="41" y="422"/>
                  <a:pt x="40" y="423"/>
                </a:cubicBezTo>
                <a:cubicBezTo>
                  <a:pt x="40" y="422"/>
                  <a:pt x="39" y="422"/>
                  <a:pt x="39" y="421"/>
                </a:cubicBezTo>
                <a:cubicBezTo>
                  <a:pt x="39" y="421"/>
                  <a:pt x="39" y="421"/>
                  <a:pt x="39" y="421"/>
                </a:cubicBezTo>
                <a:cubicBezTo>
                  <a:pt x="38" y="422"/>
                  <a:pt x="38" y="423"/>
                  <a:pt x="37" y="423"/>
                </a:cubicBezTo>
                <a:cubicBezTo>
                  <a:pt x="33" y="425"/>
                  <a:pt x="30" y="426"/>
                  <a:pt x="26" y="428"/>
                </a:cubicBezTo>
                <a:cubicBezTo>
                  <a:pt x="27" y="424"/>
                  <a:pt x="27" y="421"/>
                  <a:pt x="27" y="418"/>
                </a:cubicBezTo>
                <a:cubicBezTo>
                  <a:pt x="28" y="418"/>
                  <a:pt x="28" y="418"/>
                  <a:pt x="29" y="418"/>
                </a:cubicBezTo>
                <a:close/>
                <a:moveTo>
                  <a:pt x="28" y="456"/>
                </a:moveTo>
                <a:cubicBezTo>
                  <a:pt x="29" y="455"/>
                  <a:pt x="29" y="453"/>
                  <a:pt x="29" y="452"/>
                </a:cubicBezTo>
                <a:cubicBezTo>
                  <a:pt x="29" y="453"/>
                  <a:pt x="29" y="454"/>
                  <a:pt x="29" y="455"/>
                </a:cubicBezTo>
                <a:cubicBezTo>
                  <a:pt x="29" y="456"/>
                  <a:pt x="28" y="456"/>
                  <a:pt x="28" y="457"/>
                </a:cubicBezTo>
                <a:cubicBezTo>
                  <a:pt x="28" y="458"/>
                  <a:pt x="28" y="458"/>
                  <a:pt x="28" y="458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28" y="458"/>
                  <a:pt x="28" y="458"/>
                  <a:pt x="28" y="458"/>
                </a:cubicBezTo>
                <a:cubicBezTo>
                  <a:pt x="28" y="459"/>
                  <a:pt x="28" y="461"/>
                  <a:pt x="28" y="463"/>
                </a:cubicBezTo>
                <a:cubicBezTo>
                  <a:pt x="28" y="461"/>
                  <a:pt x="28" y="459"/>
                  <a:pt x="28" y="456"/>
                </a:cubicBezTo>
                <a:cubicBezTo>
                  <a:pt x="28" y="457"/>
                  <a:pt x="28" y="457"/>
                  <a:pt x="28" y="458"/>
                </a:cubicBezTo>
                <a:cubicBezTo>
                  <a:pt x="28" y="457"/>
                  <a:pt x="28" y="457"/>
                  <a:pt x="28" y="457"/>
                </a:cubicBezTo>
                <a:cubicBezTo>
                  <a:pt x="28" y="457"/>
                  <a:pt x="28" y="457"/>
                  <a:pt x="28" y="456"/>
                </a:cubicBezTo>
                <a:close/>
                <a:moveTo>
                  <a:pt x="39" y="440"/>
                </a:moveTo>
                <a:cubicBezTo>
                  <a:pt x="39" y="439"/>
                  <a:pt x="39" y="439"/>
                  <a:pt x="39" y="439"/>
                </a:cubicBezTo>
                <a:cubicBezTo>
                  <a:pt x="39" y="439"/>
                  <a:pt x="40" y="439"/>
                  <a:pt x="40" y="439"/>
                </a:cubicBezTo>
                <a:cubicBezTo>
                  <a:pt x="39" y="440"/>
                  <a:pt x="39" y="440"/>
                  <a:pt x="39" y="440"/>
                </a:cubicBezTo>
                <a:cubicBezTo>
                  <a:pt x="39" y="440"/>
                  <a:pt x="39" y="440"/>
                  <a:pt x="39" y="440"/>
                </a:cubicBezTo>
                <a:close/>
                <a:moveTo>
                  <a:pt x="45" y="468"/>
                </a:moveTo>
                <a:cubicBezTo>
                  <a:pt x="45" y="469"/>
                  <a:pt x="45" y="470"/>
                  <a:pt x="45" y="471"/>
                </a:cubicBezTo>
                <a:cubicBezTo>
                  <a:pt x="45" y="470"/>
                  <a:pt x="45" y="469"/>
                  <a:pt x="45" y="468"/>
                </a:cubicBezTo>
                <a:close/>
                <a:moveTo>
                  <a:pt x="43" y="509"/>
                </a:moveTo>
                <a:cubicBezTo>
                  <a:pt x="43" y="510"/>
                  <a:pt x="42" y="510"/>
                  <a:pt x="42" y="509"/>
                </a:cubicBezTo>
                <a:cubicBezTo>
                  <a:pt x="42" y="509"/>
                  <a:pt x="43" y="509"/>
                  <a:pt x="43" y="509"/>
                </a:cubicBezTo>
                <a:close/>
                <a:moveTo>
                  <a:pt x="42" y="511"/>
                </a:moveTo>
                <a:cubicBezTo>
                  <a:pt x="41" y="510"/>
                  <a:pt x="40" y="510"/>
                  <a:pt x="39" y="510"/>
                </a:cubicBezTo>
                <a:cubicBezTo>
                  <a:pt x="38" y="510"/>
                  <a:pt x="37" y="510"/>
                  <a:pt x="36" y="510"/>
                </a:cubicBezTo>
                <a:cubicBezTo>
                  <a:pt x="38" y="510"/>
                  <a:pt x="40" y="509"/>
                  <a:pt x="42" y="509"/>
                </a:cubicBezTo>
                <a:cubicBezTo>
                  <a:pt x="42" y="510"/>
                  <a:pt x="42" y="510"/>
                  <a:pt x="42" y="511"/>
                </a:cubicBezTo>
                <a:close/>
                <a:moveTo>
                  <a:pt x="44" y="509"/>
                </a:moveTo>
                <a:cubicBezTo>
                  <a:pt x="47" y="509"/>
                  <a:pt x="50" y="509"/>
                  <a:pt x="53" y="509"/>
                </a:cubicBezTo>
                <a:cubicBezTo>
                  <a:pt x="53" y="509"/>
                  <a:pt x="53" y="509"/>
                  <a:pt x="53" y="509"/>
                </a:cubicBezTo>
                <a:cubicBezTo>
                  <a:pt x="54" y="509"/>
                  <a:pt x="54" y="510"/>
                  <a:pt x="54" y="510"/>
                </a:cubicBezTo>
                <a:cubicBezTo>
                  <a:pt x="54" y="510"/>
                  <a:pt x="54" y="509"/>
                  <a:pt x="54" y="509"/>
                </a:cubicBezTo>
                <a:cubicBezTo>
                  <a:pt x="54" y="510"/>
                  <a:pt x="54" y="510"/>
                  <a:pt x="54" y="510"/>
                </a:cubicBezTo>
                <a:cubicBezTo>
                  <a:pt x="54" y="510"/>
                  <a:pt x="54" y="511"/>
                  <a:pt x="54" y="512"/>
                </a:cubicBezTo>
                <a:cubicBezTo>
                  <a:pt x="51" y="511"/>
                  <a:pt x="47" y="511"/>
                  <a:pt x="43" y="511"/>
                </a:cubicBezTo>
                <a:cubicBezTo>
                  <a:pt x="43" y="510"/>
                  <a:pt x="43" y="510"/>
                  <a:pt x="44" y="509"/>
                </a:cubicBezTo>
                <a:close/>
                <a:moveTo>
                  <a:pt x="120" y="519"/>
                </a:moveTo>
                <a:cubicBezTo>
                  <a:pt x="121" y="519"/>
                  <a:pt x="123" y="519"/>
                  <a:pt x="124" y="519"/>
                </a:cubicBezTo>
                <a:cubicBezTo>
                  <a:pt x="123" y="519"/>
                  <a:pt x="121" y="519"/>
                  <a:pt x="120" y="519"/>
                </a:cubicBezTo>
                <a:cubicBezTo>
                  <a:pt x="120" y="519"/>
                  <a:pt x="120" y="519"/>
                  <a:pt x="120" y="519"/>
                </a:cubicBezTo>
                <a:close/>
                <a:moveTo>
                  <a:pt x="139" y="521"/>
                </a:moveTo>
                <a:cubicBezTo>
                  <a:pt x="139" y="522"/>
                  <a:pt x="139" y="522"/>
                  <a:pt x="139" y="521"/>
                </a:cubicBezTo>
                <a:cubicBezTo>
                  <a:pt x="139" y="521"/>
                  <a:pt x="139" y="521"/>
                  <a:pt x="139" y="521"/>
                </a:cubicBezTo>
                <a:close/>
                <a:moveTo>
                  <a:pt x="138" y="519"/>
                </a:moveTo>
                <a:cubicBezTo>
                  <a:pt x="138" y="519"/>
                  <a:pt x="138" y="518"/>
                  <a:pt x="138" y="517"/>
                </a:cubicBezTo>
                <a:cubicBezTo>
                  <a:pt x="138" y="517"/>
                  <a:pt x="139" y="517"/>
                  <a:pt x="139" y="517"/>
                </a:cubicBezTo>
                <a:cubicBezTo>
                  <a:pt x="139" y="518"/>
                  <a:pt x="139" y="519"/>
                  <a:pt x="139" y="519"/>
                </a:cubicBezTo>
                <a:cubicBezTo>
                  <a:pt x="139" y="519"/>
                  <a:pt x="138" y="519"/>
                  <a:pt x="138" y="519"/>
                </a:cubicBezTo>
                <a:close/>
                <a:moveTo>
                  <a:pt x="193" y="519"/>
                </a:moveTo>
                <a:cubicBezTo>
                  <a:pt x="197" y="484"/>
                  <a:pt x="198" y="448"/>
                  <a:pt x="194" y="413"/>
                </a:cubicBezTo>
                <a:cubicBezTo>
                  <a:pt x="194" y="413"/>
                  <a:pt x="194" y="413"/>
                  <a:pt x="194" y="413"/>
                </a:cubicBezTo>
                <a:cubicBezTo>
                  <a:pt x="194" y="411"/>
                  <a:pt x="195" y="408"/>
                  <a:pt x="195" y="406"/>
                </a:cubicBezTo>
                <a:cubicBezTo>
                  <a:pt x="195" y="405"/>
                  <a:pt x="196" y="402"/>
                  <a:pt x="196" y="400"/>
                </a:cubicBezTo>
                <a:cubicBezTo>
                  <a:pt x="200" y="399"/>
                  <a:pt x="204" y="399"/>
                  <a:pt x="209" y="399"/>
                </a:cubicBezTo>
                <a:cubicBezTo>
                  <a:pt x="207" y="415"/>
                  <a:pt x="207" y="432"/>
                  <a:pt x="206" y="449"/>
                </a:cubicBezTo>
                <a:cubicBezTo>
                  <a:pt x="206" y="452"/>
                  <a:pt x="205" y="454"/>
                  <a:pt x="205" y="457"/>
                </a:cubicBezTo>
                <a:cubicBezTo>
                  <a:pt x="204" y="460"/>
                  <a:pt x="204" y="463"/>
                  <a:pt x="204" y="465"/>
                </a:cubicBezTo>
                <a:cubicBezTo>
                  <a:pt x="202" y="476"/>
                  <a:pt x="201" y="487"/>
                  <a:pt x="201" y="498"/>
                </a:cubicBezTo>
                <a:cubicBezTo>
                  <a:pt x="201" y="504"/>
                  <a:pt x="201" y="512"/>
                  <a:pt x="204" y="517"/>
                </a:cubicBezTo>
                <a:cubicBezTo>
                  <a:pt x="204" y="518"/>
                  <a:pt x="205" y="517"/>
                  <a:pt x="205" y="517"/>
                </a:cubicBezTo>
                <a:cubicBezTo>
                  <a:pt x="201" y="512"/>
                  <a:pt x="201" y="504"/>
                  <a:pt x="201" y="498"/>
                </a:cubicBezTo>
                <a:cubicBezTo>
                  <a:pt x="201" y="487"/>
                  <a:pt x="202" y="476"/>
                  <a:pt x="204" y="466"/>
                </a:cubicBezTo>
                <a:cubicBezTo>
                  <a:pt x="204" y="465"/>
                  <a:pt x="204" y="464"/>
                  <a:pt x="204" y="464"/>
                </a:cubicBezTo>
                <a:cubicBezTo>
                  <a:pt x="203" y="479"/>
                  <a:pt x="204" y="494"/>
                  <a:pt x="207" y="508"/>
                </a:cubicBezTo>
                <a:cubicBezTo>
                  <a:pt x="207" y="510"/>
                  <a:pt x="207" y="512"/>
                  <a:pt x="208" y="514"/>
                </a:cubicBezTo>
                <a:cubicBezTo>
                  <a:pt x="208" y="515"/>
                  <a:pt x="208" y="515"/>
                  <a:pt x="209" y="514"/>
                </a:cubicBezTo>
                <a:cubicBezTo>
                  <a:pt x="213" y="511"/>
                  <a:pt x="215" y="505"/>
                  <a:pt x="216" y="499"/>
                </a:cubicBezTo>
                <a:cubicBezTo>
                  <a:pt x="217" y="502"/>
                  <a:pt x="217" y="504"/>
                  <a:pt x="218" y="507"/>
                </a:cubicBezTo>
                <a:cubicBezTo>
                  <a:pt x="216" y="507"/>
                  <a:pt x="215" y="508"/>
                  <a:pt x="213" y="509"/>
                </a:cubicBezTo>
                <a:cubicBezTo>
                  <a:pt x="213" y="509"/>
                  <a:pt x="213" y="510"/>
                  <a:pt x="214" y="510"/>
                </a:cubicBezTo>
                <a:cubicBezTo>
                  <a:pt x="215" y="510"/>
                  <a:pt x="217" y="510"/>
                  <a:pt x="219" y="510"/>
                </a:cubicBezTo>
                <a:cubicBezTo>
                  <a:pt x="219" y="511"/>
                  <a:pt x="220" y="512"/>
                  <a:pt x="220" y="513"/>
                </a:cubicBezTo>
                <a:cubicBezTo>
                  <a:pt x="220" y="513"/>
                  <a:pt x="221" y="513"/>
                  <a:pt x="221" y="513"/>
                </a:cubicBezTo>
                <a:cubicBezTo>
                  <a:pt x="221" y="512"/>
                  <a:pt x="222" y="511"/>
                  <a:pt x="222" y="511"/>
                </a:cubicBezTo>
                <a:cubicBezTo>
                  <a:pt x="223" y="511"/>
                  <a:pt x="225" y="511"/>
                  <a:pt x="226" y="511"/>
                </a:cubicBezTo>
                <a:cubicBezTo>
                  <a:pt x="226" y="511"/>
                  <a:pt x="226" y="511"/>
                  <a:pt x="226" y="511"/>
                </a:cubicBezTo>
                <a:cubicBezTo>
                  <a:pt x="226" y="511"/>
                  <a:pt x="226" y="511"/>
                  <a:pt x="227" y="511"/>
                </a:cubicBezTo>
                <a:cubicBezTo>
                  <a:pt x="227" y="512"/>
                  <a:pt x="227" y="512"/>
                  <a:pt x="227" y="512"/>
                </a:cubicBezTo>
                <a:cubicBezTo>
                  <a:pt x="228" y="511"/>
                  <a:pt x="228" y="511"/>
                  <a:pt x="228" y="511"/>
                </a:cubicBezTo>
                <a:cubicBezTo>
                  <a:pt x="229" y="511"/>
                  <a:pt x="231" y="511"/>
                  <a:pt x="232" y="511"/>
                </a:cubicBezTo>
                <a:cubicBezTo>
                  <a:pt x="232" y="511"/>
                  <a:pt x="232" y="511"/>
                  <a:pt x="233" y="511"/>
                </a:cubicBezTo>
                <a:cubicBezTo>
                  <a:pt x="233" y="511"/>
                  <a:pt x="233" y="512"/>
                  <a:pt x="233" y="512"/>
                </a:cubicBezTo>
                <a:cubicBezTo>
                  <a:pt x="233" y="513"/>
                  <a:pt x="234" y="513"/>
                  <a:pt x="234" y="512"/>
                </a:cubicBezTo>
                <a:cubicBezTo>
                  <a:pt x="234" y="512"/>
                  <a:pt x="235" y="511"/>
                  <a:pt x="235" y="511"/>
                </a:cubicBezTo>
                <a:cubicBezTo>
                  <a:pt x="237" y="511"/>
                  <a:pt x="240" y="511"/>
                  <a:pt x="239" y="512"/>
                </a:cubicBezTo>
                <a:cubicBezTo>
                  <a:pt x="238" y="513"/>
                  <a:pt x="239" y="513"/>
                  <a:pt x="239" y="513"/>
                </a:cubicBezTo>
                <a:cubicBezTo>
                  <a:pt x="241" y="512"/>
                  <a:pt x="241" y="512"/>
                  <a:pt x="242" y="511"/>
                </a:cubicBezTo>
                <a:cubicBezTo>
                  <a:pt x="242" y="511"/>
                  <a:pt x="242" y="510"/>
                  <a:pt x="242" y="510"/>
                </a:cubicBezTo>
                <a:cubicBezTo>
                  <a:pt x="240" y="510"/>
                  <a:pt x="237" y="510"/>
                  <a:pt x="235" y="510"/>
                </a:cubicBezTo>
                <a:cubicBezTo>
                  <a:pt x="237" y="508"/>
                  <a:pt x="237" y="505"/>
                  <a:pt x="238" y="503"/>
                </a:cubicBezTo>
                <a:cubicBezTo>
                  <a:pt x="239" y="505"/>
                  <a:pt x="240" y="507"/>
                  <a:pt x="241" y="509"/>
                </a:cubicBezTo>
                <a:cubicBezTo>
                  <a:pt x="241" y="509"/>
                  <a:pt x="241" y="509"/>
                  <a:pt x="241" y="509"/>
                </a:cubicBezTo>
                <a:cubicBezTo>
                  <a:pt x="242" y="509"/>
                  <a:pt x="242" y="508"/>
                  <a:pt x="243" y="507"/>
                </a:cubicBezTo>
                <a:cubicBezTo>
                  <a:pt x="243" y="510"/>
                  <a:pt x="244" y="513"/>
                  <a:pt x="246" y="516"/>
                </a:cubicBezTo>
                <a:cubicBezTo>
                  <a:pt x="232" y="514"/>
                  <a:pt x="219" y="515"/>
                  <a:pt x="206" y="515"/>
                </a:cubicBezTo>
                <a:cubicBezTo>
                  <a:pt x="205" y="516"/>
                  <a:pt x="205" y="516"/>
                  <a:pt x="206" y="516"/>
                </a:cubicBezTo>
                <a:cubicBezTo>
                  <a:pt x="211" y="516"/>
                  <a:pt x="215" y="516"/>
                  <a:pt x="220" y="516"/>
                </a:cubicBezTo>
                <a:cubicBezTo>
                  <a:pt x="221" y="516"/>
                  <a:pt x="221" y="516"/>
                  <a:pt x="221" y="516"/>
                </a:cubicBezTo>
                <a:cubicBezTo>
                  <a:pt x="223" y="516"/>
                  <a:pt x="224" y="516"/>
                  <a:pt x="226" y="516"/>
                </a:cubicBezTo>
                <a:cubicBezTo>
                  <a:pt x="232" y="516"/>
                  <a:pt x="237" y="516"/>
                  <a:pt x="243" y="516"/>
                </a:cubicBezTo>
                <a:cubicBezTo>
                  <a:pt x="248" y="517"/>
                  <a:pt x="248" y="517"/>
                  <a:pt x="244" y="517"/>
                </a:cubicBezTo>
                <a:cubicBezTo>
                  <a:pt x="243" y="518"/>
                  <a:pt x="241" y="518"/>
                  <a:pt x="240" y="518"/>
                </a:cubicBezTo>
                <a:cubicBezTo>
                  <a:pt x="240" y="518"/>
                  <a:pt x="240" y="517"/>
                  <a:pt x="240" y="517"/>
                </a:cubicBezTo>
                <a:cubicBezTo>
                  <a:pt x="231" y="518"/>
                  <a:pt x="222" y="518"/>
                  <a:pt x="214" y="519"/>
                </a:cubicBezTo>
                <a:cubicBezTo>
                  <a:pt x="213" y="519"/>
                  <a:pt x="213" y="519"/>
                  <a:pt x="213" y="519"/>
                </a:cubicBezTo>
                <a:cubicBezTo>
                  <a:pt x="206" y="519"/>
                  <a:pt x="200" y="519"/>
                  <a:pt x="193" y="519"/>
                </a:cubicBezTo>
                <a:cubicBezTo>
                  <a:pt x="193" y="519"/>
                  <a:pt x="193" y="519"/>
                  <a:pt x="193" y="519"/>
                </a:cubicBezTo>
                <a:close/>
                <a:moveTo>
                  <a:pt x="244" y="509"/>
                </a:moveTo>
                <a:cubicBezTo>
                  <a:pt x="244" y="508"/>
                  <a:pt x="244" y="507"/>
                  <a:pt x="244" y="506"/>
                </a:cubicBezTo>
                <a:cubicBezTo>
                  <a:pt x="249" y="499"/>
                  <a:pt x="249" y="489"/>
                  <a:pt x="248" y="480"/>
                </a:cubicBezTo>
                <a:cubicBezTo>
                  <a:pt x="248" y="480"/>
                  <a:pt x="249" y="479"/>
                  <a:pt x="249" y="479"/>
                </a:cubicBezTo>
                <a:cubicBezTo>
                  <a:pt x="249" y="469"/>
                  <a:pt x="249" y="457"/>
                  <a:pt x="248" y="447"/>
                </a:cubicBezTo>
                <a:cubicBezTo>
                  <a:pt x="248" y="447"/>
                  <a:pt x="248" y="446"/>
                  <a:pt x="248" y="446"/>
                </a:cubicBezTo>
                <a:cubicBezTo>
                  <a:pt x="250" y="461"/>
                  <a:pt x="250" y="476"/>
                  <a:pt x="250" y="492"/>
                </a:cubicBezTo>
                <a:cubicBezTo>
                  <a:pt x="250" y="493"/>
                  <a:pt x="252" y="494"/>
                  <a:pt x="253" y="493"/>
                </a:cubicBezTo>
                <a:cubicBezTo>
                  <a:pt x="252" y="498"/>
                  <a:pt x="252" y="502"/>
                  <a:pt x="251" y="507"/>
                </a:cubicBezTo>
                <a:cubicBezTo>
                  <a:pt x="249" y="512"/>
                  <a:pt x="246" y="516"/>
                  <a:pt x="244" y="509"/>
                </a:cubicBezTo>
                <a:close/>
                <a:moveTo>
                  <a:pt x="218" y="505"/>
                </a:moveTo>
                <a:cubicBezTo>
                  <a:pt x="217" y="501"/>
                  <a:pt x="217" y="497"/>
                  <a:pt x="217" y="493"/>
                </a:cubicBezTo>
                <a:cubicBezTo>
                  <a:pt x="217" y="491"/>
                  <a:pt x="217" y="489"/>
                  <a:pt x="216" y="487"/>
                </a:cubicBezTo>
                <a:cubicBezTo>
                  <a:pt x="219" y="488"/>
                  <a:pt x="221" y="488"/>
                  <a:pt x="224" y="488"/>
                </a:cubicBezTo>
                <a:cubicBezTo>
                  <a:pt x="224" y="490"/>
                  <a:pt x="224" y="493"/>
                  <a:pt x="224" y="496"/>
                </a:cubicBezTo>
                <a:cubicBezTo>
                  <a:pt x="222" y="496"/>
                  <a:pt x="220" y="497"/>
                  <a:pt x="218" y="498"/>
                </a:cubicBezTo>
                <a:cubicBezTo>
                  <a:pt x="217" y="498"/>
                  <a:pt x="217" y="498"/>
                  <a:pt x="218" y="498"/>
                </a:cubicBezTo>
                <a:cubicBezTo>
                  <a:pt x="220" y="499"/>
                  <a:pt x="222" y="500"/>
                  <a:pt x="224" y="500"/>
                </a:cubicBezTo>
                <a:cubicBezTo>
                  <a:pt x="224" y="501"/>
                  <a:pt x="223" y="502"/>
                  <a:pt x="223" y="503"/>
                </a:cubicBezTo>
                <a:cubicBezTo>
                  <a:pt x="223" y="504"/>
                  <a:pt x="223" y="505"/>
                  <a:pt x="223" y="505"/>
                </a:cubicBezTo>
                <a:cubicBezTo>
                  <a:pt x="222" y="506"/>
                  <a:pt x="220" y="506"/>
                  <a:pt x="219" y="507"/>
                </a:cubicBezTo>
                <a:cubicBezTo>
                  <a:pt x="219" y="506"/>
                  <a:pt x="218" y="505"/>
                  <a:pt x="218" y="505"/>
                </a:cubicBezTo>
                <a:close/>
                <a:moveTo>
                  <a:pt x="241" y="433"/>
                </a:moveTo>
                <a:cubicBezTo>
                  <a:pt x="243" y="437"/>
                  <a:pt x="244" y="442"/>
                  <a:pt x="244" y="446"/>
                </a:cubicBezTo>
                <a:cubicBezTo>
                  <a:pt x="243" y="455"/>
                  <a:pt x="242" y="463"/>
                  <a:pt x="243" y="471"/>
                </a:cubicBezTo>
                <a:cubicBezTo>
                  <a:pt x="243" y="471"/>
                  <a:pt x="242" y="471"/>
                  <a:pt x="241" y="471"/>
                </a:cubicBezTo>
                <a:cubicBezTo>
                  <a:pt x="241" y="468"/>
                  <a:pt x="241" y="466"/>
                  <a:pt x="241" y="463"/>
                </a:cubicBezTo>
                <a:cubicBezTo>
                  <a:pt x="241" y="463"/>
                  <a:pt x="241" y="463"/>
                  <a:pt x="241" y="463"/>
                </a:cubicBezTo>
                <a:cubicBezTo>
                  <a:pt x="241" y="455"/>
                  <a:pt x="241" y="446"/>
                  <a:pt x="240" y="438"/>
                </a:cubicBezTo>
                <a:cubicBezTo>
                  <a:pt x="240" y="436"/>
                  <a:pt x="241" y="435"/>
                  <a:pt x="241" y="433"/>
                </a:cubicBezTo>
                <a:close/>
                <a:moveTo>
                  <a:pt x="239" y="499"/>
                </a:moveTo>
                <a:cubicBezTo>
                  <a:pt x="240" y="497"/>
                  <a:pt x="240" y="494"/>
                  <a:pt x="241" y="492"/>
                </a:cubicBezTo>
                <a:cubicBezTo>
                  <a:pt x="241" y="491"/>
                  <a:pt x="242" y="491"/>
                  <a:pt x="243" y="490"/>
                </a:cubicBezTo>
                <a:cubicBezTo>
                  <a:pt x="242" y="493"/>
                  <a:pt x="242" y="496"/>
                  <a:pt x="242" y="499"/>
                </a:cubicBezTo>
                <a:cubicBezTo>
                  <a:pt x="241" y="499"/>
                  <a:pt x="240" y="499"/>
                  <a:pt x="239" y="499"/>
                </a:cubicBezTo>
                <a:close/>
                <a:moveTo>
                  <a:pt x="216" y="464"/>
                </a:moveTo>
                <a:cubicBezTo>
                  <a:pt x="216" y="469"/>
                  <a:pt x="218" y="474"/>
                  <a:pt x="219" y="478"/>
                </a:cubicBezTo>
                <a:cubicBezTo>
                  <a:pt x="218" y="479"/>
                  <a:pt x="217" y="479"/>
                  <a:pt x="216" y="479"/>
                </a:cubicBezTo>
                <a:cubicBezTo>
                  <a:pt x="216" y="479"/>
                  <a:pt x="216" y="478"/>
                  <a:pt x="216" y="478"/>
                </a:cubicBezTo>
                <a:cubicBezTo>
                  <a:pt x="216" y="477"/>
                  <a:pt x="216" y="477"/>
                  <a:pt x="215" y="478"/>
                </a:cubicBezTo>
                <a:cubicBezTo>
                  <a:pt x="216" y="473"/>
                  <a:pt x="216" y="468"/>
                  <a:pt x="216" y="464"/>
                </a:cubicBezTo>
                <a:close/>
                <a:moveTo>
                  <a:pt x="245" y="478"/>
                </a:moveTo>
                <a:cubicBezTo>
                  <a:pt x="244" y="481"/>
                  <a:pt x="243" y="484"/>
                  <a:pt x="243" y="487"/>
                </a:cubicBezTo>
                <a:cubicBezTo>
                  <a:pt x="242" y="487"/>
                  <a:pt x="242" y="487"/>
                  <a:pt x="241" y="487"/>
                </a:cubicBezTo>
                <a:cubicBezTo>
                  <a:pt x="241" y="485"/>
                  <a:pt x="242" y="483"/>
                  <a:pt x="242" y="481"/>
                </a:cubicBezTo>
                <a:cubicBezTo>
                  <a:pt x="242" y="480"/>
                  <a:pt x="243" y="480"/>
                  <a:pt x="244" y="480"/>
                </a:cubicBezTo>
                <a:cubicBezTo>
                  <a:pt x="244" y="480"/>
                  <a:pt x="244" y="479"/>
                  <a:pt x="244" y="479"/>
                </a:cubicBezTo>
                <a:cubicBezTo>
                  <a:pt x="243" y="479"/>
                  <a:pt x="242" y="479"/>
                  <a:pt x="242" y="479"/>
                </a:cubicBezTo>
                <a:cubicBezTo>
                  <a:pt x="242" y="477"/>
                  <a:pt x="242" y="476"/>
                  <a:pt x="241" y="474"/>
                </a:cubicBezTo>
                <a:cubicBezTo>
                  <a:pt x="242" y="474"/>
                  <a:pt x="243" y="473"/>
                  <a:pt x="243" y="473"/>
                </a:cubicBezTo>
                <a:cubicBezTo>
                  <a:pt x="244" y="475"/>
                  <a:pt x="244" y="477"/>
                  <a:pt x="245" y="478"/>
                </a:cubicBezTo>
                <a:close/>
                <a:moveTo>
                  <a:pt x="232" y="501"/>
                </a:moveTo>
                <a:cubicBezTo>
                  <a:pt x="232" y="501"/>
                  <a:pt x="232" y="501"/>
                  <a:pt x="232" y="501"/>
                </a:cubicBezTo>
                <a:cubicBezTo>
                  <a:pt x="232" y="501"/>
                  <a:pt x="232" y="501"/>
                  <a:pt x="232" y="501"/>
                </a:cubicBezTo>
                <a:cubicBezTo>
                  <a:pt x="232" y="501"/>
                  <a:pt x="232" y="501"/>
                  <a:pt x="232" y="501"/>
                </a:cubicBezTo>
                <a:close/>
                <a:moveTo>
                  <a:pt x="231" y="499"/>
                </a:moveTo>
                <a:cubicBezTo>
                  <a:pt x="231" y="498"/>
                  <a:pt x="231" y="497"/>
                  <a:pt x="231" y="496"/>
                </a:cubicBezTo>
                <a:cubicBezTo>
                  <a:pt x="231" y="496"/>
                  <a:pt x="231" y="495"/>
                  <a:pt x="231" y="495"/>
                </a:cubicBezTo>
                <a:cubicBezTo>
                  <a:pt x="232" y="495"/>
                  <a:pt x="232" y="495"/>
                  <a:pt x="232" y="495"/>
                </a:cubicBezTo>
                <a:cubicBezTo>
                  <a:pt x="232" y="496"/>
                  <a:pt x="232" y="498"/>
                  <a:pt x="232" y="499"/>
                </a:cubicBezTo>
                <a:cubicBezTo>
                  <a:pt x="232" y="499"/>
                  <a:pt x="232" y="499"/>
                  <a:pt x="231" y="499"/>
                </a:cubicBezTo>
                <a:close/>
                <a:moveTo>
                  <a:pt x="231" y="494"/>
                </a:moveTo>
                <a:cubicBezTo>
                  <a:pt x="231" y="492"/>
                  <a:pt x="231" y="490"/>
                  <a:pt x="232" y="487"/>
                </a:cubicBezTo>
                <a:cubicBezTo>
                  <a:pt x="232" y="487"/>
                  <a:pt x="232" y="487"/>
                  <a:pt x="232" y="487"/>
                </a:cubicBezTo>
                <a:cubicBezTo>
                  <a:pt x="232" y="490"/>
                  <a:pt x="232" y="492"/>
                  <a:pt x="232" y="494"/>
                </a:cubicBezTo>
                <a:cubicBezTo>
                  <a:pt x="232" y="494"/>
                  <a:pt x="232" y="494"/>
                  <a:pt x="231" y="494"/>
                </a:cubicBezTo>
                <a:close/>
                <a:moveTo>
                  <a:pt x="225" y="483"/>
                </a:moveTo>
                <a:cubicBezTo>
                  <a:pt x="225" y="483"/>
                  <a:pt x="225" y="483"/>
                  <a:pt x="225" y="483"/>
                </a:cubicBezTo>
                <a:cubicBezTo>
                  <a:pt x="226" y="482"/>
                  <a:pt x="226" y="481"/>
                  <a:pt x="226" y="481"/>
                </a:cubicBezTo>
                <a:cubicBezTo>
                  <a:pt x="227" y="481"/>
                  <a:pt x="227" y="481"/>
                  <a:pt x="228" y="480"/>
                </a:cubicBezTo>
                <a:cubicBezTo>
                  <a:pt x="229" y="480"/>
                  <a:pt x="230" y="480"/>
                  <a:pt x="231" y="481"/>
                </a:cubicBezTo>
                <a:cubicBezTo>
                  <a:pt x="231" y="481"/>
                  <a:pt x="231" y="482"/>
                  <a:pt x="231" y="483"/>
                </a:cubicBezTo>
                <a:cubicBezTo>
                  <a:pt x="229" y="483"/>
                  <a:pt x="227" y="483"/>
                  <a:pt x="225" y="484"/>
                </a:cubicBezTo>
                <a:cubicBezTo>
                  <a:pt x="225" y="483"/>
                  <a:pt x="225" y="483"/>
                  <a:pt x="225" y="483"/>
                </a:cubicBezTo>
                <a:close/>
                <a:moveTo>
                  <a:pt x="232" y="481"/>
                </a:moveTo>
                <a:cubicBezTo>
                  <a:pt x="232" y="481"/>
                  <a:pt x="232" y="482"/>
                  <a:pt x="232" y="482"/>
                </a:cubicBezTo>
                <a:cubicBezTo>
                  <a:pt x="232" y="482"/>
                  <a:pt x="232" y="482"/>
                  <a:pt x="232" y="482"/>
                </a:cubicBezTo>
                <a:cubicBezTo>
                  <a:pt x="232" y="482"/>
                  <a:pt x="232" y="481"/>
                  <a:pt x="232" y="481"/>
                </a:cubicBezTo>
                <a:cubicBezTo>
                  <a:pt x="232" y="481"/>
                  <a:pt x="232" y="481"/>
                  <a:pt x="232" y="481"/>
                </a:cubicBezTo>
                <a:close/>
                <a:moveTo>
                  <a:pt x="232" y="484"/>
                </a:moveTo>
                <a:cubicBezTo>
                  <a:pt x="232" y="485"/>
                  <a:pt x="232" y="486"/>
                  <a:pt x="232" y="486"/>
                </a:cubicBezTo>
                <a:cubicBezTo>
                  <a:pt x="232" y="486"/>
                  <a:pt x="232" y="486"/>
                  <a:pt x="232" y="486"/>
                </a:cubicBezTo>
                <a:cubicBezTo>
                  <a:pt x="232" y="485"/>
                  <a:pt x="232" y="484"/>
                  <a:pt x="232" y="483"/>
                </a:cubicBezTo>
                <a:cubicBezTo>
                  <a:pt x="232" y="483"/>
                  <a:pt x="232" y="483"/>
                  <a:pt x="232" y="483"/>
                </a:cubicBezTo>
                <a:cubicBezTo>
                  <a:pt x="232" y="483"/>
                  <a:pt x="232" y="484"/>
                  <a:pt x="232" y="484"/>
                </a:cubicBezTo>
                <a:close/>
                <a:moveTo>
                  <a:pt x="231" y="483"/>
                </a:moveTo>
                <a:cubicBezTo>
                  <a:pt x="231" y="484"/>
                  <a:pt x="231" y="485"/>
                  <a:pt x="231" y="487"/>
                </a:cubicBezTo>
                <a:cubicBezTo>
                  <a:pt x="229" y="487"/>
                  <a:pt x="228" y="487"/>
                  <a:pt x="226" y="487"/>
                </a:cubicBezTo>
                <a:cubicBezTo>
                  <a:pt x="226" y="487"/>
                  <a:pt x="226" y="487"/>
                  <a:pt x="226" y="487"/>
                </a:cubicBezTo>
                <a:cubicBezTo>
                  <a:pt x="225" y="486"/>
                  <a:pt x="225" y="485"/>
                  <a:pt x="225" y="484"/>
                </a:cubicBezTo>
                <a:cubicBezTo>
                  <a:pt x="227" y="484"/>
                  <a:pt x="229" y="483"/>
                  <a:pt x="231" y="483"/>
                </a:cubicBezTo>
                <a:close/>
                <a:moveTo>
                  <a:pt x="226" y="488"/>
                </a:moveTo>
                <a:cubicBezTo>
                  <a:pt x="228" y="488"/>
                  <a:pt x="229" y="488"/>
                  <a:pt x="231" y="488"/>
                </a:cubicBezTo>
                <a:cubicBezTo>
                  <a:pt x="230" y="490"/>
                  <a:pt x="230" y="492"/>
                  <a:pt x="230" y="494"/>
                </a:cubicBezTo>
                <a:cubicBezTo>
                  <a:pt x="229" y="495"/>
                  <a:pt x="227" y="495"/>
                  <a:pt x="225" y="495"/>
                </a:cubicBezTo>
                <a:cubicBezTo>
                  <a:pt x="226" y="493"/>
                  <a:pt x="226" y="490"/>
                  <a:pt x="226" y="488"/>
                </a:cubicBezTo>
                <a:cubicBezTo>
                  <a:pt x="226" y="488"/>
                  <a:pt x="226" y="488"/>
                  <a:pt x="226" y="488"/>
                </a:cubicBezTo>
                <a:close/>
                <a:moveTo>
                  <a:pt x="234" y="488"/>
                </a:moveTo>
                <a:cubicBezTo>
                  <a:pt x="235" y="488"/>
                  <a:pt x="236" y="488"/>
                  <a:pt x="237" y="488"/>
                </a:cubicBezTo>
                <a:cubicBezTo>
                  <a:pt x="237" y="489"/>
                  <a:pt x="237" y="491"/>
                  <a:pt x="237" y="493"/>
                </a:cubicBezTo>
                <a:cubicBezTo>
                  <a:pt x="236" y="493"/>
                  <a:pt x="235" y="493"/>
                  <a:pt x="234" y="494"/>
                </a:cubicBezTo>
                <a:cubicBezTo>
                  <a:pt x="234" y="492"/>
                  <a:pt x="234" y="490"/>
                  <a:pt x="234" y="488"/>
                </a:cubicBezTo>
                <a:close/>
                <a:moveTo>
                  <a:pt x="234" y="486"/>
                </a:moveTo>
                <a:cubicBezTo>
                  <a:pt x="234" y="485"/>
                  <a:pt x="234" y="484"/>
                  <a:pt x="234" y="483"/>
                </a:cubicBezTo>
                <a:cubicBezTo>
                  <a:pt x="235" y="482"/>
                  <a:pt x="236" y="482"/>
                  <a:pt x="237" y="482"/>
                </a:cubicBezTo>
                <a:cubicBezTo>
                  <a:pt x="237" y="483"/>
                  <a:pt x="237" y="485"/>
                  <a:pt x="237" y="487"/>
                </a:cubicBezTo>
                <a:cubicBezTo>
                  <a:pt x="236" y="486"/>
                  <a:pt x="235" y="486"/>
                  <a:pt x="234" y="486"/>
                </a:cubicBezTo>
                <a:close/>
                <a:moveTo>
                  <a:pt x="238" y="482"/>
                </a:moveTo>
                <a:cubicBezTo>
                  <a:pt x="239" y="481"/>
                  <a:pt x="240" y="481"/>
                  <a:pt x="240" y="481"/>
                </a:cubicBezTo>
                <a:cubicBezTo>
                  <a:pt x="240" y="483"/>
                  <a:pt x="240" y="485"/>
                  <a:pt x="240" y="487"/>
                </a:cubicBezTo>
                <a:cubicBezTo>
                  <a:pt x="239" y="487"/>
                  <a:pt x="239" y="487"/>
                  <a:pt x="238" y="487"/>
                </a:cubicBezTo>
                <a:cubicBezTo>
                  <a:pt x="238" y="485"/>
                  <a:pt x="238" y="483"/>
                  <a:pt x="238" y="482"/>
                </a:cubicBezTo>
                <a:close/>
                <a:moveTo>
                  <a:pt x="240" y="480"/>
                </a:moveTo>
                <a:cubicBezTo>
                  <a:pt x="240" y="480"/>
                  <a:pt x="239" y="480"/>
                  <a:pt x="238" y="481"/>
                </a:cubicBezTo>
                <a:cubicBezTo>
                  <a:pt x="238" y="481"/>
                  <a:pt x="238" y="481"/>
                  <a:pt x="238" y="480"/>
                </a:cubicBezTo>
                <a:cubicBezTo>
                  <a:pt x="239" y="480"/>
                  <a:pt x="240" y="480"/>
                  <a:pt x="240" y="480"/>
                </a:cubicBezTo>
                <a:cubicBezTo>
                  <a:pt x="240" y="480"/>
                  <a:pt x="240" y="480"/>
                  <a:pt x="240" y="480"/>
                </a:cubicBezTo>
                <a:close/>
                <a:moveTo>
                  <a:pt x="237" y="481"/>
                </a:moveTo>
                <a:cubicBezTo>
                  <a:pt x="236" y="481"/>
                  <a:pt x="235" y="482"/>
                  <a:pt x="234" y="482"/>
                </a:cubicBezTo>
                <a:cubicBezTo>
                  <a:pt x="234" y="482"/>
                  <a:pt x="234" y="481"/>
                  <a:pt x="233" y="481"/>
                </a:cubicBezTo>
                <a:cubicBezTo>
                  <a:pt x="235" y="481"/>
                  <a:pt x="236" y="481"/>
                  <a:pt x="237" y="481"/>
                </a:cubicBezTo>
                <a:cubicBezTo>
                  <a:pt x="237" y="481"/>
                  <a:pt x="237" y="481"/>
                  <a:pt x="237" y="481"/>
                </a:cubicBezTo>
                <a:close/>
                <a:moveTo>
                  <a:pt x="233" y="479"/>
                </a:moveTo>
                <a:cubicBezTo>
                  <a:pt x="233" y="478"/>
                  <a:pt x="233" y="477"/>
                  <a:pt x="233" y="476"/>
                </a:cubicBezTo>
                <a:cubicBezTo>
                  <a:pt x="235" y="476"/>
                  <a:pt x="236" y="475"/>
                  <a:pt x="238" y="475"/>
                </a:cubicBezTo>
                <a:cubicBezTo>
                  <a:pt x="238" y="476"/>
                  <a:pt x="238" y="478"/>
                  <a:pt x="237" y="479"/>
                </a:cubicBezTo>
                <a:cubicBezTo>
                  <a:pt x="236" y="479"/>
                  <a:pt x="235" y="479"/>
                  <a:pt x="233" y="479"/>
                </a:cubicBezTo>
                <a:close/>
                <a:moveTo>
                  <a:pt x="231" y="479"/>
                </a:moveTo>
                <a:cubicBezTo>
                  <a:pt x="230" y="479"/>
                  <a:pt x="229" y="479"/>
                  <a:pt x="228" y="479"/>
                </a:cubicBezTo>
                <a:cubicBezTo>
                  <a:pt x="228" y="479"/>
                  <a:pt x="227" y="480"/>
                  <a:pt x="227" y="480"/>
                </a:cubicBezTo>
                <a:cubicBezTo>
                  <a:pt x="227" y="479"/>
                  <a:pt x="227" y="478"/>
                  <a:pt x="227" y="477"/>
                </a:cubicBezTo>
                <a:cubicBezTo>
                  <a:pt x="229" y="477"/>
                  <a:pt x="230" y="476"/>
                  <a:pt x="232" y="476"/>
                </a:cubicBezTo>
                <a:cubicBezTo>
                  <a:pt x="232" y="477"/>
                  <a:pt x="232" y="478"/>
                  <a:pt x="231" y="479"/>
                </a:cubicBezTo>
                <a:close/>
                <a:moveTo>
                  <a:pt x="220" y="480"/>
                </a:moveTo>
                <a:cubicBezTo>
                  <a:pt x="219" y="480"/>
                  <a:pt x="218" y="480"/>
                  <a:pt x="220" y="479"/>
                </a:cubicBezTo>
                <a:cubicBezTo>
                  <a:pt x="220" y="479"/>
                  <a:pt x="220" y="480"/>
                  <a:pt x="220" y="480"/>
                </a:cubicBezTo>
                <a:close/>
                <a:moveTo>
                  <a:pt x="221" y="481"/>
                </a:moveTo>
                <a:cubicBezTo>
                  <a:pt x="221" y="481"/>
                  <a:pt x="221" y="482"/>
                  <a:pt x="222" y="483"/>
                </a:cubicBezTo>
                <a:cubicBezTo>
                  <a:pt x="222" y="483"/>
                  <a:pt x="223" y="484"/>
                  <a:pt x="224" y="484"/>
                </a:cubicBezTo>
                <a:cubicBezTo>
                  <a:pt x="224" y="484"/>
                  <a:pt x="224" y="484"/>
                  <a:pt x="224" y="484"/>
                </a:cubicBezTo>
                <a:cubicBezTo>
                  <a:pt x="221" y="484"/>
                  <a:pt x="219" y="485"/>
                  <a:pt x="216" y="485"/>
                </a:cubicBezTo>
                <a:cubicBezTo>
                  <a:pt x="216" y="484"/>
                  <a:pt x="216" y="482"/>
                  <a:pt x="216" y="481"/>
                </a:cubicBezTo>
                <a:cubicBezTo>
                  <a:pt x="218" y="481"/>
                  <a:pt x="219" y="481"/>
                  <a:pt x="221" y="481"/>
                </a:cubicBezTo>
                <a:close/>
                <a:moveTo>
                  <a:pt x="225" y="496"/>
                </a:moveTo>
                <a:cubicBezTo>
                  <a:pt x="227" y="496"/>
                  <a:pt x="229" y="496"/>
                  <a:pt x="230" y="495"/>
                </a:cubicBezTo>
                <a:cubicBezTo>
                  <a:pt x="230" y="496"/>
                  <a:pt x="230" y="498"/>
                  <a:pt x="230" y="499"/>
                </a:cubicBezTo>
                <a:cubicBezTo>
                  <a:pt x="230" y="499"/>
                  <a:pt x="230" y="499"/>
                  <a:pt x="230" y="499"/>
                </a:cubicBezTo>
                <a:cubicBezTo>
                  <a:pt x="229" y="499"/>
                  <a:pt x="227" y="499"/>
                  <a:pt x="225" y="499"/>
                </a:cubicBezTo>
                <a:cubicBezTo>
                  <a:pt x="225" y="498"/>
                  <a:pt x="225" y="497"/>
                  <a:pt x="225" y="496"/>
                </a:cubicBezTo>
                <a:close/>
                <a:moveTo>
                  <a:pt x="234" y="494"/>
                </a:moveTo>
                <a:cubicBezTo>
                  <a:pt x="235" y="494"/>
                  <a:pt x="236" y="494"/>
                  <a:pt x="237" y="493"/>
                </a:cubicBezTo>
                <a:cubicBezTo>
                  <a:pt x="237" y="495"/>
                  <a:pt x="237" y="497"/>
                  <a:pt x="237" y="499"/>
                </a:cubicBezTo>
                <a:cubicBezTo>
                  <a:pt x="236" y="499"/>
                  <a:pt x="235" y="499"/>
                  <a:pt x="233" y="499"/>
                </a:cubicBezTo>
                <a:cubicBezTo>
                  <a:pt x="233" y="498"/>
                  <a:pt x="234" y="496"/>
                  <a:pt x="234" y="494"/>
                </a:cubicBezTo>
                <a:close/>
                <a:moveTo>
                  <a:pt x="238" y="493"/>
                </a:moveTo>
                <a:cubicBezTo>
                  <a:pt x="238" y="493"/>
                  <a:pt x="239" y="492"/>
                  <a:pt x="240" y="492"/>
                </a:cubicBezTo>
                <a:cubicBezTo>
                  <a:pt x="239" y="494"/>
                  <a:pt x="239" y="496"/>
                  <a:pt x="238" y="498"/>
                </a:cubicBezTo>
                <a:cubicBezTo>
                  <a:pt x="238" y="497"/>
                  <a:pt x="238" y="495"/>
                  <a:pt x="238" y="493"/>
                </a:cubicBezTo>
                <a:close/>
                <a:moveTo>
                  <a:pt x="238" y="492"/>
                </a:moveTo>
                <a:cubicBezTo>
                  <a:pt x="238" y="491"/>
                  <a:pt x="238" y="489"/>
                  <a:pt x="238" y="488"/>
                </a:cubicBezTo>
                <a:cubicBezTo>
                  <a:pt x="239" y="488"/>
                  <a:pt x="239" y="488"/>
                  <a:pt x="240" y="488"/>
                </a:cubicBezTo>
                <a:cubicBezTo>
                  <a:pt x="240" y="489"/>
                  <a:pt x="240" y="489"/>
                  <a:pt x="240" y="490"/>
                </a:cubicBezTo>
                <a:cubicBezTo>
                  <a:pt x="240" y="490"/>
                  <a:pt x="240" y="491"/>
                  <a:pt x="240" y="491"/>
                </a:cubicBezTo>
                <a:cubicBezTo>
                  <a:pt x="239" y="492"/>
                  <a:pt x="238" y="492"/>
                  <a:pt x="238" y="492"/>
                </a:cubicBezTo>
                <a:close/>
                <a:moveTo>
                  <a:pt x="241" y="489"/>
                </a:moveTo>
                <a:cubicBezTo>
                  <a:pt x="242" y="489"/>
                  <a:pt x="242" y="490"/>
                  <a:pt x="242" y="490"/>
                </a:cubicBezTo>
                <a:cubicBezTo>
                  <a:pt x="241" y="490"/>
                  <a:pt x="241" y="490"/>
                  <a:pt x="241" y="491"/>
                </a:cubicBezTo>
                <a:cubicBezTo>
                  <a:pt x="241" y="490"/>
                  <a:pt x="241" y="489"/>
                  <a:pt x="241" y="489"/>
                </a:cubicBezTo>
                <a:close/>
                <a:moveTo>
                  <a:pt x="240" y="479"/>
                </a:moveTo>
                <a:cubicBezTo>
                  <a:pt x="240" y="479"/>
                  <a:pt x="239" y="479"/>
                  <a:pt x="239" y="479"/>
                </a:cubicBezTo>
                <a:cubicBezTo>
                  <a:pt x="239" y="477"/>
                  <a:pt x="239" y="476"/>
                  <a:pt x="239" y="475"/>
                </a:cubicBezTo>
                <a:cubicBezTo>
                  <a:pt x="240" y="474"/>
                  <a:pt x="240" y="474"/>
                  <a:pt x="240" y="474"/>
                </a:cubicBezTo>
                <a:cubicBezTo>
                  <a:pt x="240" y="476"/>
                  <a:pt x="240" y="477"/>
                  <a:pt x="240" y="479"/>
                </a:cubicBezTo>
                <a:close/>
                <a:moveTo>
                  <a:pt x="241" y="468"/>
                </a:moveTo>
                <a:cubicBezTo>
                  <a:pt x="241" y="469"/>
                  <a:pt x="241" y="470"/>
                  <a:pt x="240" y="471"/>
                </a:cubicBezTo>
                <a:cubicBezTo>
                  <a:pt x="240" y="471"/>
                  <a:pt x="240" y="471"/>
                  <a:pt x="240" y="471"/>
                </a:cubicBezTo>
                <a:cubicBezTo>
                  <a:pt x="240" y="470"/>
                  <a:pt x="240" y="470"/>
                  <a:pt x="240" y="469"/>
                </a:cubicBezTo>
                <a:cubicBezTo>
                  <a:pt x="240" y="469"/>
                  <a:pt x="240" y="468"/>
                  <a:pt x="241" y="468"/>
                </a:cubicBezTo>
                <a:close/>
                <a:moveTo>
                  <a:pt x="240" y="472"/>
                </a:moveTo>
                <a:cubicBezTo>
                  <a:pt x="240" y="472"/>
                  <a:pt x="240" y="473"/>
                  <a:pt x="240" y="473"/>
                </a:cubicBezTo>
                <a:cubicBezTo>
                  <a:pt x="240" y="473"/>
                  <a:pt x="240" y="473"/>
                  <a:pt x="240" y="473"/>
                </a:cubicBezTo>
                <a:cubicBezTo>
                  <a:pt x="240" y="473"/>
                  <a:pt x="240" y="473"/>
                  <a:pt x="240" y="474"/>
                </a:cubicBezTo>
                <a:cubicBezTo>
                  <a:pt x="239" y="474"/>
                  <a:pt x="239" y="474"/>
                  <a:pt x="239" y="474"/>
                </a:cubicBezTo>
                <a:cubicBezTo>
                  <a:pt x="239" y="473"/>
                  <a:pt x="239" y="472"/>
                  <a:pt x="240" y="472"/>
                </a:cubicBezTo>
                <a:cubicBezTo>
                  <a:pt x="240" y="472"/>
                  <a:pt x="240" y="472"/>
                  <a:pt x="240" y="472"/>
                </a:cubicBezTo>
                <a:close/>
                <a:moveTo>
                  <a:pt x="238" y="474"/>
                </a:moveTo>
                <a:cubicBezTo>
                  <a:pt x="236" y="475"/>
                  <a:pt x="235" y="475"/>
                  <a:pt x="233" y="475"/>
                </a:cubicBezTo>
                <a:cubicBezTo>
                  <a:pt x="233" y="474"/>
                  <a:pt x="233" y="473"/>
                  <a:pt x="233" y="472"/>
                </a:cubicBezTo>
                <a:cubicBezTo>
                  <a:pt x="233" y="472"/>
                  <a:pt x="233" y="471"/>
                  <a:pt x="233" y="471"/>
                </a:cubicBezTo>
                <a:cubicBezTo>
                  <a:pt x="234" y="471"/>
                  <a:pt x="237" y="471"/>
                  <a:pt x="238" y="471"/>
                </a:cubicBezTo>
                <a:cubicBezTo>
                  <a:pt x="238" y="472"/>
                  <a:pt x="238" y="473"/>
                  <a:pt x="238" y="474"/>
                </a:cubicBezTo>
                <a:close/>
                <a:moveTo>
                  <a:pt x="232" y="472"/>
                </a:moveTo>
                <a:cubicBezTo>
                  <a:pt x="232" y="472"/>
                  <a:pt x="232" y="472"/>
                  <a:pt x="232" y="472"/>
                </a:cubicBezTo>
                <a:cubicBezTo>
                  <a:pt x="232" y="473"/>
                  <a:pt x="232" y="475"/>
                  <a:pt x="232" y="476"/>
                </a:cubicBezTo>
                <a:cubicBezTo>
                  <a:pt x="230" y="476"/>
                  <a:pt x="229" y="476"/>
                  <a:pt x="228" y="476"/>
                </a:cubicBezTo>
                <a:cubicBezTo>
                  <a:pt x="228" y="475"/>
                  <a:pt x="229" y="473"/>
                  <a:pt x="229" y="471"/>
                </a:cubicBezTo>
                <a:cubicBezTo>
                  <a:pt x="229" y="471"/>
                  <a:pt x="229" y="471"/>
                  <a:pt x="230" y="470"/>
                </a:cubicBezTo>
                <a:cubicBezTo>
                  <a:pt x="230" y="470"/>
                  <a:pt x="231" y="471"/>
                  <a:pt x="232" y="471"/>
                </a:cubicBezTo>
                <a:cubicBezTo>
                  <a:pt x="232" y="471"/>
                  <a:pt x="232" y="472"/>
                  <a:pt x="232" y="472"/>
                </a:cubicBezTo>
                <a:close/>
                <a:moveTo>
                  <a:pt x="225" y="473"/>
                </a:moveTo>
                <a:cubicBezTo>
                  <a:pt x="225" y="472"/>
                  <a:pt x="225" y="471"/>
                  <a:pt x="225" y="471"/>
                </a:cubicBezTo>
                <a:cubicBezTo>
                  <a:pt x="225" y="470"/>
                  <a:pt x="224" y="470"/>
                  <a:pt x="224" y="471"/>
                </a:cubicBezTo>
                <a:cubicBezTo>
                  <a:pt x="224" y="473"/>
                  <a:pt x="224" y="475"/>
                  <a:pt x="224" y="477"/>
                </a:cubicBezTo>
                <a:cubicBezTo>
                  <a:pt x="224" y="477"/>
                  <a:pt x="224" y="477"/>
                  <a:pt x="224" y="477"/>
                </a:cubicBezTo>
                <a:cubicBezTo>
                  <a:pt x="223" y="477"/>
                  <a:pt x="223" y="477"/>
                  <a:pt x="223" y="477"/>
                </a:cubicBezTo>
                <a:cubicBezTo>
                  <a:pt x="222" y="475"/>
                  <a:pt x="221" y="472"/>
                  <a:pt x="221" y="469"/>
                </a:cubicBezTo>
                <a:cubicBezTo>
                  <a:pt x="222" y="469"/>
                  <a:pt x="224" y="469"/>
                  <a:pt x="226" y="470"/>
                </a:cubicBezTo>
                <a:cubicBezTo>
                  <a:pt x="225" y="471"/>
                  <a:pt x="225" y="472"/>
                  <a:pt x="225" y="473"/>
                </a:cubicBezTo>
                <a:close/>
                <a:moveTo>
                  <a:pt x="216" y="486"/>
                </a:moveTo>
                <a:cubicBezTo>
                  <a:pt x="219" y="485"/>
                  <a:pt x="221" y="485"/>
                  <a:pt x="224" y="484"/>
                </a:cubicBezTo>
                <a:cubicBezTo>
                  <a:pt x="224" y="485"/>
                  <a:pt x="224" y="486"/>
                  <a:pt x="224" y="487"/>
                </a:cubicBezTo>
                <a:cubicBezTo>
                  <a:pt x="221" y="486"/>
                  <a:pt x="218" y="486"/>
                  <a:pt x="216" y="486"/>
                </a:cubicBezTo>
                <a:cubicBezTo>
                  <a:pt x="216" y="486"/>
                  <a:pt x="216" y="486"/>
                  <a:pt x="216" y="486"/>
                </a:cubicBezTo>
                <a:close/>
                <a:moveTo>
                  <a:pt x="224" y="497"/>
                </a:moveTo>
                <a:cubicBezTo>
                  <a:pt x="224" y="498"/>
                  <a:pt x="224" y="498"/>
                  <a:pt x="224" y="499"/>
                </a:cubicBezTo>
                <a:cubicBezTo>
                  <a:pt x="220" y="499"/>
                  <a:pt x="218" y="498"/>
                  <a:pt x="224" y="497"/>
                </a:cubicBezTo>
                <a:cubicBezTo>
                  <a:pt x="224" y="497"/>
                  <a:pt x="224" y="497"/>
                  <a:pt x="224" y="497"/>
                </a:cubicBezTo>
                <a:close/>
                <a:moveTo>
                  <a:pt x="225" y="500"/>
                </a:moveTo>
                <a:cubicBezTo>
                  <a:pt x="226" y="500"/>
                  <a:pt x="227" y="500"/>
                  <a:pt x="228" y="500"/>
                </a:cubicBezTo>
                <a:cubicBezTo>
                  <a:pt x="228" y="500"/>
                  <a:pt x="229" y="500"/>
                  <a:pt x="231" y="500"/>
                </a:cubicBezTo>
                <a:cubicBezTo>
                  <a:pt x="231" y="501"/>
                  <a:pt x="231" y="502"/>
                  <a:pt x="231" y="503"/>
                </a:cubicBezTo>
                <a:cubicBezTo>
                  <a:pt x="231" y="503"/>
                  <a:pt x="231" y="503"/>
                  <a:pt x="231" y="503"/>
                </a:cubicBezTo>
                <a:cubicBezTo>
                  <a:pt x="229" y="504"/>
                  <a:pt x="227" y="504"/>
                  <a:pt x="226" y="505"/>
                </a:cubicBezTo>
                <a:cubicBezTo>
                  <a:pt x="225" y="503"/>
                  <a:pt x="225" y="502"/>
                  <a:pt x="225" y="500"/>
                </a:cubicBezTo>
                <a:close/>
                <a:moveTo>
                  <a:pt x="225" y="505"/>
                </a:moveTo>
                <a:cubicBezTo>
                  <a:pt x="225" y="505"/>
                  <a:pt x="224" y="505"/>
                  <a:pt x="224" y="505"/>
                </a:cubicBezTo>
                <a:cubicBezTo>
                  <a:pt x="224" y="504"/>
                  <a:pt x="224" y="503"/>
                  <a:pt x="225" y="502"/>
                </a:cubicBezTo>
                <a:cubicBezTo>
                  <a:pt x="225" y="503"/>
                  <a:pt x="225" y="504"/>
                  <a:pt x="225" y="505"/>
                </a:cubicBezTo>
                <a:close/>
                <a:moveTo>
                  <a:pt x="230" y="504"/>
                </a:moveTo>
                <a:cubicBezTo>
                  <a:pt x="229" y="507"/>
                  <a:pt x="227" y="510"/>
                  <a:pt x="227" y="508"/>
                </a:cubicBezTo>
                <a:cubicBezTo>
                  <a:pt x="226" y="507"/>
                  <a:pt x="226" y="506"/>
                  <a:pt x="226" y="505"/>
                </a:cubicBezTo>
                <a:cubicBezTo>
                  <a:pt x="227" y="505"/>
                  <a:pt x="229" y="504"/>
                  <a:pt x="230" y="504"/>
                </a:cubicBezTo>
                <a:close/>
                <a:moveTo>
                  <a:pt x="233" y="501"/>
                </a:moveTo>
                <a:cubicBezTo>
                  <a:pt x="234" y="501"/>
                  <a:pt x="236" y="501"/>
                  <a:pt x="238" y="501"/>
                </a:cubicBezTo>
                <a:cubicBezTo>
                  <a:pt x="238" y="501"/>
                  <a:pt x="238" y="501"/>
                  <a:pt x="238" y="501"/>
                </a:cubicBezTo>
                <a:cubicBezTo>
                  <a:pt x="238" y="501"/>
                  <a:pt x="238" y="501"/>
                  <a:pt x="238" y="502"/>
                </a:cubicBezTo>
                <a:cubicBezTo>
                  <a:pt x="236" y="502"/>
                  <a:pt x="234" y="503"/>
                  <a:pt x="232" y="503"/>
                </a:cubicBezTo>
                <a:cubicBezTo>
                  <a:pt x="232" y="502"/>
                  <a:pt x="233" y="501"/>
                  <a:pt x="233" y="501"/>
                </a:cubicBezTo>
                <a:close/>
                <a:moveTo>
                  <a:pt x="239" y="501"/>
                </a:moveTo>
                <a:cubicBezTo>
                  <a:pt x="239" y="501"/>
                  <a:pt x="239" y="501"/>
                  <a:pt x="239" y="501"/>
                </a:cubicBezTo>
                <a:cubicBezTo>
                  <a:pt x="240" y="501"/>
                  <a:pt x="241" y="501"/>
                  <a:pt x="241" y="500"/>
                </a:cubicBezTo>
                <a:cubicBezTo>
                  <a:pt x="240" y="501"/>
                  <a:pt x="240" y="501"/>
                  <a:pt x="239" y="501"/>
                </a:cubicBezTo>
                <a:cubicBezTo>
                  <a:pt x="239" y="501"/>
                  <a:pt x="239" y="501"/>
                  <a:pt x="239" y="501"/>
                </a:cubicBezTo>
                <a:close/>
                <a:moveTo>
                  <a:pt x="244" y="499"/>
                </a:moveTo>
                <a:cubicBezTo>
                  <a:pt x="244" y="499"/>
                  <a:pt x="244" y="499"/>
                  <a:pt x="244" y="499"/>
                </a:cubicBezTo>
                <a:cubicBezTo>
                  <a:pt x="244" y="497"/>
                  <a:pt x="244" y="494"/>
                  <a:pt x="244" y="492"/>
                </a:cubicBezTo>
                <a:cubicBezTo>
                  <a:pt x="244" y="491"/>
                  <a:pt x="244" y="490"/>
                  <a:pt x="244" y="489"/>
                </a:cubicBezTo>
                <a:cubicBezTo>
                  <a:pt x="245" y="489"/>
                  <a:pt x="245" y="489"/>
                  <a:pt x="245" y="488"/>
                </a:cubicBezTo>
                <a:cubicBezTo>
                  <a:pt x="246" y="488"/>
                  <a:pt x="245" y="488"/>
                  <a:pt x="245" y="488"/>
                </a:cubicBezTo>
                <a:cubicBezTo>
                  <a:pt x="245" y="487"/>
                  <a:pt x="245" y="487"/>
                  <a:pt x="244" y="487"/>
                </a:cubicBezTo>
                <a:cubicBezTo>
                  <a:pt x="245" y="485"/>
                  <a:pt x="245" y="483"/>
                  <a:pt x="245" y="480"/>
                </a:cubicBezTo>
                <a:cubicBezTo>
                  <a:pt x="246" y="481"/>
                  <a:pt x="246" y="481"/>
                  <a:pt x="247" y="481"/>
                </a:cubicBezTo>
                <a:cubicBezTo>
                  <a:pt x="247" y="481"/>
                  <a:pt x="247" y="482"/>
                  <a:pt x="247" y="483"/>
                </a:cubicBezTo>
                <a:cubicBezTo>
                  <a:pt x="247" y="487"/>
                  <a:pt x="247" y="492"/>
                  <a:pt x="246" y="497"/>
                </a:cubicBezTo>
                <a:cubicBezTo>
                  <a:pt x="246" y="500"/>
                  <a:pt x="245" y="502"/>
                  <a:pt x="244" y="504"/>
                </a:cubicBezTo>
                <a:cubicBezTo>
                  <a:pt x="244" y="503"/>
                  <a:pt x="244" y="502"/>
                  <a:pt x="244" y="501"/>
                </a:cubicBezTo>
                <a:cubicBezTo>
                  <a:pt x="244" y="501"/>
                  <a:pt x="244" y="501"/>
                  <a:pt x="244" y="500"/>
                </a:cubicBezTo>
                <a:cubicBezTo>
                  <a:pt x="244" y="500"/>
                  <a:pt x="244" y="500"/>
                  <a:pt x="244" y="499"/>
                </a:cubicBezTo>
                <a:close/>
                <a:moveTo>
                  <a:pt x="237" y="468"/>
                </a:moveTo>
                <a:cubicBezTo>
                  <a:pt x="237" y="469"/>
                  <a:pt x="238" y="470"/>
                  <a:pt x="239" y="470"/>
                </a:cubicBezTo>
                <a:cubicBezTo>
                  <a:pt x="239" y="470"/>
                  <a:pt x="239" y="470"/>
                  <a:pt x="239" y="471"/>
                </a:cubicBezTo>
                <a:cubicBezTo>
                  <a:pt x="237" y="470"/>
                  <a:pt x="235" y="470"/>
                  <a:pt x="233" y="470"/>
                </a:cubicBezTo>
                <a:cubicBezTo>
                  <a:pt x="233" y="468"/>
                  <a:pt x="233" y="466"/>
                  <a:pt x="233" y="465"/>
                </a:cubicBezTo>
                <a:cubicBezTo>
                  <a:pt x="234" y="464"/>
                  <a:pt x="233" y="464"/>
                  <a:pt x="232" y="465"/>
                </a:cubicBezTo>
                <a:cubicBezTo>
                  <a:pt x="232" y="466"/>
                  <a:pt x="232" y="468"/>
                  <a:pt x="232" y="470"/>
                </a:cubicBezTo>
                <a:cubicBezTo>
                  <a:pt x="231" y="470"/>
                  <a:pt x="231" y="469"/>
                  <a:pt x="230" y="469"/>
                </a:cubicBezTo>
                <a:cubicBezTo>
                  <a:pt x="232" y="457"/>
                  <a:pt x="236" y="443"/>
                  <a:pt x="235" y="430"/>
                </a:cubicBezTo>
                <a:cubicBezTo>
                  <a:pt x="235" y="433"/>
                  <a:pt x="236" y="435"/>
                  <a:pt x="236" y="437"/>
                </a:cubicBezTo>
                <a:cubicBezTo>
                  <a:pt x="234" y="448"/>
                  <a:pt x="235" y="458"/>
                  <a:pt x="237" y="468"/>
                </a:cubicBezTo>
                <a:close/>
                <a:moveTo>
                  <a:pt x="229" y="424"/>
                </a:moveTo>
                <a:cubicBezTo>
                  <a:pt x="230" y="425"/>
                  <a:pt x="230" y="426"/>
                  <a:pt x="230" y="427"/>
                </a:cubicBezTo>
                <a:cubicBezTo>
                  <a:pt x="230" y="427"/>
                  <a:pt x="230" y="427"/>
                  <a:pt x="230" y="427"/>
                </a:cubicBezTo>
                <a:cubicBezTo>
                  <a:pt x="230" y="426"/>
                  <a:pt x="229" y="426"/>
                  <a:pt x="229" y="425"/>
                </a:cubicBezTo>
                <a:cubicBezTo>
                  <a:pt x="229" y="425"/>
                  <a:pt x="229" y="424"/>
                  <a:pt x="229" y="424"/>
                </a:cubicBezTo>
                <a:close/>
                <a:moveTo>
                  <a:pt x="227" y="437"/>
                </a:moveTo>
                <a:cubicBezTo>
                  <a:pt x="225" y="447"/>
                  <a:pt x="225" y="458"/>
                  <a:pt x="226" y="469"/>
                </a:cubicBezTo>
                <a:cubicBezTo>
                  <a:pt x="224" y="468"/>
                  <a:pt x="222" y="468"/>
                  <a:pt x="221" y="468"/>
                </a:cubicBezTo>
                <a:cubicBezTo>
                  <a:pt x="219" y="456"/>
                  <a:pt x="221" y="442"/>
                  <a:pt x="226" y="430"/>
                </a:cubicBezTo>
                <a:cubicBezTo>
                  <a:pt x="227" y="432"/>
                  <a:pt x="227" y="434"/>
                  <a:pt x="227" y="437"/>
                </a:cubicBezTo>
                <a:close/>
                <a:moveTo>
                  <a:pt x="216" y="450"/>
                </a:moveTo>
                <a:cubicBezTo>
                  <a:pt x="217" y="446"/>
                  <a:pt x="217" y="442"/>
                  <a:pt x="217" y="440"/>
                </a:cubicBezTo>
                <a:cubicBezTo>
                  <a:pt x="218" y="439"/>
                  <a:pt x="219" y="438"/>
                  <a:pt x="219" y="437"/>
                </a:cubicBezTo>
                <a:cubicBezTo>
                  <a:pt x="219" y="437"/>
                  <a:pt x="218" y="436"/>
                  <a:pt x="218" y="436"/>
                </a:cubicBezTo>
                <a:cubicBezTo>
                  <a:pt x="218" y="434"/>
                  <a:pt x="216" y="434"/>
                  <a:pt x="215" y="435"/>
                </a:cubicBezTo>
                <a:cubicBezTo>
                  <a:pt x="212" y="437"/>
                  <a:pt x="214" y="446"/>
                  <a:pt x="213" y="450"/>
                </a:cubicBezTo>
                <a:cubicBezTo>
                  <a:pt x="211" y="456"/>
                  <a:pt x="212" y="465"/>
                  <a:pt x="212" y="471"/>
                </a:cubicBezTo>
                <a:cubicBezTo>
                  <a:pt x="212" y="469"/>
                  <a:pt x="211" y="467"/>
                  <a:pt x="211" y="465"/>
                </a:cubicBezTo>
                <a:cubicBezTo>
                  <a:pt x="211" y="454"/>
                  <a:pt x="210" y="435"/>
                  <a:pt x="220" y="427"/>
                </a:cubicBezTo>
                <a:cubicBezTo>
                  <a:pt x="221" y="426"/>
                  <a:pt x="222" y="426"/>
                  <a:pt x="223" y="426"/>
                </a:cubicBezTo>
                <a:cubicBezTo>
                  <a:pt x="220" y="433"/>
                  <a:pt x="218" y="442"/>
                  <a:pt x="216" y="450"/>
                </a:cubicBezTo>
                <a:close/>
                <a:moveTo>
                  <a:pt x="215" y="480"/>
                </a:moveTo>
                <a:cubicBezTo>
                  <a:pt x="215" y="482"/>
                  <a:pt x="215" y="484"/>
                  <a:pt x="215" y="486"/>
                </a:cubicBezTo>
                <a:cubicBezTo>
                  <a:pt x="215" y="486"/>
                  <a:pt x="215" y="486"/>
                  <a:pt x="215" y="486"/>
                </a:cubicBezTo>
                <a:cubicBezTo>
                  <a:pt x="215" y="484"/>
                  <a:pt x="215" y="482"/>
                  <a:pt x="215" y="480"/>
                </a:cubicBezTo>
                <a:close/>
                <a:moveTo>
                  <a:pt x="221" y="507"/>
                </a:moveTo>
                <a:cubicBezTo>
                  <a:pt x="221" y="506"/>
                  <a:pt x="222" y="506"/>
                  <a:pt x="223" y="506"/>
                </a:cubicBezTo>
                <a:cubicBezTo>
                  <a:pt x="222" y="510"/>
                  <a:pt x="220" y="511"/>
                  <a:pt x="219" y="507"/>
                </a:cubicBezTo>
                <a:cubicBezTo>
                  <a:pt x="220" y="507"/>
                  <a:pt x="220" y="507"/>
                  <a:pt x="221" y="507"/>
                </a:cubicBezTo>
                <a:close/>
                <a:moveTo>
                  <a:pt x="219" y="510"/>
                </a:moveTo>
                <a:cubicBezTo>
                  <a:pt x="217" y="509"/>
                  <a:pt x="216" y="509"/>
                  <a:pt x="218" y="508"/>
                </a:cubicBezTo>
                <a:cubicBezTo>
                  <a:pt x="218" y="508"/>
                  <a:pt x="218" y="509"/>
                  <a:pt x="219" y="510"/>
                </a:cubicBezTo>
                <a:close/>
                <a:moveTo>
                  <a:pt x="224" y="506"/>
                </a:moveTo>
                <a:cubicBezTo>
                  <a:pt x="224" y="506"/>
                  <a:pt x="225" y="506"/>
                  <a:pt x="225" y="505"/>
                </a:cubicBezTo>
                <a:cubicBezTo>
                  <a:pt x="225" y="507"/>
                  <a:pt x="226" y="508"/>
                  <a:pt x="226" y="510"/>
                </a:cubicBezTo>
                <a:cubicBezTo>
                  <a:pt x="225" y="510"/>
                  <a:pt x="224" y="510"/>
                  <a:pt x="222" y="510"/>
                </a:cubicBezTo>
                <a:cubicBezTo>
                  <a:pt x="223" y="509"/>
                  <a:pt x="223" y="507"/>
                  <a:pt x="224" y="506"/>
                </a:cubicBezTo>
                <a:close/>
                <a:moveTo>
                  <a:pt x="231" y="506"/>
                </a:moveTo>
                <a:cubicBezTo>
                  <a:pt x="232" y="507"/>
                  <a:pt x="232" y="508"/>
                  <a:pt x="232" y="510"/>
                </a:cubicBezTo>
                <a:cubicBezTo>
                  <a:pt x="231" y="510"/>
                  <a:pt x="230" y="510"/>
                  <a:pt x="229" y="510"/>
                </a:cubicBezTo>
                <a:cubicBezTo>
                  <a:pt x="229" y="510"/>
                  <a:pt x="229" y="510"/>
                  <a:pt x="229" y="510"/>
                </a:cubicBezTo>
                <a:cubicBezTo>
                  <a:pt x="230" y="508"/>
                  <a:pt x="231" y="507"/>
                  <a:pt x="231" y="506"/>
                </a:cubicBezTo>
                <a:close/>
                <a:moveTo>
                  <a:pt x="232" y="504"/>
                </a:moveTo>
                <a:cubicBezTo>
                  <a:pt x="232" y="504"/>
                  <a:pt x="232" y="504"/>
                  <a:pt x="232" y="504"/>
                </a:cubicBezTo>
                <a:cubicBezTo>
                  <a:pt x="234" y="503"/>
                  <a:pt x="236" y="503"/>
                  <a:pt x="237" y="502"/>
                </a:cubicBezTo>
                <a:cubicBezTo>
                  <a:pt x="237" y="503"/>
                  <a:pt x="237" y="504"/>
                  <a:pt x="236" y="505"/>
                </a:cubicBezTo>
                <a:cubicBezTo>
                  <a:pt x="234" y="513"/>
                  <a:pt x="233" y="509"/>
                  <a:pt x="232" y="504"/>
                </a:cubicBezTo>
                <a:close/>
                <a:moveTo>
                  <a:pt x="242" y="501"/>
                </a:moveTo>
                <a:cubicBezTo>
                  <a:pt x="242" y="502"/>
                  <a:pt x="242" y="504"/>
                  <a:pt x="242" y="505"/>
                </a:cubicBezTo>
                <a:cubicBezTo>
                  <a:pt x="241" y="506"/>
                  <a:pt x="240" y="505"/>
                  <a:pt x="239" y="502"/>
                </a:cubicBezTo>
                <a:cubicBezTo>
                  <a:pt x="240" y="502"/>
                  <a:pt x="241" y="501"/>
                  <a:pt x="242" y="501"/>
                </a:cubicBezTo>
                <a:close/>
                <a:moveTo>
                  <a:pt x="247" y="436"/>
                </a:moveTo>
                <a:cubicBezTo>
                  <a:pt x="247" y="437"/>
                  <a:pt x="247" y="437"/>
                  <a:pt x="246" y="437"/>
                </a:cubicBezTo>
                <a:cubicBezTo>
                  <a:pt x="245" y="434"/>
                  <a:pt x="244" y="430"/>
                  <a:pt x="242" y="427"/>
                </a:cubicBezTo>
                <a:cubicBezTo>
                  <a:pt x="242" y="425"/>
                  <a:pt x="239" y="426"/>
                  <a:pt x="239" y="427"/>
                </a:cubicBezTo>
                <a:cubicBezTo>
                  <a:pt x="239" y="428"/>
                  <a:pt x="238" y="428"/>
                  <a:pt x="238" y="428"/>
                </a:cubicBezTo>
                <a:cubicBezTo>
                  <a:pt x="238" y="426"/>
                  <a:pt x="237" y="424"/>
                  <a:pt x="237" y="422"/>
                </a:cubicBezTo>
                <a:cubicBezTo>
                  <a:pt x="236" y="421"/>
                  <a:pt x="234" y="420"/>
                  <a:pt x="233" y="422"/>
                </a:cubicBezTo>
                <a:cubicBezTo>
                  <a:pt x="233" y="422"/>
                  <a:pt x="233" y="422"/>
                  <a:pt x="233" y="422"/>
                </a:cubicBezTo>
                <a:cubicBezTo>
                  <a:pt x="232" y="421"/>
                  <a:pt x="232" y="420"/>
                  <a:pt x="231" y="419"/>
                </a:cubicBezTo>
                <a:cubicBezTo>
                  <a:pt x="231" y="417"/>
                  <a:pt x="229" y="418"/>
                  <a:pt x="228" y="419"/>
                </a:cubicBezTo>
                <a:cubicBezTo>
                  <a:pt x="227" y="420"/>
                  <a:pt x="226" y="421"/>
                  <a:pt x="226" y="422"/>
                </a:cubicBezTo>
                <a:cubicBezTo>
                  <a:pt x="225" y="422"/>
                  <a:pt x="224" y="422"/>
                  <a:pt x="223" y="422"/>
                </a:cubicBezTo>
                <a:cubicBezTo>
                  <a:pt x="221" y="422"/>
                  <a:pt x="218" y="423"/>
                  <a:pt x="217" y="424"/>
                </a:cubicBezTo>
                <a:cubicBezTo>
                  <a:pt x="219" y="420"/>
                  <a:pt x="223" y="417"/>
                  <a:pt x="227" y="415"/>
                </a:cubicBezTo>
                <a:cubicBezTo>
                  <a:pt x="237" y="412"/>
                  <a:pt x="243" y="421"/>
                  <a:pt x="247" y="435"/>
                </a:cubicBezTo>
                <a:cubicBezTo>
                  <a:pt x="247" y="436"/>
                  <a:pt x="247" y="436"/>
                  <a:pt x="247" y="436"/>
                </a:cubicBezTo>
                <a:close/>
                <a:moveTo>
                  <a:pt x="210" y="498"/>
                </a:moveTo>
                <a:cubicBezTo>
                  <a:pt x="210" y="500"/>
                  <a:pt x="213" y="500"/>
                  <a:pt x="214" y="498"/>
                </a:cubicBezTo>
                <a:cubicBezTo>
                  <a:pt x="214" y="494"/>
                  <a:pt x="214" y="491"/>
                  <a:pt x="215" y="487"/>
                </a:cubicBezTo>
                <a:cubicBezTo>
                  <a:pt x="215" y="487"/>
                  <a:pt x="215" y="487"/>
                  <a:pt x="215" y="487"/>
                </a:cubicBezTo>
                <a:cubicBezTo>
                  <a:pt x="215" y="488"/>
                  <a:pt x="215" y="488"/>
                  <a:pt x="215" y="489"/>
                </a:cubicBezTo>
                <a:cubicBezTo>
                  <a:pt x="215" y="493"/>
                  <a:pt x="215" y="498"/>
                  <a:pt x="214" y="503"/>
                </a:cubicBezTo>
                <a:cubicBezTo>
                  <a:pt x="213" y="507"/>
                  <a:pt x="209" y="519"/>
                  <a:pt x="208" y="507"/>
                </a:cubicBezTo>
                <a:cubicBezTo>
                  <a:pt x="208" y="505"/>
                  <a:pt x="208" y="502"/>
                  <a:pt x="208" y="500"/>
                </a:cubicBezTo>
                <a:cubicBezTo>
                  <a:pt x="208" y="500"/>
                  <a:pt x="207" y="491"/>
                  <a:pt x="208" y="496"/>
                </a:cubicBezTo>
                <a:cubicBezTo>
                  <a:pt x="208" y="497"/>
                  <a:pt x="209" y="496"/>
                  <a:pt x="209" y="496"/>
                </a:cubicBezTo>
                <a:cubicBezTo>
                  <a:pt x="209" y="495"/>
                  <a:pt x="208" y="494"/>
                  <a:pt x="208" y="493"/>
                </a:cubicBezTo>
                <a:cubicBezTo>
                  <a:pt x="208" y="492"/>
                  <a:pt x="207" y="492"/>
                  <a:pt x="207" y="493"/>
                </a:cubicBezTo>
                <a:cubicBezTo>
                  <a:pt x="207" y="497"/>
                  <a:pt x="207" y="501"/>
                  <a:pt x="207" y="505"/>
                </a:cubicBezTo>
                <a:cubicBezTo>
                  <a:pt x="204" y="490"/>
                  <a:pt x="204" y="474"/>
                  <a:pt x="206" y="459"/>
                </a:cubicBezTo>
                <a:cubicBezTo>
                  <a:pt x="206" y="462"/>
                  <a:pt x="205" y="465"/>
                  <a:pt x="205" y="468"/>
                </a:cubicBezTo>
                <a:cubicBezTo>
                  <a:pt x="205" y="469"/>
                  <a:pt x="206" y="469"/>
                  <a:pt x="206" y="468"/>
                </a:cubicBezTo>
                <a:cubicBezTo>
                  <a:pt x="207" y="461"/>
                  <a:pt x="207" y="454"/>
                  <a:pt x="207" y="448"/>
                </a:cubicBezTo>
                <a:cubicBezTo>
                  <a:pt x="207" y="447"/>
                  <a:pt x="207" y="447"/>
                  <a:pt x="208" y="446"/>
                </a:cubicBezTo>
                <a:cubicBezTo>
                  <a:pt x="208" y="445"/>
                  <a:pt x="208" y="444"/>
                  <a:pt x="208" y="443"/>
                </a:cubicBezTo>
                <a:cubicBezTo>
                  <a:pt x="208" y="444"/>
                  <a:pt x="208" y="446"/>
                  <a:pt x="208" y="447"/>
                </a:cubicBezTo>
                <a:cubicBezTo>
                  <a:pt x="206" y="464"/>
                  <a:pt x="208" y="481"/>
                  <a:pt x="210" y="498"/>
                </a:cubicBezTo>
                <a:close/>
                <a:moveTo>
                  <a:pt x="228" y="519"/>
                </a:moveTo>
                <a:cubicBezTo>
                  <a:pt x="224" y="519"/>
                  <a:pt x="220" y="519"/>
                  <a:pt x="217" y="519"/>
                </a:cubicBezTo>
                <a:cubicBezTo>
                  <a:pt x="220" y="519"/>
                  <a:pt x="224" y="519"/>
                  <a:pt x="228" y="519"/>
                </a:cubicBezTo>
                <a:close/>
                <a:moveTo>
                  <a:pt x="234" y="519"/>
                </a:moveTo>
                <a:cubicBezTo>
                  <a:pt x="233" y="519"/>
                  <a:pt x="231" y="520"/>
                  <a:pt x="229" y="520"/>
                </a:cubicBezTo>
                <a:cubicBezTo>
                  <a:pt x="227" y="520"/>
                  <a:pt x="225" y="520"/>
                  <a:pt x="222" y="520"/>
                </a:cubicBezTo>
                <a:cubicBezTo>
                  <a:pt x="226" y="520"/>
                  <a:pt x="230" y="520"/>
                  <a:pt x="234" y="519"/>
                </a:cubicBezTo>
                <a:close/>
                <a:moveTo>
                  <a:pt x="239" y="519"/>
                </a:moveTo>
                <a:cubicBezTo>
                  <a:pt x="242" y="518"/>
                  <a:pt x="246" y="518"/>
                  <a:pt x="250" y="517"/>
                </a:cubicBezTo>
                <a:cubicBezTo>
                  <a:pt x="250" y="517"/>
                  <a:pt x="250" y="516"/>
                  <a:pt x="250" y="516"/>
                </a:cubicBezTo>
                <a:cubicBezTo>
                  <a:pt x="249" y="516"/>
                  <a:pt x="248" y="516"/>
                  <a:pt x="247" y="516"/>
                </a:cubicBezTo>
                <a:cubicBezTo>
                  <a:pt x="250" y="511"/>
                  <a:pt x="252" y="507"/>
                  <a:pt x="253" y="502"/>
                </a:cubicBezTo>
                <a:cubicBezTo>
                  <a:pt x="253" y="510"/>
                  <a:pt x="252" y="517"/>
                  <a:pt x="252" y="520"/>
                </a:cubicBezTo>
                <a:cubicBezTo>
                  <a:pt x="252" y="520"/>
                  <a:pt x="253" y="520"/>
                  <a:pt x="253" y="520"/>
                </a:cubicBezTo>
                <a:cubicBezTo>
                  <a:pt x="254" y="511"/>
                  <a:pt x="254" y="502"/>
                  <a:pt x="254" y="493"/>
                </a:cubicBezTo>
                <a:cubicBezTo>
                  <a:pt x="254" y="488"/>
                  <a:pt x="254" y="482"/>
                  <a:pt x="254" y="477"/>
                </a:cubicBezTo>
                <a:cubicBezTo>
                  <a:pt x="254" y="476"/>
                  <a:pt x="254" y="476"/>
                  <a:pt x="254" y="476"/>
                </a:cubicBezTo>
                <a:cubicBezTo>
                  <a:pt x="254" y="463"/>
                  <a:pt x="253" y="449"/>
                  <a:pt x="251" y="436"/>
                </a:cubicBezTo>
                <a:cubicBezTo>
                  <a:pt x="250" y="435"/>
                  <a:pt x="250" y="435"/>
                  <a:pt x="249" y="435"/>
                </a:cubicBezTo>
                <a:cubicBezTo>
                  <a:pt x="248" y="428"/>
                  <a:pt x="245" y="423"/>
                  <a:pt x="242" y="418"/>
                </a:cubicBezTo>
                <a:cubicBezTo>
                  <a:pt x="245" y="423"/>
                  <a:pt x="247" y="429"/>
                  <a:pt x="248" y="435"/>
                </a:cubicBezTo>
                <a:cubicBezTo>
                  <a:pt x="248" y="435"/>
                  <a:pt x="248" y="435"/>
                  <a:pt x="247" y="435"/>
                </a:cubicBezTo>
                <a:cubicBezTo>
                  <a:pt x="244" y="421"/>
                  <a:pt x="237" y="410"/>
                  <a:pt x="226" y="415"/>
                </a:cubicBezTo>
                <a:cubicBezTo>
                  <a:pt x="222" y="417"/>
                  <a:pt x="218" y="421"/>
                  <a:pt x="216" y="425"/>
                </a:cubicBezTo>
                <a:cubicBezTo>
                  <a:pt x="215" y="425"/>
                  <a:pt x="215" y="425"/>
                  <a:pt x="215" y="426"/>
                </a:cubicBezTo>
                <a:cubicBezTo>
                  <a:pt x="217" y="422"/>
                  <a:pt x="220" y="418"/>
                  <a:pt x="224" y="415"/>
                </a:cubicBezTo>
                <a:cubicBezTo>
                  <a:pt x="220" y="418"/>
                  <a:pt x="217" y="422"/>
                  <a:pt x="214" y="427"/>
                </a:cubicBezTo>
                <a:cubicBezTo>
                  <a:pt x="213" y="429"/>
                  <a:pt x="212" y="431"/>
                  <a:pt x="211" y="433"/>
                </a:cubicBezTo>
                <a:cubicBezTo>
                  <a:pt x="211" y="434"/>
                  <a:pt x="210" y="434"/>
                  <a:pt x="210" y="434"/>
                </a:cubicBezTo>
                <a:cubicBezTo>
                  <a:pt x="209" y="437"/>
                  <a:pt x="208" y="440"/>
                  <a:pt x="207" y="444"/>
                </a:cubicBezTo>
                <a:cubicBezTo>
                  <a:pt x="208" y="429"/>
                  <a:pt x="208" y="414"/>
                  <a:pt x="210" y="398"/>
                </a:cubicBezTo>
                <a:cubicBezTo>
                  <a:pt x="220" y="398"/>
                  <a:pt x="229" y="397"/>
                  <a:pt x="239" y="396"/>
                </a:cubicBezTo>
                <a:cubicBezTo>
                  <a:pt x="245" y="396"/>
                  <a:pt x="250" y="396"/>
                  <a:pt x="255" y="395"/>
                </a:cubicBezTo>
                <a:cubicBezTo>
                  <a:pt x="258" y="395"/>
                  <a:pt x="261" y="395"/>
                  <a:pt x="263" y="395"/>
                </a:cubicBezTo>
                <a:cubicBezTo>
                  <a:pt x="263" y="396"/>
                  <a:pt x="263" y="396"/>
                  <a:pt x="263" y="397"/>
                </a:cubicBezTo>
                <a:cubicBezTo>
                  <a:pt x="263" y="397"/>
                  <a:pt x="263" y="397"/>
                  <a:pt x="262" y="397"/>
                </a:cubicBezTo>
                <a:cubicBezTo>
                  <a:pt x="262" y="402"/>
                  <a:pt x="262" y="407"/>
                  <a:pt x="262" y="411"/>
                </a:cubicBezTo>
                <a:cubicBezTo>
                  <a:pt x="261" y="427"/>
                  <a:pt x="261" y="448"/>
                  <a:pt x="261" y="451"/>
                </a:cubicBezTo>
                <a:cubicBezTo>
                  <a:pt x="261" y="474"/>
                  <a:pt x="260" y="497"/>
                  <a:pt x="260" y="521"/>
                </a:cubicBezTo>
                <a:cubicBezTo>
                  <a:pt x="251" y="521"/>
                  <a:pt x="242" y="520"/>
                  <a:pt x="233" y="520"/>
                </a:cubicBezTo>
                <a:cubicBezTo>
                  <a:pt x="235" y="520"/>
                  <a:pt x="237" y="519"/>
                  <a:pt x="239" y="519"/>
                </a:cubicBezTo>
                <a:close/>
                <a:moveTo>
                  <a:pt x="260" y="521"/>
                </a:moveTo>
                <a:cubicBezTo>
                  <a:pt x="260" y="522"/>
                  <a:pt x="260" y="523"/>
                  <a:pt x="260" y="524"/>
                </a:cubicBezTo>
                <a:cubicBezTo>
                  <a:pt x="252" y="524"/>
                  <a:pt x="244" y="523"/>
                  <a:pt x="236" y="523"/>
                </a:cubicBezTo>
                <a:cubicBezTo>
                  <a:pt x="239" y="523"/>
                  <a:pt x="241" y="523"/>
                  <a:pt x="244" y="522"/>
                </a:cubicBezTo>
                <a:cubicBezTo>
                  <a:pt x="244" y="522"/>
                  <a:pt x="244" y="521"/>
                  <a:pt x="244" y="521"/>
                </a:cubicBezTo>
                <a:cubicBezTo>
                  <a:pt x="236" y="522"/>
                  <a:pt x="228" y="523"/>
                  <a:pt x="220" y="523"/>
                </a:cubicBezTo>
                <a:cubicBezTo>
                  <a:pt x="219" y="523"/>
                  <a:pt x="218" y="523"/>
                  <a:pt x="216" y="523"/>
                </a:cubicBezTo>
                <a:cubicBezTo>
                  <a:pt x="221" y="522"/>
                  <a:pt x="227" y="522"/>
                  <a:pt x="232" y="520"/>
                </a:cubicBezTo>
                <a:cubicBezTo>
                  <a:pt x="241" y="521"/>
                  <a:pt x="251" y="521"/>
                  <a:pt x="260" y="521"/>
                </a:cubicBezTo>
                <a:close/>
                <a:moveTo>
                  <a:pt x="222" y="524"/>
                </a:moveTo>
                <a:cubicBezTo>
                  <a:pt x="223" y="524"/>
                  <a:pt x="225" y="524"/>
                  <a:pt x="226" y="524"/>
                </a:cubicBezTo>
                <a:cubicBezTo>
                  <a:pt x="219" y="524"/>
                  <a:pt x="213" y="524"/>
                  <a:pt x="208" y="524"/>
                </a:cubicBezTo>
                <a:cubicBezTo>
                  <a:pt x="213" y="524"/>
                  <a:pt x="217" y="524"/>
                  <a:pt x="222" y="524"/>
                </a:cubicBezTo>
                <a:close/>
                <a:moveTo>
                  <a:pt x="224" y="524"/>
                </a:moveTo>
                <a:cubicBezTo>
                  <a:pt x="228" y="524"/>
                  <a:pt x="231" y="524"/>
                  <a:pt x="234" y="524"/>
                </a:cubicBezTo>
                <a:cubicBezTo>
                  <a:pt x="233" y="524"/>
                  <a:pt x="232" y="524"/>
                  <a:pt x="230" y="524"/>
                </a:cubicBezTo>
                <a:cubicBezTo>
                  <a:pt x="228" y="524"/>
                  <a:pt x="226" y="524"/>
                  <a:pt x="224" y="524"/>
                </a:cubicBezTo>
                <a:close/>
                <a:moveTo>
                  <a:pt x="244" y="524"/>
                </a:moveTo>
                <a:cubicBezTo>
                  <a:pt x="249" y="525"/>
                  <a:pt x="255" y="525"/>
                  <a:pt x="260" y="525"/>
                </a:cubicBezTo>
                <a:cubicBezTo>
                  <a:pt x="260" y="525"/>
                  <a:pt x="260" y="525"/>
                  <a:pt x="260" y="525"/>
                </a:cubicBezTo>
                <a:cubicBezTo>
                  <a:pt x="255" y="525"/>
                  <a:pt x="249" y="525"/>
                  <a:pt x="244" y="525"/>
                </a:cubicBezTo>
                <a:cubicBezTo>
                  <a:pt x="244" y="525"/>
                  <a:pt x="244" y="525"/>
                  <a:pt x="244" y="524"/>
                </a:cubicBezTo>
                <a:close/>
                <a:moveTo>
                  <a:pt x="261" y="525"/>
                </a:moveTo>
                <a:cubicBezTo>
                  <a:pt x="262" y="525"/>
                  <a:pt x="263" y="525"/>
                  <a:pt x="264" y="525"/>
                </a:cubicBezTo>
                <a:cubicBezTo>
                  <a:pt x="264" y="525"/>
                  <a:pt x="264" y="525"/>
                  <a:pt x="264" y="525"/>
                </a:cubicBezTo>
                <a:cubicBezTo>
                  <a:pt x="264" y="525"/>
                  <a:pt x="264" y="525"/>
                  <a:pt x="264" y="525"/>
                </a:cubicBezTo>
                <a:cubicBezTo>
                  <a:pt x="263" y="525"/>
                  <a:pt x="262" y="525"/>
                  <a:pt x="261" y="525"/>
                </a:cubicBezTo>
                <a:cubicBezTo>
                  <a:pt x="261" y="525"/>
                  <a:pt x="261" y="525"/>
                  <a:pt x="261" y="525"/>
                </a:cubicBezTo>
                <a:close/>
                <a:moveTo>
                  <a:pt x="265" y="525"/>
                </a:moveTo>
                <a:cubicBezTo>
                  <a:pt x="265" y="525"/>
                  <a:pt x="265" y="525"/>
                  <a:pt x="265" y="525"/>
                </a:cubicBezTo>
                <a:cubicBezTo>
                  <a:pt x="267" y="525"/>
                  <a:pt x="269" y="525"/>
                  <a:pt x="272" y="525"/>
                </a:cubicBezTo>
                <a:cubicBezTo>
                  <a:pt x="278" y="526"/>
                  <a:pt x="284" y="526"/>
                  <a:pt x="291" y="526"/>
                </a:cubicBezTo>
                <a:cubicBezTo>
                  <a:pt x="282" y="526"/>
                  <a:pt x="273" y="526"/>
                  <a:pt x="265" y="525"/>
                </a:cubicBezTo>
                <a:cubicBezTo>
                  <a:pt x="265" y="525"/>
                  <a:pt x="265" y="525"/>
                  <a:pt x="265" y="525"/>
                </a:cubicBezTo>
                <a:close/>
                <a:moveTo>
                  <a:pt x="303" y="527"/>
                </a:moveTo>
                <a:cubicBezTo>
                  <a:pt x="302" y="527"/>
                  <a:pt x="301" y="527"/>
                  <a:pt x="300" y="527"/>
                </a:cubicBezTo>
                <a:cubicBezTo>
                  <a:pt x="300" y="527"/>
                  <a:pt x="300" y="527"/>
                  <a:pt x="300" y="527"/>
                </a:cubicBezTo>
                <a:cubicBezTo>
                  <a:pt x="301" y="527"/>
                  <a:pt x="302" y="527"/>
                  <a:pt x="303" y="527"/>
                </a:cubicBezTo>
                <a:close/>
                <a:moveTo>
                  <a:pt x="334" y="526"/>
                </a:moveTo>
                <a:cubicBezTo>
                  <a:pt x="334" y="526"/>
                  <a:pt x="334" y="526"/>
                  <a:pt x="334" y="527"/>
                </a:cubicBezTo>
                <a:cubicBezTo>
                  <a:pt x="333" y="527"/>
                  <a:pt x="331" y="526"/>
                  <a:pt x="330" y="526"/>
                </a:cubicBezTo>
                <a:cubicBezTo>
                  <a:pt x="331" y="526"/>
                  <a:pt x="333" y="526"/>
                  <a:pt x="334" y="526"/>
                </a:cubicBezTo>
                <a:close/>
                <a:moveTo>
                  <a:pt x="350" y="526"/>
                </a:moveTo>
                <a:cubicBezTo>
                  <a:pt x="350" y="525"/>
                  <a:pt x="350" y="524"/>
                  <a:pt x="350" y="523"/>
                </a:cubicBezTo>
                <a:cubicBezTo>
                  <a:pt x="352" y="523"/>
                  <a:pt x="353" y="523"/>
                  <a:pt x="355" y="523"/>
                </a:cubicBezTo>
                <a:cubicBezTo>
                  <a:pt x="355" y="524"/>
                  <a:pt x="355" y="525"/>
                  <a:pt x="355" y="525"/>
                </a:cubicBezTo>
                <a:cubicBezTo>
                  <a:pt x="353" y="526"/>
                  <a:pt x="352" y="526"/>
                  <a:pt x="350" y="526"/>
                </a:cubicBezTo>
                <a:close/>
                <a:moveTo>
                  <a:pt x="355" y="523"/>
                </a:moveTo>
                <a:cubicBezTo>
                  <a:pt x="361" y="523"/>
                  <a:pt x="368" y="523"/>
                  <a:pt x="374" y="523"/>
                </a:cubicBezTo>
                <a:cubicBezTo>
                  <a:pt x="374" y="523"/>
                  <a:pt x="374" y="523"/>
                  <a:pt x="374" y="523"/>
                </a:cubicBezTo>
                <a:cubicBezTo>
                  <a:pt x="374" y="524"/>
                  <a:pt x="374" y="524"/>
                  <a:pt x="374" y="524"/>
                </a:cubicBezTo>
                <a:cubicBezTo>
                  <a:pt x="368" y="525"/>
                  <a:pt x="361" y="525"/>
                  <a:pt x="355" y="525"/>
                </a:cubicBezTo>
                <a:cubicBezTo>
                  <a:pt x="355" y="525"/>
                  <a:pt x="355" y="524"/>
                  <a:pt x="355" y="523"/>
                </a:cubicBezTo>
                <a:close/>
                <a:moveTo>
                  <a:pt x="377" y="523"/>
                </a:moveTo>
                <a:cubicBezTo>
                  <a:pt x="381" y="523"/>
                  <a:pt x="385" y="523"/>
                  <a:pt x="389" y="523"/>
                </a:cubicBezTo>
                <a:cubicBezTo>
                  <a:pt x="389" y="523"/>
                  <a:pt x="389" y="523"/>
                  <a:pt x="389" y="523"/>
                </a:cubicBezTo>
                <a:cubicBezTo>
                  <a:pt x="385" y="524"/>
                  <a:pt x="381" y="524"/>
                  <a:pt x="377" y="524"/>
                </a:cubicBezTo>
                <a:cubicBezTo>
                  <a:pt x="377" y="524"/>
                  <a:pt x="377" y="523"/>
                  <a:pt x="377" y="523"/>
                </a:cubicBezTo>
                <a:close/>
                <a:moveTo>
                  <a:pt x="390" y="523"/>
                </a:moveTo>
                <a:cubicBezTo>
                  <a:pt x="392" y="523"/>
                  <a:pt x="394" y="523"/>
                  <a:pt x="395" y="523"/>
                </a:cubicBezTo>
                <a:cubicBezTo>
                  <a:pt x="395" y="523"/>
                  <a:pt x="395" y="523"/>
                  <a:pt x="395" y="523"/>
                </a:cubicBezTo>
                <a:cubicBezTo>
                  <a:pt x="394" y="523"/>
                  <a:pt x="392" y="523"/>
                  <a:pt x="390" y="523"/>
                </a:cubicBezTo>
                <a:cubicBezTo>
                  <a:pt x="390" y="523"/>
                  <a:pt x="390" y="523"/>
                  <a:pt x="390" y="523"/>
                </a:cubicBezTo>
                <a:close/>
                <a:moveTo>
                  <a:pt x="394" y="523"/>
                </a:moveTo>
                <a:cubicBezTo>
                  <a:pt x="398" y="523"/>
                  <a:pt x="402" y="523"/>
                  <a:pt x="406" y="523"/>
                </a:cubicBezTo>
                <a:cubicBezTo>
                  <a:pt x="406" y="522"/>
                  <a:pt x="407" y="522"/>
                  <a:pt x="407" y="522"/>
                </a:cubicBezTo>
                <a:cubicBezTo>
                  <a:pt x="405" y="523"/>
                  <a:pt x="402" y="523"/>
                  <a:pt x="399" y="523"/>
                </a:cubicBezTo>
                <a:cubicBezTo>
                  <a:pt x="396" y="524"/>
                  <a:pt x="393" y="525"/>
                  <a:pt x="390" y="526"/>
                </a:cubicBezTo>
                <a:cubicBezTo>
                  <a:pt x="390" y="525"/>
                  <a:pt x="390" y="524"/>
                  <a:pt x="390" y="524"/>
                </a:cubicBezTo>
                <a:cubicBezTo>
                  <a:pt x="392" y="524"/>
                  <a:pt x="393" y="524"/>
                  <a:pt x="394" y="523"/>
                </a:cubicBezTo>
                <a:close/>
                <a:moveTo>
                  <a:pt x="416" y="522"/>
                </a:moveTo>
                <a:cubicBezTo>
                  <a:pt x="420" y="521"/>
                  <a:pt x="424" y="521"/>
                  <a:pt x="428" y="521"/>
                </a:cubicBezTo>
                <a:cubicBezTo>
                  <a:pt x="428" y="521"/>
                  <a:pt x="428" y="521"/>
                  <a:pt x="428" y="522"/>
                </a:cubicBezTo>
                <a:cubicBezTo>
                  <a:pt x="423" y="522"/>
                  <a:pt x="419" y="522"/>
                  <a:pt x="415" y="522"/>
                </a:cubicBezTo>
                <a:cubicBezTo>
                  <a:pt x="415" y="522"/>
                  <a:pt x="415" y="522"/>
                  <a:pt x="416" y="522"/>
                </a:cubicBezTo>
                <a:close/>
                <a:moveTo>
                  <a:pt x="429" y="521"/>
                </a:moveTo>
                <a:cubicBezTo>
                  <a:pt x="430" y="520"/>
                  <a:pt x="431" y="520"/>
                  <a:pt x="432" y="520"/>
                </a:cubicBezTo>
                <a:cubicBezTo>
                  <a:pt x="432" y="521"/>
                  <a:pt x="432" y="521"/>
                  <a:pt x="432" y="522"/>
                </a:cubicBezTo>
                <a:cubicBezTo>
                  <a:pt x="431" y="522"/>
                  <a:pt x="430" y="522"/>
                  <a:pt x="429" y="522"/>
                </a:cubicBezTo>
                <a:cubicBezTo>
                  <a:pt x="429" y="521"/>
                  <a:pt x="429" y="521"/>
                  <a:pt x="429" y="521"/>
                </a:cubicBezTo>
                <a:close/>
                <a:moveTo>
                  <a:pt x="439" y="520"/>
                </a:moveTo>
                <a:cubicBezTo>
                  <a:pt x="444" y="519"/>
                  <a:pt x="449" y="519"/>
                  <a:pt x="453" y="519"/>
                </a:cubicBezTo>
                <a:cubicBezTo>
                  <a:pt x="453" y="519"/>
                  <a:pt x="453" y="520"/>
                  <a:pt x="453" y="521"/>
                </a:cubicBezTo>
                <a:cubicBezTo>
                  <a:pt x="449" y="521"/>
                  <a:pt x="444" y="521"/>
                  <a:pt x="439" y="522"/>
                </a:cubicBezTo>
                <a:cubicBezTo>
                  <a:pt x="439" y="521"/>
                  <a:pt x="439" y="520"/>
                  <a:pt x="439" y="520"/>
                </a:cubicBezTo>
                <a:close/>
                <a:moveTo>
                  <a:pt x="439" y="519"/>
                </a:moveTo>
                <a:cubicBezTo>
                  <a:pt x="439" y="516"/>
                  <a:pt x="439" y="513"/>
                  <a:pt x="439" y="511"/>
                </a:cubicBezTo>
                <a:cubicBezTo>
                  <a:pt x="442" y="516"/>
                  <a:pt x="447" y="517"/>
                  <a:pt x="452" y="518"/>
                </a:cubicBezTo>
                <a:cubicBezTo>
                  <a:pt x="448" y="518"/>
                  <a:pt x="444" y="519"/>
                  <a:pt x="439" y="519"/>
                </a:cubicBezTo>
                <a:close/>
                <a:moveTo>
                  <a:pt x="444" y="398"/>
                </a:moveTo>
                <a:cubicBezTo>
                  <a:pt x="444" y="397"/>
                  <a:pt x="445" y="397"/>
                  <a:pt x="445" y="397"/>
                </a:cubicBezTo>
                <a:cubicBezTo>
                  <a:pt x="445" y="397"/>
                  <a:pt x="445" y="397"/>
                  <a:pt x="445" y="397"/>
                </a:cubicBezTo>
                <a:cubicBezTo>
                  <a:pt x="445" y="397"/>
                  <a:pt x="444" y="398"/>
                  <a:pt x="444" y="398"/>
                </a:cubicBezTo>
                <a:close/>
                <a:moveTo>
                  <a:pt x="130" y="396"/>
                </a:moveTo>
                <a:cubicBezTo>
                  <a:pt x="130" y="396"/>
                  <a:pt x="130" y="396"/>
                  <a:pt x="130" y="396"/>
                </a:cubicBezTo>
                <a:cubicBezTo>
                  <a:pt x="130" y="396"/>
                  <a:pt x="130" y="395"/>
                  <a:pt x="130" y="395"/>
                </a:cubicBezTo>
                <a:cubicBezTo>
                  <a:pt x="137" y="394"/>
                  <a:pt x="144" y="394"/>
                  <a:pt x="151" y="394"/>
                </a:cubicBezTo>
                <a:cubicBezTo>
                  <a:pt x="144" y="394"/>
                  <a:pt x="137" y="395"/>
                  <a:pt x="130" y="396"/>
                </a:cubicBezTo>
                <a:close/>
                <a:moveTo>
                  <a:pt x="128" y="396"/>
                </a:moveTo>
                <a:cubicBezTo>
                  <a:pt x="122" y="397"/>
                  <a:pt x="115" y="398"/>
                  <a:pt x="108" y="399"/>
                </a:cubicBezTo>
                <a:cubicBezTo>
                  <a:pt x="99" y="400"/>
                  <a:pt x="90" y="402"/>
                  <a:pt x="82" y="403"/>
                </a:cubicBezTo>
                <a:cubicBezTo>
                  <a:pt x="81" y="402"/>
                  <a:pt x="80" y="401"/>
                  <a:pt x="79" y="402"/>
                </a:cubicBezTo>
                <a:cubicBezTo>
                  <a:pt x="77" y="403"/>
                  <a:pt x="77" y="403"/>
                  <a:pt x="76" y="404"/>
                </a:cubicBezTo>
                <a:cubicBezTo>
                  <a:pt x="68" y="405"/>
                  <a:pt x="59" y="407"/>
                  <a:pt x="51" y="408"/>
                </a:cubicBezTo>
                <a:cubicBezTo>
                  <a:pt x="51" y="407"/>
                  <a:pt x="50" y="406"/>
                  <a:pt x="50" y="405"/>
                </a:cubicBezTo>
                <a:cubicBezTo>
                  <a:pt x="50" y="405"/>
                  <a:pt x="49" y="405"/>
                  <a:pt x="49" y="405"/>
                </a:cubicBezTo>
                <a:cubicBezTo>
                  <a:pt x="49" y="406"/>
                  <a:pt x="49" y="407"/>
                  <a:pt x="49" y="408"/>
                </a:cubicBezTo>
                <a:cubicBezTo>
                  <a:pt x="42" y="409"/>
                  <a:pt x="35" y="409"/>
                  <a:pt x="28" y="410"/>
                </a:cubicBezTo>
                <a:cubicBezTo>
                  <a:pt x="38" y="406"/>
                  <a:pt x="49" y="404"/>
                  <a:pt x="59" y="401"/>
                </a:cubicBezTo>
                <a:cubicBezTo>
                  <a:pt x="71" y="399"/>
                  <a:pt x="83" y="398"/>
                  <a:pt x="95" y="397"/>
                </a:cubicBezTo>
                <a:cubicBezTo>
                  <a:pt x="106" y="396"/>
                  <a:pt x="117" y="395"/>
                  <a:pt x="128" y="395"/>
                </a:cubicBezTo>
                <a:cubicBezTo>
                  <a:pt x="128" y="395"/>
                  <a:pt x="128" y="396"/>
                  <a:pt x="128" y="396"/>
                </a:cubicBezTo>
                <a:close/>
                <a:moveTo>
                  <a:pt x="126" y="390"/>
                </a:moveTo>
                <a:cubicBezTo>
                  <a:pt x="126" y="390"/>
                  <a:pt x="126" y="389"/>
                  <a:pt x="126" y="389"/>
                </a:cubicBezTo>
                <a:cubicBezTo>
                  <a:pt x="126" y="389"/>
                  <a:pt x="125" y="389"/>
                  <a:pt x="125" y="389"/>
                </a:cubicBezTo>
                <a:cubicBezTo>
                  <a:pt x="131" y="388"/>
                  <a:pt x="138" y="388"/>
                  <a:pt x="144" y="388"/>
                </a:cubicBezTo>
                <a:cubicBezTo>
                  <a:pt x="145" y="388"/>
                  <a:pt x="145" y="387"/>
                  <a:pt x="145" y="386"/>
                </a:cubicBezTo>
                <a:cubicBezTo>
                  <a:pt x="164" y="386"/>
                  <a:pt x="182" y="383"/>
                  <a:pt x="200" y="381"/>
                </a:cubicBezTo>
                <a:cubicBezTo>
                  <a:pt x="204" y="381"/>
                  <a:pt x="208" y="380"/>
                  <a:pt x="212" y="380"/>
                </a:cubicBezTo>
                <a:cubicBezTo>
                  <a:pt x="216" y="380"/>
                  <a:pt x="219" y="380"/>
                  <a:pt x="223" y="379"/>
                </a:cubicBezTo>
                <a:cubicBezTo>
                  <a:pt x="238" y="379"/>
                  <a:pt x="252" y="378"/>
                  <a:pt x="267" y="378"/>
                </a:cubicBezTo>
                <a:cubicBezTo>
                  <a:pt x="228" y="383"/>
                  <a:pt x="188" y="384"/>
                  <a:pt x="149" y="388"/>
                </a:cubicBezTo>
                <a:cubicBezTo>
                  <a:pt x="141" y="388"/>
                  <a:pt x="133" y="389"/>
                  <a:pt x="126" y="390"/>
                </a:cubicBezTo>
                <a:cubicBezTo>
                  <a:pt x="126" y="390"/>
                  <a:pt x="126" y="390"/>
                  <a:pt x="126" y="390"/>
                </a:cubicBezTo>
                <a:close/>
                <a:moveTo>
                  <a:pt x="293" y="374"/>
                </a:moveTo>
                <a:cubicBezTo>
                  <a:pt x="295" y="374"/>
                  <a:pt x="297" y="374"/>
                  <a:pt x="299" y="374"/>
                </a:cubicBezTo>
                <a:cubicBezTo>
                  <a:pt x="295" y="375"/>
                  <a:pt x="292" y="375"/>
                  <a:pt x="288" y="375"/>
                </a:cubicBezTo>
                <a:cubicBezTo>
                  <a:pt x="287" y="375"/>
                  <a:pt x="287" y="375"/>
                  <a:pt x="286" y="375"/>
                </a:cubicBezTo>
                <a:cubicBezTo>
                  <a:pt x="289" y="375"/>
                  <a:pt x="291" y="375"/>
                  <a:pt x="293" y="374"/>
                </a:cubicBezTo>
                <a:close/>
                <a:moveTo>
                  <a:pt x="426" y="369"/>
                </a:moveTo>
                <a:cubicBezTo>
                  <a:pt x="426" y="368"/>
                  <a:pt x="426" y="367"/>
                  <a:pt x="426" y="366"/>
                </a:cubicBezTo>
                <a:cubicBezTo>
                  <a:pt x="426" y="366"/>
                  <a:pt x="426" y="366"/>
                  <a:pt x="426" y="366"/>
                </a:cubicBezTo>
                <a:cubicBezTo>
                  <a:pt x="426" y="367"/>
                  <a:pt x="426" y="368"/>
                  <a:pt x="426" y="369"/>
                </a:cubicBezTo>
                <a:cubicBezTo>
                  <a:pt x="426" y="369"/>
                  <a:pt x="426" y="369"/>
                  <a:pt x="426" y="369"/>
                </a:cubicBezTo>
                <a:close/>
                <a:moveTo>
                  <a:pt x="426" y="369"/>
                </a:moveTo>
                <a:cubicBezTo>
                  <a:pt x="425" y="369"/>
                  <a:pt x="425" y="369"/>
                  <a:pt x="424" y="369"/>
                </a:cubicBezTo>
                <a:cubicBezTo>
                  <a:pt x="424" y="368"/>
                  <a:pt x="424" y="367"/>
                  <a:pt x="424" y="366"/>
                </a:cubicBezTo>
                <a:cubicBezTo>
                  <a:pt x="425" y="366"/>
                  <a:pt x="425" y="366"/>
                  <a:pt x="426" y="366"/>
                </a:cubicBezTo>
                <a:cubicBezTo>
                  <a:pt x="426" y="367"/>
                  <a:pt x="426" y="368"/>
                  <a:pt x="426" y="369"/>
                </a:cubicBezTo>
                <a:close/>
                <a:moveTo>
                  <a:pt x="424" y="366"/>
                </a:moveTo>
                <a:cubicBezTo>
                  <a:pt x="424" y="365"/>
                  <a:pt x="424" y="363"/>
                  <a:pt x="424" y="361"/>
                </a:cubicBezTo>
                <a:cubicBezTo>
                  <a:pt x="425" y="361"/>
                  <a:pt x="425" y="361"/>
                  <a:pt x="426" y="361"/>
                </a:cubicBezTo>
                <a:cubicBezTo>
                  <a:pt x="426" y="363"/>
                  <a:pt x="426" y="365"/>
                  <a:pt x="426" y="366"/>
                </a:cubicBezTo>
                <a:cubicBezTo>
                  <a:pt x="425" y="366"/>
                  <a:pt x="425" y="366"/>
                  <a:pt x="424" y="366"/>
                </a:cubicBezTo>
                <a:close/>
                <a:moveTo>
                  <a:pt x="424" y="361"/>
                </a:moveTo>
                <a:cubicBezTo>
                  <a:pt x="424" y="360"/>
                  <a:pt x="424" y="358"/>
                  <a:pt x="424" y="357"/>
                </a:cubicBezTo>
                <a:cubicBezTo>
                  <a:pt x="425" y="354"/>
                  <a:pt x="426" y="352"/>
                  <a:pt x="427" y="349"/>
                </a:cubicBezTo>
                <a:cubicBezTo>
                  <a:pt x="426" y="353"/>
                  <a:pt x="426" y="357"/>
                  <a:pt x="426" y="361"/>
                </a:cubicBezTo>
                <a:cubicBezTo>
                  <a:pt x="425" y="361"/>
                  <a:pt x="425" y="361"/>
                  <a:pt x="424" y="361"/>
                </a:cubicBezTo>
                <a:close/>
                <a:moveTo>
                  <a:pt x="428" y="325"/>
                </a:moveTo>
                <a:cubicBezTo>
                  <a:pt x="428" y="325"/>
                  <a:pt x="428" y="325"/>
                  <a:pt x="428" y="325"/>
                </a:cubicBezTo>
                <a:cubicBezTo>
                  <a:pt x="427" y="330"/>
                  <a:pt x="427" y="334"/>
                  <a:pt x="427" y="339"/>
                </a:cubicBezTo>
                <a:cubicBezTo>
                  <a:pt x="427" y="342"/>
                  <a:pt x="426" y="345"/>
                  <a:pt x="426" y="348"/>
                </a:cubicBezTo>
                <a:cubicBezTo>
                  <a:pt x="426" y="349"/>
                  <a:pt x="425" y="353"/>
                  <a:pt x="424" y="355"/>
                </a:cubicBezTo>
                <a:cubicBezTo>
                  <a:pt x="424" y="345"/>
                  <a:pt x="424" y="335"/>
                  <a:pt x="424" y="326"/>
                </a:cubicBezTo>
                <a:cubicBezTo>
                  <a:pt x="425" y="325"/>
                  <a:pt x="426" y="325"/>
                  <a:pt x="426" y="324"/>
                </a:cubicBezTo>
                <a:cubicBezTo>
                  <a:pt x="426" y="315"/>
                  <a:pt x="426" y="306"/>
                  <a:pt x="425" y="297"/>
                </a:cubicBezTo>
                <a:cubicBezTo>
                  <a:pt x="425" y="296"/>
                  <a:pt x="426" y="295"/>
                  <a:pt x="426" y="294"/>
                </a:cubicBezTo>
                <a:cubicBezTo>
                  <a:pt x="428" y="304"/>
                  <a:pt x="428" y="315"/>
                  <a:pt x="428" y="325"/>
                </a:cubicBezTo>
                <a:close/>
                <a:moveTo>
                  <a:pt x="420" y="337"/>
                </a:moveTo>
                <a:cubicBezTo>
                  <a:pt x="420" y="334"/>
                  <a:pt x="421" y="331"/>
                  <a:pt x="421" y="328"/>
                </a:cubicBezTo>
                <a:cubicBezTo>
                  <a:pt x="421" y="327"/>
                  <a:pt x="421" y="321"/>
                  <a:pt x="421" y="325"/>
                </a:cubicBezTo>
                <a:cubicBezTo>
                  <a:pt x="422" y="333"/>
                  <a:pt x="422" y="342"/>
                  <a:pt x="420" y="350"/>
                </a:cubicBezTo>
                <a:cubicBezTo>
                  <a:pt x="419" y="346"/>
                  <a:pt x="420" y="341"/>
                  <a:pt x="420" y="337"/>
                </a:cubicBezTo>
                <a:close/>
                <a:moveTo>
                  <a:pt x="422" y="325"/>
                </a:moveTo>
                <a:cubicBezTo>
                  <a:pt x="423" y="325"/>
                  <a:pt x="423" y="326"/>
                  <a:pt x="423" y="326"/>
                </a:cubicBezTo>
                <a:cubicBezTo>
                  <a:pt x="423" y="336"/>
                  <a:pt x="423" y="346"/>
                  <a:pt x="423" y="356"/>
                </a:cubicBezTo>
                <a:cubicBezTo>
                  <a:pt x="423" y="357"/>
                  <a:pt x="422" y="357"/>
                  <a:pt x="422" y="356"/>
                </a:cubicBezTo>
                <a:cubicBezTo>
                  <a:pt x="421" y="355"/>
                  <a:pt x="421" y="354"/>
                  <a:pt x="420" y="353"/>
                </a:cubicBezTo>
                <a:cubicBezTo>
                  <a:pt x="423" y="344"/>
                  <a:pt x="423" y="333"/>
                  <a:pt x="422" y="325"/>
                </a:cubicBezTo>
                <a:close/>
                <a:moveTo>
                  <a:pt x="420" y="280"/>
                </a:moveTo>
                <a:cubicBezTo>
                  <a:pt x="420" y="281"/>
                  <a:pt x="421" y="282"/>
                  <a:pt x="421" y="283"/>
                </a:cubicBezTo>
                <a:cubicBezTo>
                  <a:pt x="421" y="283"/>
                  <a:pt x="420" y="283"/>
                  <a:pt x="420" y="284"/>
                </a:cubicBezTo>
                <a:cubicBezTo>
                  <a:pt x="420" y="282"/>
                  <a:pt x="420" y="281"/>
                  <a:pt x="420" y="280"/>
                </a:cubicBezTo>
                <a:close/>
                <a:moveTo>
                  <a:pt x="425" y="294"/>
                </a:moveTo>
                <a:cubicBezTo>
                  <a:pt x="425" y="293"/>
                  <a:pt x="425" y="292"/>
                  <a:pt x="425" y="291"/>
                </a:cubicBezTo>
                <a:cubicBezTo>
                  <a:pt x="425" y="291"/>
                  <a:pt x="425" y="292"/>
                  <a:pt x="425" y="293"/>
                </a:cubicBezTo>
                <a:cubicBezTo>
                  <a:pt x="425" y="293"/>
                  <a:pt x="425" y="294"/>
                  <a:pt x="425" y="294"/>
                </a:cubicBezTo>
                <a:close/>
                <a:moveTo>
                  <a:pt x="412" y="337"/>
                </a:moveTo>
                <a:cubicBezTo>
                  <a:pt x="412" y="339"/>
                  <a:pt x="412" y="342"/>
                  <a:pt x="411" y="345"/>
                </a:cubicBezTo>
                <a:cubicBezTo>
                  <a:pt x="411" y="343"/>
                  <a:pt x="411" y="342"/>
                  <a:pt x="411" y="341"/>
                </a:cubicBezTo>
                <a:cubicBezTo>
                  <a:pt x="411" y="339"/>
                  <a:pt x="412" y="336"/>
                  <a:pt x="412" y="333"/>
                </a:cubicBezTo>
                <a:cubicBezTo>
                  <a:pt x="412" y="334"/>
                  <a:pt x="412" y="335"/>
                  <a:pt x="412" y="337"/>
                </a:cubicBezTo>
                <a:close/>
                <a:moveTo>
                  <a:pt x="398" y="277"/>
                </a:moveTo>
                <a:cubicBezTo>
                  <a:pt x="398" y="277"/>
                  <a:pt x="398" y="278"/>
                  <a:pt x="398" y="278"/>
                </a:cubicBezTo>
                <a:cubicBezTo>
                  <a:pt x="398" y="278"/>
                  <a:pt x="398" y="278"/>
                  <a:pt x="398" y="278"/>
                </a:cubicBezTo>
                <a:cubicBezTo>
                  <a:pt x="398" y="278"/>
                  <a:pt x="398" y="277"/>
                  <a:pt x="398" y="277"/>
                </a:cubicBezTo>
                <a:close/>
                <a:moveTo>
                  <a:pt x="379" y="326"/>
                </a:moveTo>
                <a:cubicBezTo>
                  <a:pt x="378" y="334"/>
                  <a:pt x="378" y="343"/>
                  <a:pt x="380" y="351"/>
                </a:cubicBezTo>
                <a:cubicBezTo>
                  <a:pt x="379" y="354"/>
                  <a:pt x="378" y="357"/>
                  <a:pt x="377" y="360"/>
                </a:cubicBezTo>
                <a:cubicBezTo>
                  <a:pt x="376" y="362"/>
                  <a:pt x="374" y="355"/>
                  <a:pt x="373" y="354"/>
                </a:cubicBezTo>
                <a:cubicBezTo>
                  <a:pt x="373" y="350"/>
                  <a:pt x="373" y="346"/>
                  <a:pt x="373" y="342"/>
                </a:cubicBezTo>
                <a:cubicBezTo>
                  <a:pt x="373" y="332"/>
                  <a:pt x="376" y="321"/>
                  <a:pt x="380" y="311"/>
                </a:cubicBezTo>
                <a:cubicBezTo>
                  <a:pt x="379" y="316"/>
                  <a:pt x="379" y="321"/>
                  <a:pt x="379" y="326"/>
                </a:cubicBezTo>
                <a:close/>
                <a:moveTo>
                  <a:pt x="380" y="350"/>
                </a:moveTo>
                <a:cubicBezTo>
                  <a:pt x="379" y="342"/>
                  <a:pt x="379" y="334"/>
                  <a:pt x="379" y="326"/>
                </a:cubicBezTo>
                <a:cubicBezTo>
                  <a:pt x="380" y="330"/>
                  <a:pt x="381" y="334"/>
                  <a:pt x="382" y="338"/>
                </a:cubicBezTo>
                <a:cubicBezTo>
                  <a:pt x="382" y="342"/>
                  <a:pt x="381" y="346"/>
                  <a:pt x="380" y="350"/>
                </a:cubicBezTo>
                <a:close/>
                <a:moveTo>
                  <a:pt x="394" y="308"/>
                </a:moveTo>
                <a:cubicBezTo>
                  <a:pt x="393" y="313"/>
                  <a:pt x="392" y="319"/>
                  <a:pt x="390" y="325"/>
                </a:cubicBezTo>
                <a:cubicBezTo>
                  <a:pt x="390" y="313"/>
                  <a:pt x="392" y="301"/>
                  <a:pt x="396" y="291"/>
                </a:cubicBezTo>
                <a:cubicBezTo>
                  <a:pt x="396" y="297"/>
                  <a:pt x="395" y="303"/>
                  <a:pt x="394" y="308"/>
                </a:cubicBezTo>
                <a:close/>
                <a:moveTo>
                  <a:pt x="406" y="296"/>
                </a:moveTo>
                <a:cubicBezTo>
                  <a:pt x="405" y="299"/>
                  <a:pt x="405" y="302"/>
                  <a:pt x="404" y="305"/>
                </a:cubicBezTo>
                <a:cubicBezTo>
                  <a:pt x="404" y="302"/>
                  <a:pt x="405" y="299"/>
                  <a:pt x="406" y="296"/>
                </a:cubicBezTo>
                <a:close/>
                <a:moveTo>
                  <a:pt x="413" y="323"/>
                </a:moveTo>
                <a:cubicBezTo>
                  <a:pt x="413" y="323"/>
                  <a:pt x="412" y="323"/>
                  <a:pt x="412" y="323"/>
                </a:cubicBezTo>
                <a:cubicBezTo>
                  <a:pt x="412" y="323"/>
                  <a:pt x="413" y="322"/>
                  <a:pt x="413" y="322"/>
                </a:cubicBezTo>
                <a:cubicBezTo>
                  <a:pt x="413" y="313"/>
                  <a:pt x="414" y="303"/>
                  <a:pt x="414" y="294"/>
                </a:cubicBezTo>
                <a:cubicBezTo>
                  <a:pt x="415" y="292"/>
                  <a:pt x="415" y="290"/>
                  <a:pt x="416" y="288"/>
                </a:cubicBezTo>
                <a:cubicBezTo>
                  <a:pt x="416" y="289"/>
                  <a:pt x="416" y="291"/>
                  <a:pt x="416" y="292"/>
                </a:cubicBezTo>
                <a:cubicBezTo>
                  <a:pt x="413" y="303"/>
                  <a:pt x="415" y="314"/>
                  <a:pt x="415" y="325"/>
                </a:cubicBezTo>
                <a:cubicBezTo>
                  <a:pt x="415" y="327"/>
                  <a:pt x="419" y="327"/>
                  <a:pt x="419" y="325"/>
                </a:cubicBezTo>
                <a:cubicBezTo>
                  <a:pt x="419" y="314"/>
                  <a:pt x="420" y="304"/>
                  <a:pt x="420" y="293"/>
                </a:cubicBezTo>
                <a:cubicBezTo>
                  <a:pt x="420" y="292"/>
                  <a:pt x="421" y="292"/>
                  <a:pt x="421" y="291"/>
                </a:cubicBezTo>
                <a:cubicBezTo>
                  <a:pt x="422" y="301"/>
                  <a:pt x="422" y="311"/>
                  <a:pt x="422" y="322"/>
                </a:cubicBezTo>
                <a:cubicBezTo>
                  <a:pt x="421" y="321"/>
                  <a:pt x="421" y="322"/>
                  <a:pt x="421" y="322"/>
                </a:cubicBezTo>
                <a:cubicBezTo>
                  <a:pt x="420" y="331"/>
                  <a:pt x="417" y="342"/>
                  <a:pt x="419" y="352"/>
                </a:cubicBezTo>
                <a:cubicBezTo>
                  <a:pt x="418" y="354"/>
                  <a:pt x="418" y="355"/>
                  <a:pt x="417" y="357"/>
                </a:cubicBezTo>
                <a:cubicBezTo>
                  <a:pt x="413" y="363"/>
                  <a:pt x="412" y="354"/>
                  <a:pt x="411" y="348"/>
                </a:cubicBezTo>
                <a:cubicBezTo>
                  <a:pt x="414" y="340"/>
                  <a:pt x="413" y="331"/>
                  <a:pt x="413" y="323"/>
                </a:cubicBezTo>
                <a:close/>
                <a:moveTo>
                  <a:pt x="420" y="354"/>
                </a:moveTo>
                <a:cubicBezTo>
                  <a:pt x="420" y="355"/>
                  <a:pt x="421" y="357"/>
                  <a:pt x="422" y="358"/>
                </a:cubicBezTo>
                <a:cubicBezTo>
                  <a:pt x="422" y="359"/>
                  <a:pt x="423" y="359"/>
                  <a:pt x="423" y="358"/>
                </a:cubicBezTo>
                <a:cubicBezTo>
                  <a:pt x="423" y="358"/>
                  <a:pt x="423" y="358"/>
                  <a:pt x="423" y="357"/>
                </a:cubicBezTo>
                <a:cubicBezTo>
                  <a:pt x="423" y="359"/>
                  <a:pt x="423" y="360"/>
                  <a:pt x="423" y="361"/>
                </a:cubicBezTo>
                <a:cubicBezTo>
                  <a:pt x="420" y="361"/>
                  <a:pt x="417" y="361"/>
                  <a:pt x="414" y="361"/>
                </a:cubicBezTo>
                <a:cubicBezTo>
                  <a:pt x="417" y="359"/>
                  <a:pt x="418" y="357"/>
                  <a:pt x="420" y="354"/>
                </a:cubicBezTo>
                <a:close/>
                <a:moveTo>
                  <a:pt x="423" y="361"/>
                </a:moveTo>
                <a:cubicBezTo>
                  <a:pt x="423" y="363"/>
                  <a:pt x="424" y="365"/>
                  <a:pt x="424" y="366"/>
                </a:cubicBezTo>
                <a:cubicBezTo>
                  <a:pt x="417" y="366"/>
                  <a:pt x="410" y="366"/>
                  <a:pt x="403" y="366"/>
                </a:cubicBezTo>
                <a:cubicBezTo>
                  <a:pt x="410" y="366"/>
                  <a:pt x="417" y="366"/>
                  <a:pt x="424" y="366"/>
                </a:cubicBezTo>
                <a:cubicBezTo>
                  <a:pt x="424" y="367"/>
                  <a:pt x="424" y="368"/>
                  <a:pt x="424" y="369"/>
                </a:cubicBezTo>
                <a:cubicBezTo>
                  <a:pt x="410" y="369"/>
                  <a:pt x="397" y="368"/>
                  <a:pt x="384" y="368"/>
                </a:cubicBezTo>
                <a:cubicBezTo>
                  <a:pt x="376" y="368"/>
                  <a:pt x="368" y="368"/>
                  <a:pt x="361" y="368"/>
                </a:cubicBezTo>
                <a:cubicBezTo>
                  <a:pt x="361" y="367"/>
                  <a:pt x="361" y="367"/>
                  <a:pt x="361" y="366"/>
                </a:cubicBezTo>
                <a:cubicBezTo>
                  <a:pt x="375" y="366"/>
                  <a:pt x="389" y="366"/>
                  <a:pt x="403" y="366"/>
                </a:cubicBezTo>
                <a:cubicBezTo>
                  <a:pt x="390" y="366"/>
                  <a:pt x="377" y="366"/>
                  <a:pt x="365" y="366"/>
                </a:cubicBezTo>
                <a:cubicBezTo>
                  <a:pt x="363" y="366"/>
                  <a:pt x="362" y="366"/>
                  <a:pt x="361" y="366"/>
                </a:cubicBezTo>
                <a:cubicBezTo>
                  <a:pt x="361" y="365"/>
                  <a:pt x="361" y="365"/>
                  <a:pt x="361" y="365"/>
                </a:cubicBezTo>
                <a:cubicBezTo>
                  <a:pt x="365" y="364"/>
                  <a:pt x="370" y="364"/>
                  <a:pt x="374" y="364"/>
                </a:cubicBezTo>
                <a:cubicBezTo>
                  <a:pt x="390" y="362"/>
                  <a:pt x="407" y="361"/>
                  <a:pt x="423" y="361"/>
                </a:cubicBezTo>
                <a:close/>
                <a:moveTo>
                  <a:pt x="360" y="366"/>
                </a:moveTo>
                <a:cubicBezTo>
                  <a:pt x="358" y="366"/>
                  <a:pt x="355" y="366"/>
                  <a:pt x="353" y="366"/>
                </a:cubicBezTo>
                <a:cubicBezTo>
                  <a:pt x="355" y="366"/>
                  <a:pt x="358" y="365"/>
                  <a:pt x="360" y="365"/>
                </a:cubicBezTo>
                <a:cubicBezTo>
                  <a:pt x="360" y="365"/>
                  <a:pt x="360" y="366"/>
                  <a:pt x="360" y="366"/>
                </a:cubicBezTo>
                <a:close/>
                <a:moveTo>
                  <a:pt x="349" y="366"/>
                </a:moveTo>
                <a:cubicBezTo>
                  <a:pt x="333" y="366"/>
                  <a:pt x="316" y="367"/>
                  <a:pt x="300" y="367"/>
                </a:cubicBezTo>
                <a:cubicBezTo>
                  <a:pt x="301" y="367"/>
                  <a:pt x="301" y="367"/>
                  <a:pt x="301" y="366"/>
                </a:cubicBezTo>
                <a:cubicBezTo>
                  <a:pt x="302" y="365"/>
                  <a:pt x="301" y="365"/>
                  <a:pt x="301" y="365"/>
                </a:cubicBezTo>
                <a:cubicBezTo>
                  <a:pt x="301" y="365"/>
                  <a:pt x="301" y="365"/>
                  <a:pt x="301" y="364"/>
                </a:cubicBezTo>
                <a:cubicBezTo>
                  <a:pt x="301" y="364"/>
                  <a:pt x="301" y="363"/>
                  <a:pt x="301" y="363"/>
                </a:cubicBezTo>
                <a:cubicBezTo>
                  <a:pt x="301" y="360"/>
                  <a:pt x="301" y="357"/>
                  <a:pt x="302" y="354"/>
                </a:cubicBezTo>
                <a:cubicBezTo>
                  <a:pt x="302" y="353"/>
                  <a:pt x="302" y="351"/>
                  <a:pt x="302" y="350"/>
                </a:cubicBezTo>
                <a:cubicBezTo>
                  <a:pt x="302" y="351"/>
                  <a:pt x="303" y="351"/>
                  <a:pt x="303" y="352"/>
                </a:cubicBezTo>
                <a:cubicBezTo>
                  <a:pt x="304" y="354"/>
                  <a:pt x="308" y="352"/>
                  <a:pt x="306" y="350"/>
                </a:cubicBezTo>
                <a:cubicBezTo>
                  <a:pt x="305" y="347"/>
                  <a:pt x="304" y="345"/>
                  <a:pt x="304" y="342"/>
                </a:cubicBezTo>
                <a:cubicBezTo>
                  <a:pt x="304" y="342"/>
                  <a:pt x="304" y="341"/>
                  <a:pt x="304" y="340"/>
                </a:cubicBezTo>
                <a:cubicBezTo>
                  <a:pt x="304" y="339"/>
                  <a:pt x="303" y="339"/>
                  <a:pt x="303" y="340"/>
                </a:cubicBezTo>
                <a:cubicBezTo>
                  <a:pt x="303" y="340"/>
                  <a:pt x="303" y="340"/>
                  <a:pt x="303" y="340"/>
                </a:cubicBezTo>
                <a:cubicBezTo>
                  <a:pt x="303" y="338"/>
                  <a:pt x="303" y="337"/>
                  <a:pt x="302" y="335"/>
                </a:cubicBezTo>
                <a:cubicBezTo>
                  <a:pt x="304" y="329"/>
                  <a:pt x="305" y="322"/>
                  <a:pt x="306" y="316"/>
                </a:cubicBezTo>
                <a:cubicBezTo>
                  <a:pt x="308" y="310"/>
                  <a:pt x="310" y="302"/>
                  <a:pt x="313" y="294"/>
                </a:cubicBezTo>
                <a:cubicBezTo>
                  <a:pt x="313" y="295"/>
                  <a:pt x="313" y="295"/>
                  <a:pt x="313" y="296"/>
                </a:cubicBezTo>
                <a:cubicBezTo>
                  <a:pt x="309" y="311"/>
                  <a:pt x="311" y="329"/>
                  <a:pt x="311" y="344"/>
                </a:cubicBezTo>
                <a:cubicBezTo>
                  <a:pt x="311" y="344"/>
                  <a:pt x="311" y="345"/>
                  <a:pt x="311" y="345"/>
                </a:cubicBezTo>
                <a:cubicBezTo>
                  <a:pt x="310" y="351"/>
                  <a:pt x="310" y="356"/>
                  <a:pt x="310" y="362"/>
                </a:cubicBezTo>
                <a:cubicBezTo>
                  <a:pt x="310" y="362"/>
                  <a:pt x="310" y="362"/>
                  <a:pt x="310" y="362"/>
                </a:cubicBezTo>
                <a:cubicBezTo>
                  <a:pt x="310" y="363"/>
                  <a:pt x="310" y="363"/>
                  <a:pt x="310" y="364"/>
                </a:cubicBezTo>
                <a:cubicBezTo>
                  <a:pt x="310" y="365"/>
                  <a:pt x="311" y="365"/>
                  <a:pt x="311" y="364"/>
                </a:cubicBezTo>
                <a:cubicBezTo>
                  <a:pt x="311" y="363"/>
                  <a:pt x="312" y="362"/>
                  <a:pt x="312" y="360"/>
                </a:cubicBezTo>
                <a:cubicBezTo>
                  <a:pt x="312" y="360"/>
                  <a:pt x="312" y="359"/>
                  <a:pt x="311" y="360"/>
                </a:cubicBezTo>
                <a:cubicBezTo>
                  <a:pt x="311" y="360"/>
                  <a:pt x="311" y="360"/>
                  <a:pt x="311" y="360"/>
                </a:cubicBezTo>
                <a:cubicBezTo>
                  <a:pt x="311" y="357"/>
                  <a:pt x="311" y="355"/>
                  <a:pt x="311" y="352"/>
                </a:cubicBezTo>
                <a:cubicBezTo>
                  <a:pt x="311" y="350"/>
                  <a:pt x="312" y="348"/>
                  <a:pt x="312" y="345"/>
                </a:cubicBezTo>
                <a:cubicBezTo>
                  <a:pt x="312" y="346"/>
                  <a:pt x="313" y="346"/>
                  <a:pt x="313" y="345"/>
                </a:cubicBezTo>
                <a:cubicBezTo>
                  <a:pt x="314" y="351"/>
                  <a:pt x="314" y="358"/>
                  <a:pt x="316" y="363"/>
                </a:cubicBezTo>
                <a:cubicBezTo>
                  <a:pt x="316" y="364"/>
                  <a:pt x="317" y="364"/>
                  <a:pt x="317" y="363"/>
                </a:cubicBezTo>
                <a:cubicBezTo>
                  <a:pt x="320" y="353"/>
                  <a:pt x="320" y="343"/>
                  <a:pt x="321" y="332"/>
                </a:cubicBezTo>
                <a:cubicBezTo>
                  <a:pt x="320" y="341"/>
                  <a:pt x="321" y="353"/>
                  <a:pt x="323" y="362"/>
                </a:cubicBezTo>
                <a:cubicBezTo>
                  <a:pt x="323" y="363"/>
                  <a:pt x="324" y="363"/>
                  <a:pt x="324" y="362"/>
                </a:cubicBezTo>
                <a:cubicBezTo>
                  <a:pt x="326" y="359"/>
                  <a:pt x="327" y="356"/>
                  <a:pt x="327" y="352"/>
                </a:cubicBezTo>
                <a:cubicBezTo>
                  <a:pt x="328" y="355"/>
                  <a:pt x="329" y="358"/>
                  <a:pt x="331" y="361"/>
                </a:cubicBezTo>
                <a:cubicBezTo>
                  <a:pt x="332" y="361"/>
                  <a:pt x="332" y="361"/>
                  <a:pt x="332" y="361"/>
                </a:cubicBezTo>
                <a:cubicBezTo>
                  <a:pt x="334" y="357"/>
                  <a:pt x="335" y="353"/>
                  <a:pt x="335" y="349"/>
                </a:cubicBezTo>
                <a:cubicBezTo>
                  <a:pt x="335" y="354"/>
                  <a:pt x="336" y="359"/>
                  <a:pt x="339" y="363"/>
                </a:cubicBezTo>
                <a:cubicBezTo>
                  <a:pt x="339" y="363"/>
                  <a:pt x="339" y="363"/>
                  <a:pt x="339" y="363"/>
                </a:cubicBezTo>
                <a:cubicBezTo>
                  <a:pt x="341" y="355"/>
                  <a:pt x="342" y="348"/>
                  <a:pt x="342" y="340"/>
                </a:cubicBezTo>
                <a:cubicBezTo>
                  <a:pt x="342" y="336"/>
                  <a:pt x="342" y="333"/>
                  <a:pt x="342" y="329"/>
                </a:cubicBezTo>
                <a:cubicBezTo>
                  <a:pt x="342" y="334"/>
                  <a:pt x="343" y="339"/>
                  <a:pt x="343" y="344"/>
                </a:cubicBezTo>
                <a:cubicBezTo>
                  <a:pt x="343" y="345"/>
                  <a:pt x="344" y="345"/>
                  <a:pt x="344" y="344"/>
                </a:cubicBezTo>
                <a:cubicBezTo>
                  <a:pt x="344" y="343"/>
                  <a:pt x="344" y="342"/>
                  <a:pt x="344" y="342"/>
                </a:cubicBezTo>
                <a:cubicBezTo>
                  <a:pt x="345" y="342"/>
                  <a:pt x="346" y="341"/>
                  <a:pt x="347" y="340"/>
                </a:cubicBezTo>
                <a:cubicBezTo>
                  <a:pt x="347" y="338"/>
                  <a:pt x="347" y="335"/>
                  <a:pt x="348" y="332"/>
                </a:cubicBezTo>
                <a:cubicBezTo>
                  <a:pt x="348" y="336"/>
                  <a:pt x="348" y="339"/>
                  <a:pt x="348" y="342"/>
                </a:cubicBezTo>
                <a:cubicBezTo>
                  <a:pt x="348" y="348"/>
                  <a:pt x="348" y="357"/>
                  <a:pt x="351" y="363"/>
                </a:cubicBezTo>
                <a:cubicBezTo>
                  <a:pt x="351" y="363"/>
                  <a:pt x="351" y="363"/>
                  <a:pt x="351" y="363"/>
                </a:cubicBezTo>
                <a:cubicBezTo>
                  <a:pt x="348" y="356"/>
                  <a:pt x="348" y="346"/>
                  <a:pt x="348" y="338"/>
                </a:cubicBezTo>
                <a:cubicBezTo>
                  <a:pt x="348" y="336"/>
                  <a:pt x="348" y="333"/>
                  <a:pt x="348" y="330"/>
                </a:cubicBezTo>
                <a:cubicBezTo>
                  <a:pt x="349" y="327"/>
                  <a:pt x="349" y="323"/>
                  <a:pt x="350" y="319"/>
                </a:cubicBezTo>
                <a:cubicBezTo>
                  <a:pt x="350" y="318"/>
                  <a:pt x="349" y="317"/>
                  <a:pt x="348" y="317"/>
                </a:cubicBezTo>
                <a:cubicBezTo>
                  <a:pt x="347" y="314"/>
                  <a:pt x="347" y="310"/>
                  <a:pt x="347" y="307"/>
                </a:cubicBezTo>
                <a:cubicBezTo>
                  <a:pt x="347" y="301"/>
                  <a:pt x="347" y="296"/>
                  <a:pt x="346" y="290"/>
                </a:cubicBezTo>
                <a:cubicBezTo>
                  <a:pt x="345" y="289"/>
                  <a:pt x="345" y="289"/>
                  <a:pt x="344" y="289"/>
                </a:cubicBezTo>
                <a:cubicBezTo>
                  <a:pt x="343" y="286"/>
                  <a:pt x="342" y="284"/>
                  <a:pt x="341" y="281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341" y="280"/>
                  <a:pt x="340" y="279"/>
                  <a:pt x="339" y="279"/>
                </a:cubicBezTo>
                <a:cubicBezTo>
                  <a:pt x="337" y="277"/>
                  <a:pt x="336" y="275"/>
                  <a:pt x="333" y="273"/>
                </a:cubicBezTo>
                <a:cubicBezTo>
                  <a:pt x="337" y="273"/>
                  <a:pt x="341" y="275"/>
                  <a:pt x="343" y="280"/>
                </a:cubicBezTo>
                <a:cubicBezTo>
                  <a:pt x="350" y="291"/>
                  <a:pt x="349" y="307"/>
                  <a:pt x="350" y="319"/>
                </a:cubicBezTo>
                <a:cubicBezTo>
                  <a:pt x="350" y="327"/>
                  <a:pt x="350" y="334"/>
                  <a:pt x="349" y="342"/>
                </a:cubicBezTo>
                <a:cubicBezTo>
                  <a:pt x="350" y="340"/>
                  <a:pt x="350" y="339"/>
                  <a:pt x="350" y="337"/>
                </a:cubicBezTo>
                <a:cubicBezTo>
                  <a:pt x="350" y="330"/>
                  <a:pt x="350" y="322"/>
                  <a:pt x="350" y="314"/>
                </a:cubicBezTo>
                <a:cubicBezTo>
                  <a:pt x="349" y="302"/>
                  <a:pt x="350" y="284"/>
                  <a:pt x="340" y="275"/>
                </a:cubicBezTo>
                <a:cubicBezTo>
                  <a:pt x="338" y="273"/>
                  <a:pt x="335" y="272"/>
                  <a:pt x="332" y="273"/>
                </a:cubicBezTo>
                <a:cubicBezTo>
                  <a:pt x="331" y="272"/>
                  <a:pt x="330" y="272"/>
                  <a:pt x="328" y="272"/>
                </a:cubicBezTo>
                <a:cubicBezTo>
                  <a:pt x="331" y="270"/>
                  <a:pt x="333" y="269"/>
                  <a:pt x="336" y="269"/>
                </a:cubicBezTo>
                <a:cubicBezTo>
                  <a:pt x="338" y="269"/>
                  <a:pt x="339" y="269"/>
                  <a:pt x="341" y="270"/>
                </a:cubicBezTo>
                <a:cubicBezTo>
                  <a:pt x="337" y="268"/>
                  <a:pt x="334" y="269"/>
                  <a:pt x="330" y="271"/>
                </a:cubicBezTo>
                <a:cubicBezTo>
                  <a:pt x="329" y="271"/>
                  <a:pt x="328" y="271"/>
                  <a:pt x="328" y="272"/>
                </a:cubicBezTo>
                <a:cubicBezTo>
                  <a:pt x="328" y="272"/>
                  <a:pt x="328" y="272"/>
                  <a:pt x="327" y="272"/>
                </a:cubicBezTo>
                <a:cubicBezTo>
                  <a:pt x="309" y="270"/>
                  <a:pt x="303" y="293"/>
                  <a:pt x="300" y="307"/>
                </a:cubicBezTo>
                <a:cubicBezTo>
                  <a:pt x="300" y="309"/>
                  <a:pt x="299" y="310"/>
                  <a:pt x="299" y="312"/>
                </a:cubicBezTo>
                <a:cubicBezTo>
                  <a:pt x="301" y="303"/>
                  <a:pt x="303" y="294"/>
                  <a:pt x="307" y="287"/>
                </a:cubicBezTo>
                <a:cubicBezTo>
                  <a:pt x="311" y="278"/>
                  <a:pt x="319" y="271"/>
                  <a:pt x="327" y="272"/>
                </a:cubicBezTo>
                <a:cubicBezTo>
                  <a:pt x="326" y="273"/>
                  <a:pt x="324" y="274"/>
                  <a:pt x="323" y="276"/>
                </a:cubicBezTo>
                <a:cubicBezTo>
                  <a:pt x="323" y="276"/>
                  <a:pt x="322" y="276"/>
                  <a:pt x="322" y="277"/>
                </a:cubicBezTo>
                <a:cubicBezTo>
                  <a:pt x="321" y="278"/>
                  <a:pt x="320" y="279"/>
                  <a:pt x="320" y="280"/>
                </a:cubicBezTo>
                <a:cubicBezTo>
                  <a:pt x="318" y="282"/>
                  <a:pt x="316" y="284"/>
                  <a:pt x="314" y="286"/>
                </a:cubicBezTo>
                <a:cubicBezTo>
                  <a:pt x="314" y="286"/>
                  <a:pt x="314" y="286"/>
                  <a:pt x="313" y="286"/>
                </a:cubicBezTo>
                <a:cubicBezTo>
                  <a:pt x="310" y="290"/>
                  <a:pt x="307" y="294"/>
                  <a:pt x="305" y="299"/>
                </a:cubicBezTo>
                <a:cubicBezTo>
                  <a:pt x="302" y="304"/>
                  <a:pt x="300" y="308"/>
                  <a:pt x="299" y="313"/>
                </a:cubicBezTo>
                <a:cubicBezTo>
                  <a:pt x="299" y="314"/>
                  <a:pt x="299" y="315"/>
                  <a:pt x="299" y="315"/>
                </a:cubicBezTo>
                <a:cubicBezTo>
                  <a:pt x="299" y="315"/>
                  <a:pt x="299" y="314"/>
                  <a:pt x="299" y="314"/>
                </a:cubicBezTo>
                <a:cubicBezTo>
                  <a:pt x="294" y="329"/>
                  <a:pt x="293" y="346"/>
                  <a:pt x="296" y="360"/>
                </a:cubicBezTo>
                <a:cubicBezTo>
                  <a:pt x="296" y="360"/>
                  <a:pt x="297" y="360"/>
                  <a:pt x="297" y="360"/>
                </a:cubicBezTo>
                <a:cubicBezTo>
                  <a:pt x="293" y="347"/>
                  <a:pt x="294" y="332"/>
                  <a:pt x="298" y="319"/>
                </a:cubicBezTo>
                <a:cubicBezTo>
                  <a:pt x="296" y="335"/>
                  <a:pt x="296" y="352"/>
                  <a:pt x="299" y="367"/>
                </a:cubicBezTo>
                <a:cubicBezTo>
                  <a:pt x="288" y="368"/>
                  <a:pt x="278" y="368"/>
                  <a:pt x="267" y="369"/>
                </a:cubicBezTo>
                <a:cubicBezTo>
                  <a:pt x="267" y="369"/>
                  <a:pt x="267" y="369"/>
                  <a:pt x="266" y="369"/>
                </a:cubicBezTo>
                <a:cubicBezTo>
                  <a:pt x="268" y="341"/>
                  <a:pt x="270" y="313"/>
                  <a:pt x="274" y="285"/>
                </a:cubicBezTo>
                <a:cubicBezTo>
                  <a:pt x="274" y="287"/>
                  <a:pt x="274" y="290"/>
                  <a:pt x="274" y="292"/>
                </a:cubicBezTo>
                <a:cubicBezTo>
                  <a:pt x="270" y="314"/>
                  <a:pt x="270" y="337"/>
                  <a:pt x="269" y="359"/>
                </a:cubicBezTo>
                <a:cubicBezTo>
                  <a:pt x="269" y="359"/>
                  <a:pt x="269" y="359"/>
                  <a:pt x="269" y="359"/>
                </a:cubicBezTo>
                <a:cubicBezTo>
                  <a:pt x="269" y="359"/>
                  <a:pt x="269" y="360"/>
                  <a:pt x="269" y="360"/>
                </a:cubicBezTo>
                <a:cubicBezTo>
                  <a:pt x="269" y="360"/>
                  <a:pt x="270" y="361"/>
                  <a:pt x="270" y="360"/>
                </a:cubicBezTo>
                <a:cubicBezTo>
                  <a:pt x="273" y="338"/>
                  <a:pt x="275" y="315"/>
                  <a:pt x="275" y="293"/>
                </a:cubicBezTo>
                <a:cubicBezTo>
                  <a:pt x="276" y="290"/>
                  <a:pt x="276" y="288"/>
                  <a:pt x="277" y="285"/>
                </a:cubicBezTo>
                <a:cubicBezTo>
                  <a:pt x="277" y="285"/>
                  <a:pt x="276" y="285"/>
                  <a:pt x="276" y="285"/>
                </a:cubicBezTo>
                <a:cubicBezTo>
                  <a:pt x="276" y="286"/>
                  <a:pt x="275" y="287"/>
                  <a:pt x="275" y="288"/>
                </a:cubicBezTo>
                <a:cubicBezTo>
                  <a:pt x="275" y="285"/>
                  <a:pt x="275" y="282"/>
                  <a:pt x="275" y="279"/>
                </a:cubicBezTo>
                <a:cubicBezTo>
                  <a:pt x="276" y="276"/>
                  <a:pt x="276" y="273"/>
                  <a:pt x="277" y="271"/>
                </a:cubicBezTo>
                <a:cubicBezTo>
                  <a:pt x="277" y="270"/>
                  <a:pt x="276" y="270"/>
                  <a:pt x="276" y="271"/>
                </a:cubicBezTo>
                <a:cubicBezTo>
                  <a:pt x="276" y="271"/>
                  <a:pt x="276" y="272"/>
                  <a:pt x="275" y="273"/>
                </a:cubicBezTo>
                <a:cubicBezTo>
                  <a:pt x="275" y="271"/>
                  <a:pt x="275" y="269"/>
                  <a:pt x="275" y="268"/>
                </a:cubicBezTo>
                <a:cubicBezTo>
                  <a:pt x="280" y="267"/>
                  <a:pt x="286" y="266"/>
                  <a:pt x="291" y="266"/>
                </a:cubicBezTo>
                <a:cubicBezTo>
                  <a:pt x="290" y="273"/>
                  <a:pt x="289" y="281"/>
                  <a:pt x="289" y="289"/>
                </a:cubicBezTo>
                <a:cubicBezTo>
                  <a:pt x="287" y="304"/>
                  <a:pt x="285" y="318"/>
                  <a:pt x="283" y="332"/>
                </a:cubicBezTo>
                <a:cubicBezTo>
                  <a:pt x="282" y="332"/>
                  <a:pt x="283" y="333"/>
                  <a:pt x="283" y="332"/>
                </a:cubicBezTo>
                <a:cubicBezTo>
                  <a:pt x="285" y="321"/>
                  <a:pt x="287" y="311"/>
                  <a:pt x="288" y="300"/>
                </a:cubicBezTo>
                <a:cubicBezTo>
                  <a:pt x="288" y="309"/>
                  <a:pt x="287" y="318"/>
                  <a:pt x="286" y="327"/>
                </a:cubicBezTo>
                <a:cubicBezTo>
                  <a:pt x="286" y="327"/>
                  <a:pt x="287" y="327"/>
                  <a:pt x="287" y="327"/>
                </a:cubicBezTo>
                <a:cubicBezTo>
                  <a:pt x="289" y="315"/>
                  <a:pt x="289" y="303"/>
                  <a:pt x="290" y="291"/>
                </a:cubicBezTo>
                <a:cubicBezTo>
                  <a:pt x="290" y="290"/>
                  <a:pt x="290" y="289"/>
                  <a:pt x="290" y="287"/>
                </a:cubicBezTo>
                <a:cubicBezTo>
                  <a:pt x="291" y="280"/>
                  <a:pt x="292" y="273"/>
                  <a:pt x="292" y="265"/>
                </a:cubicBezTo>
                <a:cubicBezTo>
                  <a:pt x="316" y="262"/>
                  <a:pt x="341" y="259"/>
                  <a:pt x="365" y="257"/>
                </a:cubicBezTo>
                <a:cubicBezTo>
                  <a:pt x="365" y="262"/>
                  <a:pt x="365" y="268"/>
                  <a:pt x="364" y="273"/>
                </a:cubicBezTo>
                <a:cubicBezTo>
                  <a:pt x="364" y="273"/>
                  <a:pt x="364" y="273"/>
                  <a:pt x="364" y="273"/>
                </a:cubicBezTo>
                <a:cubicBezTo>
                  <a:pt x="364" y="276"/>
                  <a:pt x="364" y="278"/>
                  <a:pt x="364" y="281"/>
                </a:cubicBezTo>
                <a:cubicBezTo>
                  <a:pt x="364" y="284"/>
                  <a:pt x="364" y="287"/>
                  <a:pt x="364" y="289"/>
                </a:cubicBezTo>
                <a:cubicBezTo>
                  <a:pt x="364" y="290"/>
                  <a:pt x="364" y="290"/>
                  <a:pt x="364" y="290"/>
                </a:cubicBezTo>
                <a:cubicBezTo>
                  <a:pt x="364" y="295"/>
                  <a:pt x="364" y="301"/>
                  <a:pt x="364" y="307"/>
                </a:cubicBezTo>
                <a:cubicBezTo>
                  <a:pt x="364" y="315"/>
                  <a:pt x="363" y="323"/>
                  <a:pt x="362" y="331"/>
                </a:cubicBezTo>
                <a:cubicBezTo>
                  <a:pt x="362" y="331"/>
                  <a:pt x="363" y="331"/>
                  <a:pt x="363" y="331"/>
                </a:cubicBezTo>
                <a:cubicBezTo>
                  <a:pt x="363" y="342"/>
                  <a:pt x="362" y="353"/>
                  <a:pt x="360" y="365"/>
                </a:cubicBezTo>
                <a:cubicBezTo>
                  <a:pt x="356" y="365"/>
                  <a:pt x="353" y="365"/>
                  <a:pt x="349" y="366"/>
                </a:cubicBezTo>
                <a:close/>
                <a:moveTo>
                  <a:pt x="274" y="299"/>
                </a:moveTo>
                <a:cubicBezTo>
                  <a:pt x="273" y="315"/>
                  <a:pt x="272" y="332"/>
                  <a:pt x="271" y="349"/>
                </a:cubicBezTo>
                <a:cubicBezTo>
                  <a:pt x="271" y="332"/>
                  <a:pt x="271" y="315"/>
                  <a:pt x="274" y="299"/>
                </a:cubicBezTo>
                <a:close/>
                <a:moveTo>
                  <a:pt x="379" y="252"/>
                </a:moveTo>
                <a:cubicBezTo>
                  <a:pt x="379" y="252"/>
                  <a:pt x="379" y="251"/>
                  <a:pt x="379" y="251"/>
                </a:cubicBezTo>
                <a:cubicBezTo>
                  <a:pt x="380" y="251"/>
                  <a:pt x="381" y="251"/>
                  <a:pt x="382" y="251"/>
                </a:cubicBezTo>
                <a:cubicBezTo>
                  <a:pt x="384" y="250"/>
                  <a:pt x="386" y="250"/>
                  <a:pt x="388" y="250"/>
                </a:cubicBezTo>
                <a:cubicBezTo>
                  <a:pt x="388" y="250"/>
                  <a:pt x="389" y="251"/>
                  <a:pt x="389" y="251"/>
                </a:cubicBezTo>
                <a:cubicBezTo>
                  <a:pt x="385" y="252"/>
                  <a:pt x="382" y="252"/>
                  <a:pt x="379" y="252"/>
                </a:cubicBezTo>
                <a:close/>
                <a:moveTo>
                  <a:pt x="388" y="246"/>
                </a:moveTo>
                <a:cubicBezTo>
                  <a:pt x="388" y="245"/>
                  <a:pt x="388" y="245"/>
                  <a:pt x="387" y="245"/>
                </a:cubicBezTo>
                <a:cubicBezTo>
                  <a:pt x="388" y="245"/>
                  <a:pt x="388" y="245"/>
                  <a:pt x="388" y="245"/>
                </a:cubicBezTo>
                <a:cubicBezTo>
                  <a:pt x="388" y="245"/>
                  <a:pt x="388" y="245"/>
                  <a:pt x="388" y="246"/>
                </a:cubicBezTo>
                <a:cubicBezTo>
                  <a:pt x="388" y="246"/>
                  <a:pt x="388" y="246"/>
                  <a:pt x="388" y="246"/>
                </a:cubicBezTo>
                <a:close/>
                <a:moveTo>
                  <a:pt x="386" y="244"/>
                </a:moveTo>
                <a:cubicBezTo>
                  <a:pt x="381" y="245"/>
                  <a:pt x="377" y="245"/>
                  <a:pt x="372" y="246"/>
                </a:cubicBezTo>
                <a:cubicBezTo>
                  <a:pt x="371" y="244"/>
                  <a:pt x="370" y="242"/>
                  <a:pt x="369" y="241"/>
                </a:cubicBezTo>
                <a:cubicBezTo>
                  <a:pt x="368" y="238"/>
                  <a:pt x="367" y="235"/>
                  <a:pt x="366" y="232"/>
                </a:cubicBezTo>
                <a:cubicBezTo>
                  <a:pt x="367" y="232"/>
                  <a:pt x="368" y="232"/>
                  <a:pt x="369" y="232"/>
                </a:cubicBezTo>
                <a:cubicBezTo>
                  <a:pt x="370" y="235"/>
                  <a:pt x="370" y="238"/>
                  <a:pt x="371" y="240"/>
                </a:cubicBezTo>
                <a:cubicBezTo>
                  <a:pt x="371" y="241"/>
                  <a:pt x="371" y="241"/>
                  <a:pt x="371" y="240"/>
                </a:cubicBezTo>
                <a:cubicBezTo>
                  <a:pt x="372" y="238"/>
                  <a:pt x="372" y="235"/>
                  <a:pt x="371" y="233"/>
                </a:cubicBezTo>
                <a:cubicBezTo>
                  <a:pt x="373" y="233"/>
                  <a:pt x="374" y="233"/>
                  <a:pt x="376" y="233"/>
                </a:cubicBezTo>
                <a:cubicBezTo>
                  <a:pt x="377" y="237"/>
                  <a:pt x="378" y="240"/>
                  <a:pt x="379" y="243"/>
                </a:cubicBezTo>
                <a:cubicBezTo>
                  <a:pt x="379" y="243"/>
                  <a:pt x="380" y="243"/>
                  <a:pt x="379" y="243"/>
                </a:cubicBezTo>
                <a:cubicBezTo>
                  <a:pt x="379" y="240"/>
                  <a:pt x="378" y="237"/>
                  <a:pt x="378" y="234"/>
                </a:cubicBezTo>
                <a:cubicBezTo>
                  <a:pt x="378" y="234"/>
                  <a:pt x="378" y="233"/>
                  <a:pt x="378" y="233"/>
                </a:cubicBezTo>
                <a:cubicBezTo>
                  <a:pt x="378" y="233"/>
                  <a:pt x="378" y="233"/>
                  <a:pt x="377" y="233"/>
                </a:cubicBezTo>
                <a:cubicBezTo>
                  <a:pt x="377" y="232"/>
                  <a:pt x="377" y="230"/>
                  <a:pt x="377" y="229"/>
                </a:cubicBezTo>
                <a:cubicBezTo>
                  <a:pt x="377" y="229"/>
                  <a:pt x="377" y="229"/>
                  <a:pt x="377" y="229"/>
                </a:cubicBezTo>
                <a:cubicBezTo>
                  <a:pt x="378" y="233"/>
                  <a:pt x="381" y="236"/>
                  <a:pt x="385" y="237"/>
                </a:cubicBezTo>
                <a:cubicBezTo>
                  <a:pt x="385" y="240"/>
                  <a:pt x="386" y="242"/>
                  <a:pt x="386" y="244"/>
                </a:cubicBezTo>
                <a:close/>
                <a:moveTo>
                  <a:pt x="375" y="229"/>
                </a:moveTo>
                <a:cubicBezTo>
                  <a:pt x="375" y="229"/>
                  <a:pt x="375" y="229"/>
                  <a:pt x="375" y="229"/>
                </a:cubicBezTo>
                <a:cubicBezTo>
                  <a:pt x="375" y="228"/>
                  <a:pt x="375" y="227"/>
                  <a:pt x="375" y="227"/>
                </a:cubicBezTo>
                <a:cubicBezTo>
                  <a:pt x="375" y="227"/>
                  <a:pt x="375" y="227"/>
                  <a:pt x="375" y="227"/>
                </a:cubicBezTo>
                <a:cubicBezTo>
                  <a:pt x="375" y="227"/>
                  <a:pt x="375" y="228"/>
                  <a:pt x="375" y="229"/>
                </a:cubicBezTo>
                <a:close/>
                <a:moveTo>
                  <a:pt x="375" y="226"/>
                </a:moveTo>
                <a:cubicBezTo>
                  <a:pt x="375" y="226"/>
                  <a:pt x="375" y="226"/>
                  <a:pt x="375" y="225"/>
                </a:cubicBezTo>
                <a:cubicBezTo>
                  <a:pt x="375" y="225"/>
                  <a:pt x="375" y="225"/>
                  <a:pt x="374" y="225"/>
                </a:cubicBezTo>
                <a:cubicBezTo>
                  <a:pt x="375" y="225"/>
                  <a:pt x="375" y="226"/>
                  <a:pt x="375" y="226"/>
                </a:cubicBezTo>
                <a:cubicBezTo>
                  <a:pt x="375" y="226"/>
                  <a:pt x="375" y="226"/>
                  <a:pt x="375" y="226"/>
                </a:cubicBezTo>
                <a:close/>
                <a:moveTo>
                  <a:pt x="369" y="216"/>
                </a:moveTo>
                <a:cubicBezTo>
                  <a:pt x="369" y="219"/>
                  <a:pt x="370" y="223"/>
                  <a:pt x="370" y="227"/>
                </a:cubicBezTo>
                <a:cubicBezTo>
                  <a:pt x="370" y="227"/>
                  <a:pt x="370" y="227"/>
                  <a:pt x="370" y="227"/>
                </a:cubicBezTo>
                <a:cubicBezTo>
                  <a:pt x="369" y="221"/>
                  <a:pt x="368" y="216"/>
                  <a:pt x="368" y="211"/>
                </a:cubicBezTo>
                <a:cubicBezTo>
                  <a:pt x="368" y="212"/>
                  <a:pt x="368" y="214"/>
                  <a:pt x="369" y="216"/>
                </a:cubicBezTo>
                <a:close/>
                <a:moveTo>
                  <a:pt x="370" y="227"/>
                </a:moveTo>
                <a:cubicBezTo>
                  <a:pt x="370" y="228"/>
                  <a:pt x="370" y="228"/>
                  <a:pt x="370" y="229"/>
                </a:cubicBezTo>
                <a:cubicBezTo>
                  <a:pt x="370" y="229"/>
                  <a:pt x="370" y="229"/>
                  <a:pt x="370" y="229"/>
                </a:cubicBezTo>
                <a:cubicBezTo>
                  <a:pt x="370" y="228"/>
                  <a:pt x="370" y="228"/>
                  <a:pt x="370" y="227"/>
                </a:cubicBezTo>
                <a:cubicBezTo>
                  <a:pt x="370" y="227"/>
                  <a:pt x="370" y="227"/>
                  <a:pt x="370" y="227"/>
                </a:cubicBezTo>
                <a:close/>
                <a:moveTo>
                  <a:pt x="369" y="229"/>
                </a:moveTo>
                <a:cubicBezTo>
                  <a:pt x="368" y="229"/>
                  <a:pt x="366" y="229"/>
                  <a:pt x="365" y="229"/>
                </a:cubicBezTo>
                <a:cubicBezTo>
                  <a:pt x="365" y="229"/>
                  <a:pt x="365" y="228"/>
                  <a:pt x="364" y="228"/>
                </a:cubicBezTo>
                <a:cubicBezTo>
                  <a:pt x="366" y="227"/>
                  <a:pt x="367" y="227"/>
                  <a:pt x="369" y="227"/>
                </a:cubicBezTo>
                <a:cubicBezTo>
                  <a:pt x="369" y="228"/>
                  <a:pt x="369" y="228"/>
                  <a:pt x="369" y="229"/>
                </a:cubicBezTo>
                <a:close/>
                <a:moveTo>
                  <a:pt x="356" y="220"/>
                </a:moveTo>
                <a:cubicBezTo>
                  <a:pt x="356" y="220"/>
                  <a:pt x="356" y="219"/>
                  <a:pt x="356" y="219"/>
                </a:cubicBezTo>
                <a:cubicBezTo>
                  <a:pt x="352" y="220"/>
                  <a:pt x="348" y="220"/>
                  <a:pt x="345" y="220"/>
                </a:cubicBezTo>
                <a:cubicBezTo>
                  <a:pt x="347" y="214"/>
                  <a:pt x="348" y="207"/>
                  <a:pt x="349" y="200"/>
                </a:cubicBezTo>
                <a:cubicBezTo>
                  <a:pt x="349" y="201"/>
                  <a:pt x="349" y="201"/>
                  <a:pt x="349" y="202"/>
                </a:cubicBezTo>
                <a:cubicBezTo>
                  <a:pt x="350" y="205"/>
                  <a:pt x="350" y="209"/>
                  <a:pt x="350" y="212"/>
                </a:cubicBezTo>
                <a:cubicBezTo>
                  <a:pt x="351" y="213"/>
                  <a:pt x="352" y="213"/>
                  <a:pt x="351" y="212"/>
                </a:cubicBezTo>
                <a:cubicBezTo>
                  <a:pt x="351" y="210"/>
                  <a:pt x="351" y="207"/>
                  <a:pt x="351" y="205"/>
                </a:cubicBezTo>
                <a:cubicBezTo>
                  <a:pt x="351" y="206"/>
                  <a:pt x="352" y="208"/>
                  <a:pt x="353" y="210"/>
                </a:cubicBezTo>
                <a:cubicBezTo>
                  <a:pt x="354" y="213"/>
                  <a:pt x="355" y="216"/>
                  <a:pt x="356" y="220"/>
                </a:cubicBezTo>
                <a:close/>
                <a:moveTo>
                  <a:pt x="342" y="220"/>
                </a:moveTo>
                <a:cubicBezTo>
                  <a:pt x="341" y="219"/>
                  <a:pt x="340" y="216"/>
                  <a:pt x="340" y="214"/>
                </a:cubicBezTo>
                <a:cubicBezTo>
                  <a:pt x="339" y="212"/>
                  <a:pt x="339" y="211"/>
                  <a:pt x="339" y="209"/>
                </a:cubicBezTo>
                <a:cubicBezTo>
                  <a:pt x="339" y="205"/>
                  <a:pt x="339" y="201"/>
                  <a:pt x="339" y="198"/>
                </a:cubicBezTo>
                <a:cubicBezTo>
                  <a:pt x="339" y="197"/>
                  <a:pt x="339" y="197"/>
                  <a:pt x="339" y="197"/>
                </a:cubicBezTo>
                <a:cubicBezTo>
                  <a:pt x="339" y="189"/>
                  <a:pt x="340" y="181"/>
                  <a:pt x="341" y="174"/>
                </a:cubicBezTo>
                <a:cubicBezTo>
                  <a:pt x="341" y="174"/>
                  <a:pt x="341" y="174"/>
                  <a:pt x="341" y="175"/>
                </a:cubicBezTo>
                <a:cubicBezTo>
                  <a:pt x="341" y="175"/>
                  <a:pt x="341" y="175"/>
                  <a:pt x="341" y="175"/>
                </a:cubicBezTo>
                <a:cubicBezTo>
                  <a:pt x="342" y="182"/>
                  <a:pt x="344" y="190"/>
                  <a:pt x="347" y="196"/>
                </a:cubicBezTo>
                <a:cubicBezTo>
                  <a:pt x="347" y="200"/>
                  <a:pt x="347" y="203"/>
                  <a:pt x="347" y="206"/>
                </a:cubicBezTo>
                <a:cubicBezTo>
                  <a:pt x="347" y="207"/>
                  <a:pt x="347" y="208"/>
                  <a:pt x="347" y="209"/>
                </a:cubicBezTo>
                <a:cubicBezTo>
                  <a:pt x="346" y="212"/>
                  <a:pt x="345" y="215"/>
                  <a:pt x="345" y="217"/>
                </a:cubicBezTo>
                <a:cubicBezTo>
                  <a:pt x="344" y="219"/>
                  <a:pt x="344" y="219"/>
                  <a:pt x="343" y="220"/>
                </a:cubicBezTo>
                <a:cubicBezTo>
                  <a:pt x="343" y="220"/>
                  <a:pt x="343" y="220"/>
                  <a:pt x="342" y="220"/>
                </a:cubicBezTo>
                <a:close/>
                <a:moveTo>
                  <a:pt x="236" y="237"/>
                </a:moveTo>
                <a:cubicBezTo>
                  <a:pt x="236" y="237"/>
                  <a:pt x="236" y="237"/>
                  <a:pt x="236" y="237"/>
                </a:cubicBezTo>
                <a:cubicBezTo>
                  <a:pt x="236" y="239"/>
                  <a:pt x="236" y="240"/>
                  <a:pt x="236" y="242"/>
                </a:cubicBezTo>
                <a:cubicBezTo>
                  <a:pt x="236" y="240"/>
                  <a:pt x="236" y="239"/>
                  <a:pt x="236" y="237"/>
                </a:cubicBezTo>
                <a:close/>
                <a:moveTo>
                  <a:pt x="236" y="236"/>
                </a:moveTo>
                <a:cubicBezTo>
                  <a:pt x="236" y="236"/>
                  <a:pt x="236" y="235"/>
                  <a:pt x="236" y="235"/>
                </a:cubicBezTo>
                <a:cubicBezTo>
                  <a:pt x="236" y="235"/>
                  <a:pt x="236" y="235"/>
                  <a:pt x="237" y="235"/>
                </a:cubicBezTo>
                <a:cubicBezTo>
                  <a:pt x="237" y="235"/>
                  <a:pt x="237" y="236"/>
                  <a:pt x="237" y="236"/>
                </a:cubicBezTo>
                <a:cubicBezTo>
                  <a:pt x="236" y="236"/>
                  <a:pt x="236" y="236"/>
                  <a:pt x="236" y="236"/>
                </a:cubicBezTo>
                <a:close/>
                <a:moveTo>
                  <a:pt x="232" y="236"/>
                </a:moveTo>
                <a:cubicBezTo>
                  <a:pt x="232" y="236"/>
                  <a:pt x="232" y="237"/>
                  <a:pt x="232" y="237"/>
                </a:cubicBezTo>
                <a:cubicBezTo>
                  <a:pt x="231" y="237"/>
                  <a:pt x="230" y="238"/>
                  <a:pt x="229" y="238"/>
                </a:cubicBezTo>
                <a:cubicBezTo>
                  <a:pt x="229" y="237"/>
                  <a:pt x="229" y="237"/>
                  <a:pt x="229" y="236"/>
                </a:cubicBezTo>
                <a:cubicBezTo>
                  <a:pt x="231" y="236"/>
                  <a:pt x="234" y="235"/>
                  <a:pt x="236" y="235"/>
                </a:cubicBezTo>
                <a:cubicBezTo>
                  <a:pt x="236" y="235"/>
                  <a:pt x="236" y="236"/>
                  <a:pt x="236" y="236"/>
                </a:cubicBezTo>
                <a:cubicBezTo>
                  <a:pt x="235" y="236"/>
                  <a:pt x="233" y="237"/>
                  <a:pt x="232" y="237"/>
                </a:cubicBezTo>
                <a:cubicBezTo>
                  <a:pt x="232" y="237"/>
                  <a:pt x="232" y="236"/>
                  <a:pt x="233" y="236"/>
                </a:cubicBezTo>
                <a:cubicBezTo>
                  <a:pt x="233" y="236"/>
                  <a:pt x="232" y="236"/>
                  <a:pt x="232" y="236"/>
                </a:cubicBezTo>
                <a:close/>
                <a:moveTo>
                  <a:pt x="231" y="238"/>
                </a:moveTo>
                <a:cubicBezTo>
                  <a:pt x="230" y="240"/>
                  <a:pt x="230" y="240"/>
                  <a:pt x="229" y="239"/>
                </a:cubicBezTo>
                <a:cubicBezTo>
                  <a:pt x="230" y="239"/>
                  <a:pt x="231" y="239"/>
                  <a:pt x="231" y="238"/>
                </a:cubicBezTo>
                <a:close/>
                <a:moveTo>
                  <a:pt x="228" y="232"/>
                </a:moveTo>
                <a:cubicBezTo>
                  <a:pt x="228" y="230"/>
                  <a:pt x="228" y="229"/>
                  <a:pt x="229" y="227"/>
                </a:cubicBezTo>
                <a:cubicBezTo>
                  <a:pt x="231" y="226"/>
                  <a:pt x="233" y="226"/>
                  <a:pt x="235" y="226"/>
                </a:cubicBezTo>
                <a:cubicBezTo>
                  <a:pt x="235" y="227"/>
                  <a:pt x="235" y="228"/>
                  <a:pt x="236" y="229"/>
                </a:cubicBezTo>
                <a:cubicBezTo>
                  <a:pt x="236" y="229"/>
                  <a:pt x="236" y="229"/>
                  <a:pt x="236" y="229"/>
                </a:cubicBezTo>
                <a:cubicBezTo>
                  <a:pt x="236" y="231"/>
                  <a:pt x="236" y="233"/>
                  <a:pt x="236" y="234"/>
                </a:cubicBezTo>
                <a:cubicBezTo>
                  <a:pt x="234" y="235"/>
                  <a:pt x="231" y="235"/>
                  <a:pt x="229" y="235"/>
                </a:cubicBezTo>
                <a:cubicBezTo>
                  <a:pt x="228" y="234"/>
                  <a:pt x="228" y="233"/>
                  <a:pt x="228" y="232"/>
                </a:cubicBezTo>
                <a:close/>
                <a:moveTo>
                  <a:pt x="239" y="210"/>
                </a:moveTo>
                <a:cubicBezTo>
                  <a:pt x="239" y="213"/>
                  <a:pt x="239" y="216"/>
                  <a:pt x="239" y="219"/>
                </a:cubicBezTo>
                <a:cubicBezTo>
                  <a:pt x="239" y="220"/>
                  <a:pt x="239" y="221"/>
                  <a:pt x="238" y="222"/>
                </a:cubicBezTo>
                <a:cubicBezTo>
                  <a:pt x="238" y="218"/>
                  <a:pt x="238" y="214"/>
                  <a:pt x="239" y="210"/>
                </a:cubicBezTo>
                <a:close/>
                <a:moveTo>
                  <a:pt x="266" y="176"/>
                </a:moveTo>
                <a:cubicBezTo>
                  <a:pt x="266" y="175"/>
                  <a:pt x="264" y="174"/>
                  <a:pt x="263" y="175"/>
                </a:cubicBezTo>
                <a:cubicBezTo>
                  <a:pt x="263" y="176"/>
                  <a:pt x="263" y="176"/>
                  <a:pt x="262" y="177"/>
                </a:cubicBezTo>
                <a:cubicBezTo>
                  <a:pt x="261" y="176"/>
                  <a:pt x="260" y="175"/>
                  <a:pt x="259" y="175"/>
                </a:cubicBezTo>
                <a:cubicBezTo>
                  <a:pt x="259" y="175"/>
                  <a:pt x="258" y="175"/>
                  <a:pt x="258" y="175"/>
                </a:cubicBezTo>
                <a:cubicBezTo>
                  <a:pt x="260" y="174"/>
                  <a:pt x="261" y="173"/>
                  <a:pt x="263" y="172"/>
                </a:cubicBezTo>
                <a:cubicBezTo>
                  <a:pt x="264" y="172"/>
                  <a:pt x="264" y="172"/>
                  <a:pt x="264" y="172"/>
                </a:cubicBezTo>
                <a:cubicBezTo>
                  <a:pt x="265" y="173"/>
                  <a:pt x="266" y="174"/>
                  <a:pt x="266" y="176"/>
                </a:cubicBezTo>
                <a:close/>
                <a:moveTo>
                  <a:pt x="271" y="228"/>
                </a:moveTo>
                <a:cubicBezTo>
                  <a:pt x="272" y="227"/>
                  <a:pt x="272" y="225"/>
                  <a:pt x="273" y="224"/>
                </a:cubicBezTo>
                <a:cubicBezTo>
                  <a:pt x="273" y="225"/>
                  <a:pt x="273" y="227"/>
                  <a:pt x="274" y="228"/>
                </a:cubicBezTo>
                <a:cubicBezTo>
                  <a:pt x="273" y="228"/>
                  <a:pt x="272" y="228"/>
                  <a:pt x="271" y="228"/>
                </a:cubicBezTo>
                <a:close/>
                <a:moveTo>
                  <a:pt x="271" y="228"/>
                </a:moveTo>
                <a:cubicBezTo>
                  <a:pt x="271" y="228"/>
                  <a:pt x="271" y="228"/>
                  <a:pt x="271" y="229"/>
                </a:cubicBezTo>
                <a:cubicBezTo>
                  <a:pt x="270" y="229"/>
                  <a:pt x="270" y="229"/>
                  <a:pt x="270" y="229"/>
                </a:cubicBezTo>
                <a:cubicBezTo>
                  <a:pt x="271" y="224"/>
                  <a:pt x="272" y="219"/>
                  <a:pt x="272" y="214"/>
                </a:cubicBezTo>
                <a:cubicBezTo>
                  <a:pt x="272" y="216"/>
                  <a:pt x="272" y="219"/>
                  <a:pt x="273" y="221"/>
                </a:cubicBezTo>
                <a:cubicBezTo>
                  <a:pt x="272" y="224"/>
                  <a:pt x="271" y="226"/>
                  <a:pt x="271" y="228"/>
                </a:cubicBezTo>
                <a:close/>
                <a:moveTo>
                  <a:pt x="271" y="207"/>
                </a:moveTo>
                <a:cubicBezTo>
                  <a:pt x="271" y="210"/>
                  <a:pt x="271" y="212"/>
                  <a:pt x="271" y="215"/>
                </a:cubicBezTo>
                <a:cubicBezTo>
                  <a:pt x="271" y="219"/>
                  <a:pt x="270" y="224"/>
                  <a:pt x="269" y="228"/>
                </a:cubicBezTo>
                <a:cubicBezTo>
                  <a:pt x="269" y="228"/>
                  <a:pt x="269" y="229"/>
                  <a:pt x="269" y="229"/>
                </a:cubicBezTo>
                <a:cubicBezTo>
                  <a:pt x="269" y="229"/>
                  <a:pt x="269" y="229"/>
                  <a:pt x="269" y="229"/>
                </a:cubicBezTo>
                <a:cubicBezTo>
                  <a:pt x="269" y="228"/>
                  <a:pt x="269" y="227"/>
                  <a:pt x="269" y="225"/>
                </a:cubicBezTo>
                <a:cubicBezTo>
                  <a:pt x="269" y="219"/>
                  <a:pt x="269" y="213"/>
                  <a:pt x="269" y="207"/>
                </a:cubicBezTo>
                <a:cubicBezTo>
                  <a:pt x="269" y="208"/>
                  <a:pt x="270" y="208"/>
                  <a:pt x="271" y="207"/>
                </a:cubicBezTo>
                <a:close/>
                <a:moveTo>
                  <a:pt x="268" y="199"/>
                </a:moveTo>
                <a:cubicBezTo>
                  <a:pt x="268" y="197"/>
                  <a:pt x="268" y="194"/>
                  <a:pt x="267" y="192"/>
                </a:cubicBezTo>
                <a:cubicBezTo>
                  <a:pt x="267" y="191"/>
                  <a:pt x="267" y="191"/>
                  <a:pt x="267" y="190"/>
                </a:cubicBezTo>
                <a:cubicBezTo>
                  <a:pt x="267" y="186"/>
                  <a:pt x="267" y="182"/>
                  <a:pt x="267" y="177"/>
                </a:cubicBezTo>
                <a:cubicBezTo>
                  <a:pt x="268" y="181"/>
                  <a:pt x="268" y="185"/>
                  <a:pt x="268" y="188"/>
                </a:cubicBezTo>
                <a:cubicBezTo>
                  <a:pt x="268" y="191"/>
                  <a:pt x="268" y="195"/>
                  <a:pt x="268" y="199"/>
                </a:cubicBezTo>
                <a:close/>
                <a:moveTo>
                  <a:pt x="258" y="228"/>
                </a:moveTo>
                <a:cubicBezTo>
                  <a:pt x="257" y="228"/>
                  <a:pt x="257" y="229"/>
                  <a:pt x="257" y="230"/>
                </a:cubicBezTo>
                <a:cubicBezTo>
                  <a:pt x="257" y="230"/>
                  <a:pt x="257" y="231"/>
                  <a:pt x="257" y="231"/>
                </a:cubicBezTo>
                <a:cubicBezTo>
                  <a:pt x="250" y="232"/>
                  <a:pt x="244" y="233"/>
                  <a:pt x="237" y="234"/>
                </a:cubicBezTo>
                <a:cubicBezTo>
                  <a:pt x="237" y="233"/>
                  <a:pt x="237" y="232"/>
                  <a:pt x="237" y="231"/>
                </a:cubicBezTo>
                <a:cubicBezTo>
                  <a:pt x="239" y="231"/>
                  <a:pt x="240" y="230"/>
                  <a:pt x="240" y="228"/>
                </a:cubicBezTo>
                <a:cubicBezTo>
                  <a:pt x="239" y="227"/>
                  <a:pt x="239" y="226"/>
                  <a:pt x="239" y="225"/>
                </a:cubicBezTo>
                <a:cubicBezTo>
                  <a:pt x="239" y="225"/>
                  <a:pt x="240" y="225"/>
                  <a:pt x="240" y="225"/>
                </a:cubicBezTo>
                <a:cubicBezTo>
                  <a:pt x="240" y="226"/>
                  <a:pt x="241" y="226"/>
                  <a:pt x="242" y="226"/>
                </a:cubicBezTo>
                <a:cubicBezTo>
                  <a:pt x="242" y="227"/>
                  <a:pt x="242" y="229"/>
                  <a:pt x="243" y="230"/>
                </a:cubicBezTo>
                <a:cubicBezTo>
                  <a:pt x="243" y="232"/>
                  <a:pt x="247" y="232"/>
                  <a:pt x="247" y="230"/>
                </a:cubicBezTo>
                <a:cubicBezTo>
                  <a:pt x="247" y="228"/>
                  <a:pt x="247" y="226"/>
                  <a:pt x="247" y="224"/>
                </a:cubicBezTo>
                <a:cubicBezTo>
                  <a:pt x="247" y="223"/>
                  <a:pt x="247" y="223"/>
                  <a:pt x="247" y="223"/>
                </a:cubicBezTo>
                <a:cubicBezTo>
                  <a:pt x="248" y="224"/>
                  <a:pt x="248" y="225"/>
                  <a:pt x="248" y="226"/>
                </a:cubicBezTo>
                <a:cubicBezTo>
                  <a:pt x="248" y="228"/>
                  <a:pt x="251" y="228"/>
                  <a:pt x="252" y="226"/>
                </a:cubicBezTo>
                <a:cubicBezTo>
                  <a:pt x="252" y="225"/>
                  <a:pt x="252" y="224"/>
                  <a:pt x="252" y="223"/>
                </a:cubicBezTo>
                <a:cubicBezTo>
                  <a:pt x="253" y="223"/>
                  <a:pt x="253" y="223"/>
                  <a:pt x="253" y="222"/>
                </a:cubicBezTo>
                <a:cubicBezTo>
                  <a:pt x="254" y="223"/>
                  <a:pt x="254" y="224"/>
                  <a:pt x="254" y="224"/>
                </a:cubicBezTo>
                <a:cubicBezTo>
                  <a:pt x="254" y="226"/>
                  <a:pt x="258" y="226"/>
                  <a:pt x="258" y="224"/>
                </a:cubicBezTo>
                <a:cubicBezTo>
                  <a:pt x="258" y="223"/>
                  <a:pt x="258" y="222"/>
                  <a:pt x="258" y="222"/>
                </a:cubicBezTo>
                <a:cubicBezTo>
                  <a:pt x="258" y="222"/>
                  <a:pt x="258" y="222"/>
                  <a:pt x="258" y="222"/>
                </a:cubicBezTo>
                <a:cubicBezTo>
                  <a:pt x="258" y="222"/>
                  <a:pt x="258" y="221"/>
                  <a:pt x="258" y="221"/>
                </a:cubicBezTo>
                <a:cubicBezTo>
                  <a:pt x="258" y="210"/>
                  <a:pt x="261" y="199"/>
                  <a:pt x="261" y="187"/>
                </a:cubicBezTo>
                <a:cubicBezTo>
                  <a:pt x="261" y="186"/>
                  <a:pt x="262" y="184"/>
                  <a:pt x="263" y="182"/>
                </a:cubicBezTo>
                <a:cubicBezTo>
                  <a:pt x="264" y="198"/>
                  <a:pt x="262" y="213"/>
                  <a:pt x="258" y="228"/>
                </a:cubicBezTo>
                <a:close/>
                <a:moveTo>
                  <a:pt x="254" y="190"/>
                </a:moveTo>
                <a:cubicBezTo>
                  <a:pt x="252" y="194"/>
                  <a:pt x="251" y="199"/>
                  <a:pt x="249" y="203"/>
                </a:cubicBezTo>
                <a:cubicBezTo>
                  <a:pt x="250" y="198"/>
                  <a:pt x="250" y="194"/>
                  <a:pt x="250" y="189"/>
                </a:cubicBezTo>
                <a:cubicBezTo>
                  <a:pt x="251" y="186"/>
                  <a:pt x="253" y="182"/>
                  <a:pt x="254" y="179"/>
                </a:cubicBezTo>
                <a:cubicBezTo>
                  <a:pt x="255" y="183"/>
                  <a:pt x="254" y="187"/>
                  <a:pt x="254" y="190"/>
                </a:cubicBezTo>
                <a:close/>
                <a:moveTo>
                  <a:pt x="247" y="222"/>
                </a:moveTo>
                <a:cubicBezTo>
                  <a:pt x="247" y="222"/>
                  <a:pt x="247" y="222"/>
                  <a:pt x="247" y="222"/>
                </a:cubicBezTo>
                <a:cubicBezTo>
                  <a:pt x="247" y="222"/>
                  <a:pt x="247" y="222"/>
                  <a:pt x="247" y="222"/>
                </a:cubicBezTo>
                <a:cubicBezTo>
                  <a:pt x="247" y="222"/>
                  <a:pt x="247" y="222"/>
                  <a:pt x="247" y="222"/>
                </a:cubicBezTo>
                <a:close/>
                <a:moveTo>
                  <a:pt x="253" y="219"/>
                </a:moveTo>
                <a:cubicBezTo>
                  <a:pt x="253" y="220"/>
                  <a:pt x="253" y="221"/>
                  <a:pt x="253" y="222"/>
                </a:cubicBezTo>
                <a:cubicBezTo>
                  <a:pt x="253" y="222"/>
                  <a:pt x="253" y="222"/>
                  <a:pt x="253" y="222"/>
                </a:cubicBezTo>
                <a:cubicBezTo>
                  <a:pt x="253" y="221"/>
                  <a:pt x="253" y="220"/>
                  <a:pt x="253" y="219"/>
                </a:cubicBezTo>
                <a:close/>
                <a:moveTo>
                  <a:pt x="259" y="183"/>
                </a:moveTo>
                <a:cubicBezTo>
                  <a:pt x="258" y="183"/>
                  <a:pt x="258" y="183"/>
                  <a:pt x="258" y="183"/>
                </a:cubicBezTo>
                <a:cubicBezTo>
                  <a:pt x="258" y="180"/>
                  <a:pt x="258" y="178"/>
                  <a:pt x="258" y="175"/>
                </a:cubicBezTo>
                <a:cubicBezTo>
                  <a:pt x="259" y="175"/>
                  <a:pt x="261" y="176"/>
                  <a:pt x="262" y="177"/>
                </a:cubicBezTo>
                <a:cubicBezTo>
                  <a:pt x="261" y="179"/>
                  <a:pt x="260" y="181"/>
                  <a:pt x="259" y="183"/>
                </a:cubicBezTo>
                <a:close/>
                <a:moveTo>
                  <a:pt x="240" y="224"/>
                </a:moveTo>
                <a:cubicBezTo>
                  <a:pt x="239" y="224"/>
                  <a:pt x="239" y="224"/>
                  <a:pt x="239" y="224"/>
                </a:cubicBezTo>
                <a:cubicBezTo>
                  <a:pt x="239" y="224"/>
                  <a:pt x="239" y="223"/>
                  <a:pt x="239" y="223"/>
                </a:cubicBezTo>
                <a:cubicBezTo>
                  <a:pt x="239" y="222"/>
                  <a:pt x="239" y="221"/>
                  <a:pt x="239" y="220"/>
                </a:cubicBezTo>
                <a:cubicBezTo>
                  <a:pt x="239" y="221"/>
                  <a:pt x="239" y="223"/>
                  <a:pt x="240" y="224"/>
                </a:cubicBezTo>
                <a:close/>
                <a:moveTo>
                  <a:pt x="236" y="230"/>
                </a:moveTo>
                <a:cubicBezTo>
                  <a:pt x="237" y="230"/>
                  <a:pt x="237" y="230"/>
                  <a:pt x="237" y="231"/>
                </a:cubicBezTo>
                <a:cubicBezTo>
                  <a:pt x="237" y="232"/>
                  <a:pt x="237" y="233"/>
                  <a:pt x="237" y="234"/>
                </a:cubicBezTo>
                <a:cubicBezTo>
                  <a:pt x="237" y="234"/>
                  <a:pt x="236" y="234"/>
                  <a:pt x="236" y="234"/>
                </a:cubicBezTo>
                <a:cubicBezTo>
                  <a:pt x="236" y="233"/>
                  <a:pt x="236" y="231"/>
                  <a:pt x="236" y="230"/>
                </a:cubicBezTo>
                <a:close/>
                <a:moveTo>
                  <a:pt x="237" y="235"/>
                </a:moveTo>
                <a:cubicBezTo>
                  <a:pt x="241" y="234"/>
                  <a:pt x="245" y="234"/>
                  <a:pt x="248" y="233"/>
                </a:cubicBezTo>
                <a:cubicBezTo>
                  <a:pt x="245" y="234"/>
                  <a:pt x="241" y="235"/>
                  <a:pt x="237" y="236"/>
                </a:cubicBezTo>
                <a:cubicBezTo>
                  <a:pt x="237" y="236"/>
                  <a:pt x="237" y="235"/>
                  <a:pt x="237" y="235"/>
                </a:cubicBezTo>
                <a:close/>
                <a:moveTo>
                  <a:pt x="262" y="230"/>
                </a:moveTo>
                <a:cubicBezTo>
                  <a:pt x="265" y="217"/>
                  <a:pt x="267" y="204"/>
                  <a:pt x="267" y="191"/>
                </a:cubicBezTo>
                <a:cubicBezTo>
                  <a:pt x="268" y="194"/>
                  <a:pt x="268" y="198"/>
                  <a:pt x="268" y="202"/>
                </a:cubicBezTo>
                <a:cubicBezTo>
                  <a:pt x="268" y="203"/>
                  <a:pt x="268" y="204"/>
                  <a:pt x="268" y="206"/>
                </a:cubicBezTo>
                <a:cubicBezTo>
                  <a:pt x="268" y="206"/>
                  <a:pt x="268" y="207"/>
                  <a:pt x="268" y="207"/>
                </a:cubicBezTo>
                <a:cubicBezTo>
                  <a:pt x="268" y="207"/>
                  <a:pt x="268" y="208"/>
                  <a:pt x="268" y="208"/>
                </a:cubicBezTo>
                <a:cubicBezTo>
                  <a:pt x="268" y="215"/>
                  <a:pt x="268" y="222"/>
                  <a:pt x="268" y="229"/>
                </a:cubicBezTo>
                <a:cubicBezTo>
                  <a:pt x="268" y="229"/>
                  <a:pt x="268" y="229"/>
                  <a:pt x="268" y="229"/>
                </a:cubicBezTo>
                <a:cubicBezTo>
                  <a:pt x="268" y="228"/>
                  <a:pt x="268" y="227"/>
                  <a:pt x="268" y="225"/>
                </a:cubicBezTo>
                <a:cubicBezTo>
                  <a:pt x="268" y="223"/>
                  <a:pt x="268" y="220"/>
                  <a:pt x="268" y="217"/>
                </a:cubicBezTo>
                <a:cubicBezTo>
                  <a:pt x="268" y="217"/>
                  <a:pt x="267" y="217"/>
                  <a:pt x="267" y="217"/>
                </a:cubicBezTo>
                <a:cubicBezTo>
                  <a:pt x="267" y="221"/>
                  <a:pt x="267" y="225"/>
                  <a:pt x="268" y="229"/>
                </a:cubicBezTo>
                <a:cubicBezTo>
                  <a:pt x="266" y="229"/>
                  <a:pt x="265" y="230"/>
                  <a:pt x="263" y="230"/>
                </a:cubicBezTo>
                <a:cubicBezTo>
                  <a:pt x="263" y="230"/>
                  <a:pt x="262" y="230"/>
                  <a:pt x="262" y="230"/>
                </a:cubicBezTo>
                <a:close/>
                <a:moveTo>
                  <a:pt x="269" y="231"/>
                </a:moveTo>
                <a:cubicBezTo>
                  <a:pt x="269" y="231"/>
                  <a:pt x="269" y="231"/>
                  <a:pt x="269" y="231"/>
                </a:cubicBezTo>
                <a:cubicBezTo>
                  <a:pt x="269" y="231"/>
                  <a:pt x="269" y="231"/>
                  <a:pt x="269" y="231"/>
                </a:cubicBezTo>
                <a:cubicBezTo>
                  <a:pt x="270" y="231"/>
                  <a:pt x="270" y="230"/>
                  <a:pt x="270" y="230"/>
                </a:cubicBezTo>
                <a:cubicBezTo>
                  <a:pt x="270" y="230"/>
                  <a:pt x="270" y="230"/>
                  <a:pt x="270" y="230"/>
                </a:cubicBezTo>
                <a:cubicBezTo>
                  <a:pt x="269" y="232"/>
                  <a:pt x="269" y="234"/>
                  <a:pt x="269" y="234"/>
                </a:cubicBezTo>
                <a:cubicBezTo>
                  <a:pt x="269" y="233"/>
                  <a:pt x="269" y="232"/>
                  <a:pt x="269" y="231"/>
                </a:cubicBezTo>
                <a:close/>
                <a:moveTo>
                  <a:pt x="341" y="172"/>
                </a:moveTo>
                <a:cubicBezTo>
                  <a:pt x="341" y="172"/>
                  <a:pt x="341" y="171"/>
                  <a:pt x="341" y="171"/>
                </a:cubicBezTo>
                <a:cubicBezTo>
                  <a:pt x="341" y="171"/>
                  <a:pt x="341" y="171"/>
                  <a:pt x="341" y="171"/>
                </a:cubicBezTo>
                <a:cubicBezTo>
                  <a:pt x="341" y="171"/>
                  <a:pt x="341" y="171"/>
                  <a:pt x="341" y="171"/>
                </a:cubicBezTo>
                <a:cubicBezTo>
                  <a:pt x="341" y="173"/>
                  <a:pt x="341" y="173"/>
                  <a:pt x="341" y="172"/>
                </a:cubicBezTo>
                <a:close/>
                <a:moveTo>
                  <a:pt x="336" y="215"/>
                </a:moveTo>
                <a:cubicBezTo>
                  <a:pt x="328" y="202"/>
                  <a:pt x="334" y="181"/>
                  <a:pt x="334" y="166"/>
                </a:cubicBezTo>
                <a:cubicBezTo>
                  <a:pt x="337" y="165"/>
                  <a:pt x="339" y="166"/>
                  <a:pt x="341" y="167"/>
                </a:cubicBezTo>
                <a:cubicBezTo>
                  <a:pt x="341" y="168"/>
                  <a:pt x="340" y="168"/>
                  <a:pt x="340" y="169"/>
                </a:cubicBezTo>
                <a:cubicBezTo>
                  <a:pt x="340" y="169"/>
                  <a:pt x="340" y="169"/>
                  <a:pt x="340" y="168"/>
                </a:cubicBezTo>
                <a:cubicBezTo>
                  <a:pt x="340" y="168"/>
                  <a:pt x="339" y="169"/>
                  <a:pt x="339" y="169"/>
                </a:cubicBezTo>
                <a:cubicBezTo>
                  <a:pt x="340" y="169"/>
                  <a:pt x="340" y="170"/>
                  <a:pt x="340" y="170"/>
                </a:cubicBezTo>
                <a:cubicBezTo>
                  <a:pt x="339" y="177"/>
                  <a:pt x="338" y="183"/>
                  <a:pt x="338" y="189"/>
                </a:cubicBezTo>
                <a:cubicBezTo>
                  <a:pt x="337" y="193"/>
                  <a:pt x="337" y="197"/>
                  <a:pt x="337" y="201"/>
                </a:cubicBezTo>
                <a:cubicBezTo>
                  <a:pt x="337" y="204"/>
                  <a:pt x="337" y="207"/>
                  <a:pt x="338" y="209"/>
                </a:cubicBezTo>
                <a:cubicBezTo>
                  <a:pt x="338" y="211"/>
                  <a:pt x="338" y="213"/>
                  <a:pt x="336" y="215"/>
                </a:cubicBezTo>
                <a:close/>
                <a:moveTo>
                  <a:pt x="336" y="159"/>
                </a:moveTo>
                <a:cubicBezTo>
                  <a:pt x="337" y="158"/>
                  <a:pt x="338" y="158"/>
                  <a:pt x="339" y="158"/>
                </a:cubicBezTo>
                <a:cubicBezTo>
                  <a:pt x="339" y="159"/>
                  <a:pt x="339" y="159"/>
                  <a:pt x="339" y="159"/>
                </a:cubicBezTo>
                <a:cubicBezTo>
                  <a:pt x="338" y="159"/>
                  <a:pt x="337" y="159"/>
                  <a:pt x="336" y="159"/>
                </a:cubicBezTo>
                <a:close/>
                <a:moveTo>
                  <a:pt x="339" y="158"/>
                </a:moveTo>
                <a:cubicBezTo>
                  <a:pt x="338" y="158"/>
                  <a:pt x="338" y="158"/>
                  <a:pt x="337" y="158"/>
                </a:cubicBezTo>
                <a:cubicBezTo>
                  <a:pt x="336" y="158"/>
                  <a:pt x="335" y="158"/>
                  <a:pt x="334" y="159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37" y="157"/>
                  <a:pt x="340" y="156"/>
                  <a:pt x="339" y="158"/>
                </a:cubicBezTo>
                <a:close/>
                <a:moveTo>
                  <a:pt x="318" y="219"/>
                </a:moveTo>
                <a:cubicBezTo>
                  <a:pt x="318" y="219"/>
                  <a:pt x="318" y="218"/>
                  <a:pt x="318" y="218"/>
                </a:cubicBezTo>
                <a:cubicBezTo>
                  <a:pt x="318" y="218"/>
                  <a:pt x="318" y="218"/>
                  <a:pt x="318" y="217"/>
                </a:cubicBezTo>
                <a:cubicBezTo>
                  <a:pt x="318" y="218"/>
                  <a:pt x="319" y="219"/>
                  <a:pt x="319" y="219"/>
                </a:cubicBezTo>
                <a:cubicBezTo>
                  <a:pt x="319" y="219"/>
                  <a:pt x="319" y="219"/>
                  <a:pt x="318" y="219"/>
                </a:cubicBezTo>
                <a:close/>
                <a:moveTo>
                  <a:pt x="317" y="216"/>
                </a:moveTo>
                <a:cubicBezTo>
                  <a:pt x="317" y="215"/>
                  <a:pt x="317" y="214"/>
                  <a:pt x="317" y="212"/>
                </a:cubicBezTo>
                <a:cubicBezTo>
                  <a:pt x="318" y="213"/>
                  <a:pt x="318" y="214"/>
                  <a:pt x="318" y="215"/>
                </a:cubicBezTo>
                <a:cubicBezTo>
                  <a:pt x="318" y="216"/>
                  <a:pt x="318" y="216"/>
                  <a:pt x="317" y="216"/>
                </a:cubicBezTo>
                <a:close/>
                <a:moveTo>
                  <a:pt x="319" y="197"/>
                </a:moveTo>
                <a:cubicBezTo>
                  <a:pt x="319" y="197"/>
                  <a:pt x="319" y="197"/>
                  <a:pt x="319" y="196"/>
                </a:cubicBezTo>
                <a:cubicBezTo>
                  <a:pt x="319" y="196"/>
                  <a:pt x="319" y="196"/>
                  <a:pt x="320" y="195"/>
                </a:cubicBezTo>
                <a:cubicBezTo>
                  <a:pt x="319" y="198"/>
                  <a:pt x="319" y="202"/>
                  <a:pt x="319" y="205"/>
                </a:cubicBezTo>
                <a:cubicBezTo>
                  <a:pt x="319" y="206"/>
                  <a:pt x="319" y="209"/>
                  <a:pt x="318" y="211"/>
                </a:cubicBezTo>
                <a:cubicBezTo>
                  <a:pt x="318" y="207"/>
                  <a:pt x="319" y="202"/>
                  <a:pt x="319" y="197"/>
                </a:cubicBezTo>
                <a:close/>
                <a:moveTo>
                  <a:pt x="342" y="169"/>
                </a:moveTo>
                <a:cubicBezTo>
                  <a:pt x="342" y="169"/>
                  <a:pt x="342" y="169"/>
                  <a:pt x="342" y="169"/>
                </a:cubicBezTo>
                <a:cubicBezTo>
                  <a:pt x="342" y="169"/>
                  <a:pt x="342" y="169"/>
                  <a:pt x="342" y="169"/>
                </a:cubicBezTo>
                <a:cubicBezTo>
                  <a:pt x="342" y="169"/>
                  <a:pt x="342" y="169"/>
                  <a:pt x="342" y="169"/>
                </a:cubicBezTo>
                <a:close/>
                <a:moveTo>
                  <a:pt x="341" y="164"/>
                </a:moveTo>
                <a:cubicBezTo>
                  <a:pt x="341" y="164"/>
                  <a:pt x="341" y="164"/>
                  <a:pt x="341" y="164"/>
                </a:cubicBezTo>
                <a:cubicBezTo>
                  <a:pt x="341" y="164"/>
                  <a:pt x="341" y="164"/>
                  <a:pt x="341" y="165"/>
                </a:cubicBezTo>
                <a:cubicBezTo>
                  <a:pt x="341" y="165"/>
                  <a:pt x="341" y="165"/>
                  <a:pt x="341" y="165"/>
                </a:cubicBezTo>
                <a:cubicBezTo>
                  <a:pt x="339" y="163"/>
                  <a:pt x="336" y="163"/>
                  <a:pt x="334" y="165"/>
                </a:cubicBezTo>
                <a:cubicBezTo>
                  <a:pt x="334" y="164"/>
                  <a:pt x="333" y="164"/>
                  <a:pt x="333" y="163"/>
                </a:cubicBezTo>
                <a:cubicBezTo>
                  <a:pt x="335" y="162"/>
                  <a:pt x="337" y="162"/>
                  <a:pt x="339" y="163"/>
                </a:cubicBezTo>
                <a:cubicBezTo>
                  <a:pt x="340" y="164"/>
                  <a:pt x="341" y="164"/>
                  <a:pt x="341" y="163"/>
                </a:cubicBezTo>
                <a:cubicBezTo>
                  <a:pt x="341" y="163"/>
                  <a:pt x="341" y="163"/>
                  <a:pt x="341" y="163"/>
                </a:cubicBezTo>
                <a:cubicBezTo>
                  <a:pt x="341" y="163"/>
                  <a:pt x="341" y="163"/>
                  <a:pt x="341" y="164"/>
                </a:cubicBezTo>
                <a:close/>
                <a:moveTo>
                  <a:pt x="317" y="187"/>
                </a:moveTo>
                <a:cubicBezTo>
                  <a:pt x="317" y="184"/>
                  <a:pt x="317" y="181"/>
                  <a:pt x="317" y="178"/>
                </a:cubicBezTo>
                <a:cubicBezTo>
                  <a:pt x="318" y="177"/>
                  <a:pt x="318" y="177"/>
                  <a:pt x="319" y="177"/>
                </a:cubicBezTo>
                <a:cubicBezTo>
                  <a:pt x="319" y="177"/>
                  <a:pt x="319" y="177"/>
                  <a:pt x="320" y="176"/>
                </a:cubicBezTo>
                <a:cubicBezTo>
                  <a:pt x="318" y="180"/>
                  <a:pt x="317" y="184"/>
                  <a:pt x="317" y="187"/>
                </a:cubicBezTo>
                <a:close/>
                <a:moveTo>
                  <a:pt x="312" y="222"/>
                </a:moveTo>
                <a:cubicBezTo>
                  <a:pt x="312" y="219"/>
                  <a:pt x="313" y="217"/>
                  <a:pt x="313" y="214"/>
                </a:cubicBezTo>
                <a:cubicBezTo>
                  <a:pt x="313" y="215"/>
                  <a:pt x="314" y="217"/>
                  <a:pt x="314" y="218"/>
                </a:cubicBezTo>
                <a:cubicBezTo>
                  <a:pt x="314" y="219"/>
                  <a:pt x="314" y="219"/>
                  <a:pt x="315" y="219"/>
                </a:cubicBezTo>
                <a:cubicBezTo>
                  <a:pt x="315" y="220"/>
                  <a:pt x="315" y="220"/>
                  <a:pt x="315" y="220"/>
                </a:cubicBezTo>
                <a:cubicBezTo>
                  <a:pt x="315" y="221"/>
                  <a:pt x="315" y="221"/>
                  <a:pt x="315" y="222"/>
                </a:cubicBezTo>
                <a:cubicBezTo>
                  <a:pt x="314" y="222"/>
                  <a:pt x="313" y="222"/>
                  <a:pt x="312" y="222"/>
                </a:cubicBezTo>
                <a:cubicBezTo>
                  <a:pt x="312" y="222"/>
                  <a:pt x="312" y="222"/>
                  <a:pt x="312" y="222"/>
                </a:cubicBezTo>
                <a:close/>
                <a:moveTo>
                  <a:pt x="319" y="220"/>
                </a:moveTo>
                <a:cubicBezTo>
                  <a:pt x="320" y="220"/>
                  <a:pt x="321" y="221"/>
                  <a:pt x="322" y="220"/>
                </a:cubicBezTo>
                <a:cubicBezTo>
                  <a:pt x="322" y="220"/>
                  <a:pt x="322" y="220"/>
                  <a:pt x="322" y="220"/>
                </a:cubicBezTo>
                <a:cubicBezTo>
                  <a:pt x="320" y="220"/>
                  <a:pt x="319" y="218"/>
                  <a:pt x="319" y="215"/>
                </a:cubicBezTo>
                <a:cubicBezTo>
                  <a:pt x="320" y="208"/>
                  <a:pt x="320" y="200"/>
                  <a:pt x="320" y="193"/>
                </a:cubicBezTo>
                <a:cubicBezTo>
                  <a:pt x="321" y="189"/>
                  <a:pt x="323" y="185"/>
                  <a:pt x="325" y="181"/>
                </a:cubicBezTo>
                <a:cubicBezTo>
                  <a:pt x="325" y="182"/>
                  <a:pt x="325" y="183"/>
                  <a:pt x="324" y="184"/>
                </a:cubicBezTo>
                <a:cubicBezTo>
                  <a:pt x="323" y="194"/>
                  <a:pt x="322" y="204"/>
                  <a:pt x="322" y="215"/>
                </a:cubicBezTo>
                <a:cubicBezTo>
                  <a:pt x="322" y="217"/>
                  <a:pt x="326" y="217"/>
                  <a:pt x="326" y="215"/>
                </a:cubicBezTo>
                <a:cubicBezTo>
                  <a:pt x="326" y="199"/>
                  <a:pt x="329" y="185"/>
                  <a:pt x="332" y="170"/>
                </a:cubicBezTo>
                <a:cubicBezTo>
                  <a:pt x="332" y="169"/>
                  <a:pt x="333" y="168"/>
                  <a:pt x="333" y="167"/>
                </a:cubicBezTo>
                <a:cubicBezTo>
                  <a:pt x="333" y="176"/>
                  <a:pt x="331" y="186"/>
                  <a:pt x="329" y="196"/>
                </a:cubicBezTo>
                <a:cubicBezTo>
                  <a:pt x="329" y="201"/>
                  <a:pt x="326" y="213"/>
                  <a:pt x="330" y="218"/>
                </a:cubicBezTo>
                <a:cubicBezTo>
                  <a:pt x="330" y="218"/>
                  <a:pt x="331" y="217"/>
                  <a:pt x="331" y="217"/>
                </a:cubicBezTo>
                <a:cubicBezTo>
                  <a:pt x="327" y="212"/>
                  <a:pt x="330" y="199"/>
                  <a:pt x="331" y="194"/>
                </a:cubicBezTo>
                <a:cubicBezTo>
                  <a:pt x="331" y="190"/>
                  <a:pt x="332" y="186"/>
                  <a:pt x="332" y="182"/>
                </a:cubicBezTo>
                <a:cubicBezTo>
                  <a:pt x="332" y="185"/>
                  <a:pt x="332" y="189"/>
                  <a:pt x="332" y="192"/>
                </a:cubicBezTo>
                <a:cubicBezTo>
                  <a:pt x="332" y="201"/>
                  <a:pt x="332" y="210"/>
                  <a:pt x="337" y="218"/>
                </a:cubicBezTo>
                <a:cubicBezTo>
                  <a:pt x="337" y="218"/>
                  <a:pt x="337" y="218"/>
                  <a:pt x="337" y="217"/>
                </a:cubicBezTo>
                <a:cubicBezTo>
                  <a:pt x="338" y="216"/>
                  <a:pt x="338" y="214"/>
                  <a:pt x="339" y="213"/>
                </a:cubicBezTo>
                <a:cubicBezTo>
                  <a:pt x="339" y="215"/>
                  <a:pt x="340" y="218"/>
                  <a:pt x="341" y="220"/>
                </a:cubicBezTo>
                <a:cubicBezTo>
                  <a:pt x="334" y="220"/>
                  <a:pt x="327" y="221"/>
                  <a:pt x="319" y="221"/>
                </a:cubicBezTo>
                <a:cubicBezTo>
                  <a:pt x="320" y="221"/>
                  <a:pt x="320" y="220"/>
                  <a:pt x="319" y="220"/>
                </a:cubicBezTo>
                <a:close/>
                <a:moveTo>
                  <a:pt x="349" y="197"/>
                </a:moveTo>
                <a:cubicBezTo>
                  <a:pt x="349" y="198"/>
                  <a:pt x="349" y="199"/>
                  <a:pt x="349" y="201"/>
                </a:cubicBezTo>
                <a:cubicBezTo>
                  <a:pt x="349" y="200"/>
                  <a:pt x="349" y="200"/>
                  <a:pt x="349" y="199"/>
                </a:cubicBezTo>
                <a:cubicBezTo>
                  <a:pt x="349" y="199"/>
                  <a:pt x="349" y="198"/>
                  <a:pt x="349" y="197"/>
                </a:cubicBezTo>
                <a:close/>
                <a:moveTo>
                  <a:pt x="349" y="189"/>
                </a:moveTo>
                <a:cubicBezTo>
                  <a:pt x="349" y="187"/>
                  <a:pt x="348" y="185"/>
                  <a:pt x="348" y="183"/>
                </a:cubicBezTo>
                <a:cubicBezTo>
                  <a:pt x="348" y="182"/>
                  <a:pt x="348" y="180"/>
                  <a:pt x="348" y="179"/>
                </a:cubicBezTo>
                <a:cubicBezTo>
                  <a:pt x="348" y="179"/>
                  <a:pt x="348" y="179"/>
                  <a:pt x="349" y="180"/>
                </a:cubicBezTo>
                <a:cubicBezTo>
                  <a:pt x="348" y="183"/>
                  <a:pt x="348" y="186"/>
                  <a:pt x="349" y="189"/>
                </a:cubicBezTo>
                <a:cubicBezTo>
                  <a:pt x="349" y="189"/>
                  <a:pt x="349" y="189"/>
                  <a:pt x="349" y="189"/>
                </a:cubicBezTo>
                <a:close/>
                <a:moveTo>
                  <a:pt x="349" y="191"/>
                </a:moveTo>
                <a:cubicBezTo>
                  <a:pt x="350" y="196"/>
                  <a:pt x="351" y="202"/>
                  <a:pt x="352" y="208"/>
                </a:cubicBezTo>
                <a:cubicBezTo>
                  <a:pt x="352" y="206"/>
                  <a:pt x="351" y="205"/>
                  <a:pt x="350" y="204"/>
                </a:cubicBezTo>
                <a:cubicBezTo>
                  <a:pt x="350" y="199"/>
                  <a:pt x="349" y="195"/>
                  <a:pt x="349" y="191"/>
                </a:cubicBezTo>
                <a:close/>
                <a:moveTo>
                  <a:pt x="347" y="190"/>
                </a:moveTo>
                <a:cubicBezTo>
                  <a:pt x="347" y="192"/>
                  <a:pt x="347" y="194"/>
                  <a:pt x="347" y="196"/>
                </a:cubicBezTo>
                <a:cubicBezTo>
                  <a:pt x="346" y="192"/>
                  <a:pt x="345" y="188"/>
                  <a:pt x="344" y="185"/>
                </a:cubicBezTo>
                <a:cubicBezTo>
                  <a:pt x="343" y="182"/>
                  <a:pt x="343" y="179"/>
                  <a:pt x="344" y="177"/>
                </a:cubicBezTo>
                <a:cubicBezTo>
                  <a:pt x="345" y="178"/>
                  <a:pt x="346" y="179"/>
                  <a:pt x="347" y="180"/>
                </a:cubicBezTo>
                <a:cubicBezTo>
                  <a:pt x="347" y="184"/>
                  <a:pt x="347" y="187"/>
                  <a:pt x="347" y="190"/>
                </a:cubicBezTo>
                <a:close/>
                <a:moveTo>
                  <a:pt x="349" y="178"/>
                </a:moveTo>
                <a:cubicBezTo>
                  <a:pt x="348" y="178"/>
                  <a:pt x="348" y="177"/>
                  <a:pt x="348" y="176"/>
                </a:cubicBezTo>
                <a:cubicBezTo>
                  <a:pt x="348" y="177"/>
                  <a:pt x="349" y="177"/>
                  <a:pt x="349" y="177"/>
                </a:cubicBezTo>
                <a:cubicBezTo>
                  <a:pt x="349" y="178"/>
                  <a:pt x="349" y="178"/>
                  <a:pt x="349" y="178"/>
                </a:cubicBezTo>
                <a:close/>
                <a:moveTo>
                  <a:pt x="347" y="176"/>
                </a:moveTo>
                <a:cubicBezTo>
                  <a:pt x="347" y="177"/>
                  <a:pt x="347" y="179"/>
                  <a:pt x="347" y="180"/>
                </a:cubicBezTo>
                <a:cubicBezTo>
                  <a:pt x="345" y="178"/>
                  <a:pt x="344" y="176"/>
                  <a:pt x="342" y="175"/>
                </a:cubicBezTo>
                <a:cubicBezTo>
                  <a:pt x="342" y="173"/>
                  <a:pt x="342" y="171"/>
                  <a:pt x="342" y="170"/>
                </a:cubicBezTo>
                <a:cubicBezTo>
                  <a:pt x="342" y="170"/>
                  <a:pt x="342" y="170"/>
                  <a:pt x="342" y="170"/>
                </a:cubicBezTo>
                <a:cubicBezTo>
                  <a:pt x="343" y="171"/>
                  <a:pt x="344" y="173"/>
                  <a:pt x="344" y="175"/>
                </a:cubicBezTo>
                <a:cubicBezTo>
                  <a:pt x="344" y="175"/>
                  <a:pt x="345" y="175"/>
                  <a:pt x="345" y="175"/>
                </a:cubicBezTo>
                <a:cubicBezTo>
                  <a:pt x="345" y="174"/>
                  <a:pt x="344" y="172"/>
                  <a:pt x="344" y="170"/>
                </a:cubicBezTo>
                <a:cubicBezTo>
                  <a:pt x="345" y="170"/>
                  <a:pt x="345" y="171"/>
                  <a:pt x="346" y="171"/>
                </a:cubicBezTo>
                <a:cubicBezTo>
                  <a:pt x="346" y="171"/>
                  <a:pt x="345" y="171"/>
                  <a:pt x="345" y="171"/>
                </a:cubicBezTo>
                <a:cubicBezTo>
                  <a:pt x="345" y="171"/>
                  <a:pt x="345" y="171"/>
                  <a:pt x="345" y="171"/>
                </a:cubicBezTo>
                <a:cubicBezTo>
                  <a:pt x="345" y="173"/>
                  <a:pt x="346" y="174"/>
                  <a:pt x="347" y="176"/>
                </a:cubicBezTo>
                <a:close/>
                <a:moveTo>
                  <a:pt x="344" y="172"/>
                </a:moveTo>
                <a:cubicBezTo>
                  <a:pt x="344" y="171"/>
                  <a:pt x="344" y="171"/>
                  <a:pt x="344" y="170"/>
                </a:cubicBezTo>
                <a:cubicBezTo>
                  <a:pt x="344" y="170"/>
                  <a:pt x="344" y="170"/>
                  <a:pt x="344" y="170"/>
                </a:cubicBezTo>
                <a:cubicBezTo>
                  <a:pt x="344" y="171"/>
                  <a:pt x="344" y="171"/>
                  <a:pt x="344" y="172"/>
                </a:cubicBezTo>
                <a:close/>
                <a:moveTo>
                  <a:pt x="344" y="170"/>
                </a:moveTo>
                <a:cubicBezTo>
                  <a:pt x="343" y="169"/>
                  <a:pt x="343" y="167"/>
                  <a:pt x="342" y="166"/>
                </a:cubicBezTo>
                <a:cubicBezTo>
                  <a:pt x="342" y="165"/>
                  <a:pt x="342" y="165"/>
                  <a:pt x="342" y="165"/>
                </a:cubicBezTo>
                <a:cubicBezTo>
                  <a:pt x="342" y="164"/>
                  <a:pt x="342" y="164"/>
                  <a:pt x="342" y="164"/>
                </a:cubicBezTo>
                <a:cubicBezTo>
                  <a:pt x="342" y="163"/>
                  <a:pt x="342" y="163"/>
                  <a:pt x="342" y="162"/>
                </a:cubicBezTo>
                <a:cubicBezTo>
                  <a:pt x="342" y="162"/>
                  <a:pt x="342" y="162"/>
                  <a:pt x="342" y="162"/>
                </a:cubicBezTo>
                <a:cubicBezTo>
                  <a:pt x="343" y="164"/>
                  <a:pt x="344" y="168"/>
                  <a:pt x="344" y="170"/>
                </a:cubicBezTo>
                <a:cubicBezTo>
                  <a:pt x="344" y="170"/>
                  <a:pt x="344" y="170"/>
                  <a:pt x="344" y="170"/>
                </a:cubicBezTo>
                <a:close/>
                <a:moveTo>
                  <a:pt x="320" y="174"/>
                </a:moveTo>
                <a:cubicBezTo>
                  <a:pt x="320" y="173"/>
                  <a:pt x="320" y="173"/>
                  <a:pt x="319" y="173"/>
                </a:cubicBezTo>
                <a:cubicBezTo>
                  <a:pt x="318" y="173"/>
                  <a:pt x="318" y="173"/>
                  <a:pt x="318" y="173"/>
                </a:cubicBezTo>
                <a:cubicBezTo>
                  <a:pt x="318" y="173"/>
                  <a:pt x="318" y="173"/>
                  <a:pt x="318" y="173"/>
                </a:cubicBezTo>
                <a:cubicBezTo>
                  <a:pt x="318" y="172"/>
                  <a:pt x="318" y="172"/>
                  <a:pt x="318" y="172"/>
                </a:cubicBezTo>
                <a:cubicBezTo>
                  <a:pt x="320" y="169"/>
                  <a:pt x="323" y="166"/>
                  <a:pt x="326" y="164"/>
                </a:cubicBezTo>
                <a:cubicBezTo>
                  <a:pt x="324" y="167"/>
                  <a:pt x="322" y="170"/>
                  <a:pt x="320" y="174"/>
                </a:cubicBezTo>
                <a:close/>
                <a:moveTo>
                  <a:pt x="258" y="174"/>
                </a:moveTo>
                <a:cubicBezTo>
                  <a:pt x="258" y="173"/>
                  <a:pt x="258" y="173"/>
                  <a:pt x="258" y="172"/>
                </a:cubicBezTo>
                <a:cubicBezTo>
                  <a:pt x="258" y="172"/>
                  <a:pt x="258" y="172"/>
                  <a:pt x="258" y="172"/>
                </a:cubicBezTo>
                <a:cubicBezTo>
                  <a:pt x="259" y="171"/>
                  <a:pt x="261" y="170"/>
                  <a:pt x="263" y="171"/>
                </a:cubicBezTo>
                <a:cubicBezTo>
                  <a:pt x="263" y="171"/>
                  <a:pt x="263" y="171"/>
                  <a:pt x="264" y="171"/>
                </a:cubicBezTo>
                <a:cubicBezTo>
                  <a:pt x="261" y="172"/>
                  <a:pt x="260" y="172"/>
                  <a:pt x="258" y="174"/>
                </a:cubicBezTo>
                <a:close/>
                <a:moveTo>
                  <a:pt x="238" y="199"/>
                </a:moveTo>
                <a:cubicBezTo>
                  <a:pt x="238" y="198"/>
                  <a:pt x="238" y="198"/>
                  <a:pt x="238" y="198"/>
                </a:cubicBezTo>
                <a:cubicBezTo>
                  <a:pt x="238" y="198"/>
                  <a:pt x="238" y="198"/>
                  <a:pt x="238" y="198"/>
                </a:cubicBezTo>
                <a:cubicBezTo>
                  <a:pt x="238" y="198"/>
                  <a:pt x="238" y="198"/>
                  <a:pt x="238" y="199"/>
                </a:cubicBezTo>
                <a:close/>
                <a:moveTo>
                  <a:pt x="236" y="207"/>
                </a:moveTo>
                <a:cubicBezTo>
                  <a:pt x="235" y="213"/>
                  <a:pt x="234" y="219"/>
                  <a:pt x="235" y="225"/>
                </a:cubicBezTo>
                <a:cubicBezTo>
                  <a:pt x="233" y="225"/>
                  <a:pt x="231" y="225"/>
                  <a:pt x="229" y="226"/>
                </a:cubicBezTo>
                <a:cubicBezTo>
                  <a:pt x="229" y="223"/>
                  <a:pt x="230" y="221"/>
                  <a:pt x="230" y="218"/>
                </a:cubicBezTo>
                <a:cubicBezTo>
                  <a:pt x="232" y="212"/>
                  <a:pt x="234" y="206"/>
                  <a:pt x="237" y="201"/>
                </a:cubicBezTo>
                <a:cubicBezTo>
                  <a:pt x="236" y="203"/>
                  <a:pt x="236" y="205"/>
                  <a:pt x="236" y="207"/>
                </a:cubicBezTo>
                <a:close/>
                <a:moveTo>
                  <a:pt x="228" y="226"/>
                </a:moveTo>
                <a:cubicBezTo>
                  <a:pt x="224" y="227"/>
                  <a:pt x="220" y="228"/>
                  <a:pt x="216" y="229"/>
                </a:cubicBezTo>
                <a:cubicBezTo>
                  <a:pt x="216" y="222"/>
                  <a:pt x="216" y="215"/>
                  <a:pt x="217" y="208"/>
                </a:cubicBezTo>
                <a:cubicBezTo>
                  <a:pt x="217" y="201"/>
                  <a:pt x="216" y="192"/>
                  <a:pt x="218" y="185"/>
                </a:cubicBezTo>
                <a:cubicBezTo>
                  <a:pt x="219" y="183"/>
                  <a:pt x="220" y="180"/>
                  <a:pt x="220" y="178"/>
                </a:cubicBezTo>
                <a:cubicBezTo>
                  <a:pt x="220" y="177"/>
                  <a:pt x="220" y="177"/>
                  <a:pt x="220" y="178"/>
                </a:cubicBezTo>
                <a:cubicBezTo>
                  <a:pt x="219" y="178"/>
                  <a:pt x="219" y="179"/>
                  <a:pt x="219" y="180"/>
                </a:cubicBezTo>
                <a:cubicBezTo>
                  <a:pt x="219" y="180"/>
                  <a:pt x="219" y="180"/>
                  <a:pt x="219" y="180"/>
                </a:cubicBezTo>
                <a:cubicBezTo>
                  <a:pt x="221" y="176"/>
                  <a:pt x="218" y="185"/>
                  <a:pt x="217" y="187"/>
                </a:cubicBezTo>
                <a:cubicBezTo>
                  <a:pt x="216" y="192"/>
                  <a:pt x="217" y="199"/>
                  <a:pt x="217" y="205"/>
                </a:cubicBezTo>
                <a:cubicBezTo>
                  <a:pt x="216" y="213"/>
                  <a:pt x="216" y="221"/>
                  <a:pt x="215" y="229"/>
                </a:cubicBezTo>
                <a:cubicBezTo>
                  <a:pt x="210" y="230"/>
                  <a:pt x="206" y="231"/>
                  <a:pt x="201" y="232"/>
                </a:cubicBezTo>
                <a:cubicBezTo>
                  <a:pt x="202" y="224"/>
                  <a:pt x="202" y="215"/>
                  <a:pt x="202" y="207"/>
                </a:cubicBezTo>
                <a:cubicBezTo>
                  <a:pt x="202" y="201"/>
                  <a:pt x="201" y="186"/>
                  <a:pt x="193" y="185"/>
                </a:cubicBezTo>
                <a:cubicBezTo>
                  <a:pt x="193" y="185"/>
                  <a:pt x="193" y="185"/>
                  <a:pt x="193" y="185"/>
                </a:cubicBezTo>
                <a:cubicBezTo>
                  <a:pt x="192" y="185"/>
                  <a:pt x="192" y="185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89" y="185"/>
                  <a:pt x="188" y="185"/>
                </a:cubicBezTo>
                <a:cubicBezTo>
                  <a:pt x="183" y="186"/>
                  <a:pt x="178" y="191"/>
                  <a:pt x="175" y="197"/>
                </a:cubicBezTo>
                <a:cubicBezTo>
                  <a:pt x="178" y="192"/>
                  <a:pt x="182" y="188"/>
                  <a:pt x="187" y="186"/>
                </a:cubicBezTo>
                <a:cubicBezTo>
                  <a:pt x="187" y="186"/>
                  <a:pt x="187" y="186"/>
                  <a:pt x="188" y="186"/>
                </a:cubicBezTo>
                <a:cubicBezTo>
                  <a:pt x="188" y="186"/>
                  <a:pt x="188" y="186"/>
                  <a:pt x="187" y="187"/>
                </a:cubicBezTo>
                <a:cubicBezTo>
                  <a:pt x="181" y="190"/>
                  <a:pt x="176" y="198"/>
                  <a:pt x="174" y="206"/>
                </a:cubicBezTo>
                <a:cubicBezTo>
                  <a:pt x="170" y="215"/>
                  <a:pt x="169" y="226"/>
                  <a:pt x="167" y="236"/>
                </a:cubicBezTo>
                <a:cubicBezTo>
                  <a:pt x="168" y="230"/>
                  <a:pt x="168" y="223"/>
                  <a:pt x="169" y="215"/>
                </a:cubicBezTo>
                <a:cubicBezTo>
                  <a:pt x="168" y="223"/>
                  <a:pt x="167" y="232"/>
                  <a:pt x="166" y="240"/>
                </a:cubicBezTo>
                <a:cubicBezTo>
                  <a:pt x="162" y="241"/>
                  <a:pt x="158" y="242"/>
                  <a:pt x="154" y="243"/>
                </a:cubicBezTo>
                <a:cubicBezTo>
                  <a:pt x="154" y="238"/>
                  <a:pt x="154" y="232"/>
                  <a:pt x="155" y="227"/>
                </a:cubicBezTo>
                <a:cubicBezTo>
                  <a:pt x="155" y="225"/>
                  <a:pt x="156" y="210"/>
                  <a:pt x="157" y="203"/>
                </a:cubicBezTo>
                <a:cubicBezTo>
                  <a:pt x="159" y="203"/>
                  <a:pt x="161" y="202"/>
                  <a:pt x="163" y="202"/>
                </a:cubicBezTo>
                <a:cubicBezTo>
                  <a:pt x="164" y="202"/>
                  <a:pt x="163" y="201"/>
                  <a:pt x="163" y="201"/>
                </a:cubicBezTo>
                <a:cubicBezTo>
                  <a:pt x="161" y="201"/>
                  <a:pt x="159" y="202"/>
                  <a:pt x="157" y="202"/>
                </a:cubicBezTo>
                <a:cubicBezTo>
                  <a:pt x="157" y="201"/>
                  <a:pt x="157" y="200"/>
                  <a:pt x="158" y="200"/>
                </a:cubicBezTo>
                <a:cubicBezTo>
                  <a:pt x="158" y="200"/>
                  <a:pt x="158" y="200"/>
                  <a:pt x="158" y="200"/>
                </a:cubicBezTo>
                <a:cubicBezTo>
                  <a:pt x="157" y="200"/>
                  <a:pt x="157" y="201"/>
                  <a:pt x="156" y="202"/>
                </a:cubicBezTo>
                <a:cubicBezTo>
                  <a:pt x="153" y="203"/>
                  <a:pt x="149" y="204"/>
                  <a:pt x="145" y="205"/>
                </a:cubicBezTo>
                <a:cubicBezTo>
                  <a:pt x="145" y="205"/>
                  <a:pt x="145" y="205"/>
                  <a:pt x="145" y="205"/>
                </a:cubicBezTo>
                <a:cubicBezTo>
                  <a:pt x="145" y="201"/>
                  <a:pt x="143" y="198"/>
                  <a:pt x="141" y="198"/>
                </a:cubicBezTo>
                <a:cubicBezTo>
                  <a:pt x="141" y="197"/>
                  <a:pt x="140" y="197"/>
                  <a:pt x="140" y="197"/>
                </a:cubicBezTo>
                <a:cubicBezTo>
                  <a:pt x="149" y="194"/>
                  <a:pt x="159" y="191"/>
                  <a:pt x="169" y="188"/>
                </a:cubicBezTo>
                <a:cubicBezTo>
                  <a:pt x="198" y="180"/>
                  <a:pt x="227" y="173"/>
                  <a:pt x="256" y="165"/>
                </a:cubicBezTo>
                <a:cubicBezTo>
                  <a:pt x="250" y="169"/>
                  <a:pt x="244" y="177"/>
                  <a:pt x="242" y="181"/>
                </a:cubicBezTo>
                <a:cubicBezTo>
                  <a:pt x="239" y="187"/>
                  <a:pt x="238" y="193"/>
                  <a:pt x="237" y="199"/>
                </a:cubicBezTo>
                <a:cubicBezTo>
                  <a:pt x="232" y="207"/>
                  <a:pt x="229" y="217"/>
                  <a:pt x="228" y="226"/>
                </a:cubicBezTo>
                <a:close/>
                <a:moveTo>
                  <a:pt x="187" y="204"/>
                </a:moveTo>
                <a:cubicBezTo>
                  <a:pt x="186" y="202"/>
                  <a:pt x="186" y="200"/>
                  <a:pt x="186" y="198"/>
                </a:cubicBezTo>
                <a:cubicBezTo>
                  <a:pt x="187" y="197"/>
                  <a:pt x="187" y="195"/>
                  <a:pt x="188" y="194"/>
                </a:cubicBezTo>
                <a:cubicBezTo>
                  <a:pt x="188" y="196"/>
                  <a:pt x="188" y="198"/>
                  <a:pt x="188" y="200"/>
                </a:cubicBezTo>
                <a:cubicBezTo>
                  <a:pt x="188" y="201"/>
                  <a:pt x="187" y="202"/>
                  <a:pt x="187" y="204"/>
                </a:cubicBezTo>
                <a:close/>
                <a:moveTo>
                  <a:pt x="186" y="189"/>
                </a:moveTo>
                <a:cubicBezTo>
                  <a:pt x="184" y="191"/>
                  <a:pt x="182" y="193"/>
                  <a:pt x="180" y="195"/>
                </a:cubicBezTo>
                <a:cubicBezTo>
                  <a:pt x="178" y="197"/>
                  <a:pt x="177" y="200"/>
                  <a:pt x="175" y="203"/>
                </a:cubicBezTo>
                <a:cubicBezTo>
                  <a:pt x="177" y="199"/>
                  <a:pt x="179" y="195"/>
                  <a:pt x="182" y="192"/>
                </a:cubicBezTo>
                <a:cubicBezTo>
                  <a:pt x="183" y="191"/>
                  <a:pt x="185" y="189"/>
                  <a:pt x="187" y="188"/>
                </a:cubicBezTo>
                <a:cubicBezTo>
                  <a:pt x="186" y="188"/>
                  <a:pt x="186" y="189"/>
                  <a:pt x="186" y="189"/>
                </a:cubicBezTo>
                <a:close/>
                <a:moveTo>
                  <a:pt x="179" y="197"/>
                </a:moveTo>
                <a:cubicBezTo>
                  <a:pt x="181" y="194"/>
                  <a:pt x="183" y="191"/>
                  <a:pt x="186" y="190"/>
                </a:cubicBezTo>
                <a:cubicBezTo>
                  <a:pt x="185" y="191"/>
                  <a:pt x="185" y="192"/>
                  <a:pt x="184" y="193"/>
                </a:cubicBezTo>
                <a:cubicBezTo>
                  <a:pt x="183" y="193"/>
                  <a:pt x="183" y="193"/>
                  <a:pt x="182" y="193"/>
                </a:cubicBezTo>
                <a:cubicBezTo>
                  <a:pt x="180" y="196"/>
                  <a:pt x="178" y="199"/>
                  <a:pt x="176" y="202"/>
                </a:cubicBezTo>
                <a:cubicBezTo>
                  <a:pt x="177" y="200"/>
                  <a:pt x="178" y="198"/>
                  <a:pt x="179" y="197"/>
                </a:cubicBezTo>
                <a:close/>
                <a:moveTo>
                  <a:pt x="181" y="226"/>
                </a:moveTo>
                <a:cubicBezTo>
                  <a:pt x="181" y="220"/>
                  <a:pt x="181" y="215"/>
                  <a:pt x="183" y="210"/>
                </a:cubicBezTo>
                <a:cubicBezTo>
                  <a:pt x="182" y="215"/>
                  <a:pt x="182" y="220"/>
                  <a:pt x="181" y="226"/>
                </a:cubicBezTo>
                <a:close/>
                <a:moveTo>
                  <a:pt x="192" y="193"/>
                </a:moveTo>
                <a:cubicBezTo>
                  <a:pt x="192" y="193"/>
                  <a:pt x="192" y="193"/>
                  <a:pt x="192" y="193"/>
                </a:cubicBezTo>
                <a:cubicBezTo>
                  <a:pt x="192" y="192"/>
                  <a:pt x="192" y="191"/>
                  <a:pt x="192" y="190"/>
                </a:cubicBezTo>
                <a:cubicBezTo>
                  <a:pt x="192" y="191"/>
                  <a:pt x="193" y="191"/>
                  <a:pt x="193" y="192"/>
                </a:cubicBezTo>
                <a:cubicBezTo>
                  <a:pt x="193" y="192"/>
                  <a:pt x="193" y="193"/>
                  <a:pt x="193" y="193"/>
                </a:cubicBezTo>
                <a:cubicBezTo>
                  <a:pt x="193" y="193"/>
                  <a:pt x="193" y="193"/>
                  <a:pt x="192" y="193"/>
                </a:cubicBezTo>
                <a:close/>
                <a:moveTo>
                  <a:pt x="191" y="185"/>
                </a:moveTo>
                <a:cubicBezTo>
                  <a:pt x="191" y="185"/>
                  <a:pt x="192" y="185"/>
                  <a:pt x="192" y="185"/>
                </a:cubicBezTo>
                <a:cubicBezTo>
                  <a:pt x="192" y="185"/>
                  <a:pt x="192" y="185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lose/>
                <a:moveTo>
                  <a:pt x="85" y="242"/>
                </a:moveTo>
                <a:cubicBezTo>
                  <a:pt x="85" y="242"/>
                  <a:pt x="86" y="242"/>
                  <a:pt x="86" y="242"/>
                </a:cubicBezTo>
                <a:cubicBezTo>
                  <a:pt x="86" y="248"/>
                  <a:pt x="85" y="255"/>
                  <a:pt x="83" y="262"/>
                </a:cubicBezTo>
                <a:cubicBezTo>
                  <a:pt x="83" y="255"/>
                  <a:pt x="83" y="249"/>
                  <a:pt x="85" y="242"/>
                </a:cubicBezTo>
                <a:close/>
                <a:moveTo>
                  <a:pt x="71" y="231"/>
                </a:moveTo>
                <a:cubicBezTo>
                  <a:pt x="71" y="231"/>
                  <a:pt x="71" y="231"/>
                  <a:pt x="71" y="231"/>
                </a:cubicBezTo>
                <a:cubicBezTo>
                  <a:pt x="71" y="232"/>
                  <a:pt x="71" y="233"/>
                  <a:pt x="71" y="234"/>
                </a:cubicBezTo>
                <a:cubicBezTo>
                  <a:pt x="70" y="236"/>
                  <a:pt x="74" y="236"/>
                  <a:pt x="75" y="234"/>
                </a:cubicBezTo>
                <a:cubicBezTo>
                  <a:pt x="75" y="232"/>
                  <a:pt x="75" y="231"/>
                  <a:pt x="75" y="230"/>
                </a:cubicBezTo>
                <a:cubicBezTo>
                  <a:pt x="76" y="229"/>
                  <a:pt x="76" y="229"/>
                  <a:pt x="77" y="229"/>
                </a:cubicBezTo>
                <a:cubicBezTo>
                  <a:pt x="77" y="231"/>
                  <a:pt x="77" y="232"/>
                  <a:pt x="76" y="233"/>
                </a:cubicBezTo>
                <a:cubicBezTo>
                  <a:pt x="76" y="234"/>
                  <a:pt x="76" y="236"/>
                  <a:pt x="76" y="237"/>
                </a:cubicBezTo>
                <a:cubicBezTo>
                  <a:pt x="74" y="238"/>
                  <a:pt x="72" y="239"/>
                  <a:pt x="70" y="239"/>
                </a:cubicBezTo>
                <a:cubicBezTo>
                  <a:pt x="70" y="237"/>
                  <a:pt x="70" y="234"/>
                  <a:pt x="70" y="231"/>
                </a:cubicBezTo>
                <a:cubicBezTo>
                  <a:pt x="71" y="231"/>
                  <a:pt x="71" y="231"/>
                  <a:pt x="71" y="231"/>
                </a:cubicBezTo>
                <a:close/>
                <a:moveTo>
                  <a:pt x="123" y="169"/>
                </a:moveTo>
                <a:cubicBezTo>
                  <a:pt x="123" y="169"/>
                  <a:pt x="123" y="168"/>
                  <a:pt x="123" y="168"/>
                </a:cubicBezTo>
                <a:cubicBezTo>
                  <a:pt x="127" y="167"/>
                  <a:pt x="131" y="165"/>
                  <a:pt x="135" y="164"/>
                </a:cubicBezTo>
                <a:cubicBezTo>
                  <a:pt x="134" y="164"/>
                  <a:pt x="135" y="165"/>
                  <a:pt x="135" y="164"/>
                </a:cubicBezTo>
                <a:cubicBezTo>
                  <a:pt x="143" y="162"/>
                  <a:pt x="151" y="159"/>
                  <a:pt x="159" y="156"/>
                </a:cubicBezTo>
                <a:cubicBezTo>
                  <a:pt x="167" y="153"/>
                  <a:pt x="176" y="151"/>
                  <a:pt x="184" y="148"/>
                </a:cubicBezTo>
                <a:cubicBezTo>
                  <a:pt x="177" y="151"/>
                  <a:pt x="170" y="154"/>
                  <a:pt x="163" y="156"/>
                </a:cubicBezTo>
                <a:cubicBezTo>
                  <a:pt x="144" y="162"/>
                  <a:pt x="125" y="168"/>
                  <a:pt x="106" y="175"/>
                </a:cubicBezTo>
                <a:cubicBezTo>
                  <a:pt x="107" y="174"/>
                  <a:pt x="109" y="174"/>
                  <a:pt x="110" y="173"/>
                </a:cubicBezTo>
                <a:cubicBezTo>
                  <a:pt x="114" y="172"/>
                  <a:pt x="118" y="170"/>
                  <a:pt x="122" y="168"/>
                </a:cubicBezTo>
                <a:cubicBezTo>
                  <a:pt x="122" y="168"/>
                  <a:pt x="122" y="169"/>
                  <a:pt x="122" y="169"/>
                </a:cubicBezTo>
                <a:cubicBezTo>
                  <a:pt x="122" y="169"/>
                  <a:pt x="123" y="169"/>
                  <a:pt x="123" y="169"/>
                </a:cubicBezTo>
                <a:close/>
                <a:moveTo>
                  <a:pt x="88" y="138"/>
                </a:moveTo>
                <a:cubicBezTo>
                  <a:pt x="88" y="137"/>
                  <a:pt x="88" y="137"/>
                  <a:pt x="88" y="137"/>
                </a:cubicBezTo>
                <a:cubicBezTo>
                  <a:pt x="90" y="136"/>
                  <a:pt x="92" y="135"/>
                  <a:pt x="94" y="134"/>
                </a:cubicBezTo>
                <a:cubicBezTo>
                  <a:pt x="99" y="131"/>
                  <a:pt x="103" y="129"/>
                  <a:pt x="108" y="126"/>
                </a:cubicBezTo>
                <a:cubicBezTo>
                  <a:pt x="111" y="125"/>
                  <a:pt x="114" y="124"/>
                  <a:pt x="118" y="122"/>
                </a:cubicBezTo>
                <a:cubicBezTo>
                  <a:pt x="114" y="124"/>
                  <a:pt x="110" y="126"/>
                  <a:pt x="106" y="129"/>
                </a:cubicBezTo>
                <a:cubicBezTo>
                  <a:pt x="106" y="129"/>
                  <a:pt x="105" y="129"/>
                  <a:pt x="105" y="129"/>
                </a:cubicBezTo>
                <a:cubicBezTo>
                  <a:pt x="110" y="127"/>
                  <a:pt x="114" y="124"/>
                  <a:pt x="118" y="122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19" y="122"/>
                  <a:pt x="120" y="121"/>
                  <a:pt x="121" y="121"/>
                </a:cubicBezTo>
                <a:cubicBezTo>
                  <a:pt x="121" y="122"/>
                  <a:pt x="121" y="124"/>
                  <a:pt x="121" y="125"/>
                </a:cubicBezTo>
                <a:cubicBezTo>
                  <a:pt x="120" y="123"/>
                  <a:pt x="117" y="123"/>
                  <a:pt x="117" y="126"/>
                </a:cubicBezTo>
                <a:cubicBezTo>
                  <a:pt x="116" y="127"/>
                  <a:pt x="116" y="129"/>
                  <a:pt x="116" y="131"/>
                </a:cubicBezTo>
                <a:cubicBezTo>
                  <a:pt x="115" y="131"/>
                  <a:pt x="114" y="131"/>
                  <a:pt x="112" y="132"/>
                </a:cubicBezTo>
                <a:cubicBezTo>
                  <a:pt x="107" y="133"/>
                  <a:pt x="102" y="135"/>
                  <a:pt x="97" y="137"/>
                </a:cubicBezTo>
                <a:cubicBezTo>
                  <a:pt x="95" y="137"/>
                  <a:pt x="90" y="139"/>
                  <a:pt x="88" y="141"/>
                </a:cubicBezTo>
                <a:cubicBezTo>
                  <a:pt x="88" y="140"/>
                  <a:pt x="88" y="139"/>
                  <a:pt x="88" y="138"/>
                </a:cubicBezTo>
                <a:cubicBezTo>
                  <a:pt x="94" y="135"/>
                  <a:pt x="100" y="132"/>
                  <a:pt x="105" y="129"/>
                </a:cubicBezTo>
                <a:cubicBezTo>
                  <a:pt x="100" y="132"/>
                  <a:pt x="94" y="135"/>
                  <a:pt x="88" y="138"/>
                </a:cubicBezTo>
                <a:close/>
                <a:moveTo>
                  <a:pt x="89" y="127"/>
                </a:moveTo>
                <a:cubicBezTo>
                  <a:pt x="89" y="127"/>
                  <a:pt x="90" y="128"/>
                  <a:pt x="92" y="128"/>
                </a:cubicBezTo>
                <a:cubicBezTo>
                  <a:pt x="93" y="128"/>
                  <a:pt x="94" y="126"/>
                  <a:pt x="94" y="125"/>
                </a:cubicBezTo>
                <a:cubicBezTo>
                  <a:pt x="94" y="125"/>
                  <a:pt x="94" y="125"/>
                  <a:pt x="94" y="125"/>
                </a:cubicBezTo>
                <a:cubicBezTo>
                  <a:pt x="94" y="123"/>
                  <a:pt x="94" y="122"/>
                  <a:pt x="93" y="121"/>
                </a:cubicBezTo>
                <a:cubicBezTo>
                  <a:pt x="94" y="120"/>
                  <a:pt x="94" y="119"/>
                  <a:pt x="93" y="118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6" y="116"/>
                  <a:pt x="100" y="114"/>
                  <a:pt x="104" y="112"/>
                </a:cubicBezTo>
                <a:cubicBezTo>
                  <a:pt x="107" y="111"/>
                  <a:pt x="111" y="108"/>
                  <a:pt x="115" y="108"/>
                </a:cubicBezTo>
                <a:cubicBezTo>
                  <a:pt x="115" y="108"/>
                  <a:pt x="115" y="108"/>
                  <a:pt x="116" y="107"/>
                </a:cubicBezTo>
                <a:cubicBezTo>
                  <a:pt x="116" y="107"/>
                  <a:pt x="116" y="107"/>
                  <a:pt x="117" y="107"/>
                </a:cubicBezTo>
                <a:cubicBezTo>
                  <a:pt x="118" y="105"/>
                  <a:pt x="116" y="103"/>
                  <a:pt x="115" y="103"/>
                </a:cubicBezTo>
                <a:cubicBezTo>
                  <a:pt x="115" y="103"/>
                  <a:pt x="115" y="104"/>
                  <a:pt x="114" y="104"/>
                </a:cubicBezTo>
                <a:cubicBezTo>
                  <a:pt x="132" y="94"/>
                  <a:pt x="150" y="84"/>
                  <a:pt x="168" y="75"/>
                </a:cubicBezTo>
                <a:cubicBezTo>
                  <a:pt x="182" y="70"/>
                  <a:pt x="195" y="65"/>
                  <a:pt x="209" y="60"/>
                </a:cubicBezTo>
                <a:cubicBezTo>
                  <a:pt x="219" y="56"/>
                  <a:pt x="229" y="53"/>
                  <a:pt x="240" y="49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43" y="48"/>
                  <a:pt x="246" y="47"/>
                  <a:pt x="248" y="46"/>
                </a:cubicBezTo>
                <a:cubicBezTo>
                  <a:pt x="248" y="49"/>
                  <a:pt x="247" y="52"/>
                  <a:pt x="245" y="54"/>
                </a:cubicBezTo>
                <a:cubicBezTo>
                  <a:pt x="245" y="54"/>
                  <a:pt x="246" y="54"/>
                  <a:pt x="246" y="54"/>
                </a:cubicBezTo>
                <a:cubicBezTo>
                  <a:pt x="248" y="51"/>
                  <a:pt x="247" y="52"/>
                  <a:pt x="248" y="49"/>
                </a:cubicBezTo>
                <a:cubicBezTo>
                  <a:pt x="248" y="48"/>
                  <a:pt x="249" y="56"/>
                  <a:pt x="249" y="56"/>
                </a:cubicBezTo>
                <a:cubicBezTo>
                  <a:pt x="249" y="59"/>
                  <a:pt x="248" y="62"/>
                  <a:pt x="248" y="65"/>
                </a:cubicBezTo>
                <a:cubicBezTo>
                  <a:pt x="244" y="66"/>
                  <a:pt x="241" y="67"/>
                  <a:pt x="237" y="69"/>
                </a:cubicBezTo>
                <a:cubicBezTo>
                  <a:pt x="237" y="66"/>
                  <a:pt x="237" y="64"/>
                  <a:pt x="238" y="61"/>
                </a:cubicBezTo>
                <a:cubicBezTo>
                  <a:pt x="238" y="60"/>
                  <a:pt x="240" y="52"/>
                  <a:pt x="239" y="51"/>
                </a:cubicBezTo>
                <a:cubicBezTo>
                  <a:pt x="238" y="57"/>
                  <a:pt x="237" y="63"/>
                  <a:pt x="236" y="69"/>
                </a:cubicBezTo>
                <a:cubicBezTo>
                  <a:pt x="233" y="70"/>
                  <a:pt x="229" y="71"/>
                  <a:pt x="226" y="72"/>
                </a:cubicBezTo>
                <a:cubicBezTo>
                  <a:pt x="225" y="72"/>
                  <a:pt x="225" y="73"/>
                  <a:pt x="224" y="73"/>
                </a:cubicBezTo>
                <a:cubicBezTo>
                  <a:pt x="207" y="75"/>
                  <a:pt x="190" y="82"/>
                  <a:pt x="175" y="92"/>
                </a:cubicBezTo>
                <a:cubicBezTo>
                  <a:pt x="174" y="92"/>
                  <a:pt x="173" y="92"/>
                  <a:pt x="172" y="93"/>
                </a:cubicBezTo>
                <a:cubicBezTo>
                  <a:pt x="172" y="89"/>
                  <a:pt x="173" y="86"/>
                  <a:pt x="173" y="83"/>
                </a:cubicBezTo>
                <a:cubicBezTo>
                  <a:pt x="174" y="82"/>
                  <a:pt x="174" y="82"/>
                  <a:pt x="173" y="81"/>
                </a:cubicBezTo>
                <a:cubicBezTo>
                  <a:pt x="174" y="80"/>
                  <a:pt x="174" y="79"/>
                  <a:pt x="174" y="78"/>
                </a:cubicBezTo>
                <a:cubicBezTo>
                  <a:pt x="174" y="78"/>
                  <a:pt x="174" y="78"/>
                  <a:pt x="173" y="78"/>
                </a:cubicBezTo>
                <a:cubicBezTo>
                  <a:pt x="173" y="79"/>
                  <a:pt x="173" y="79"/>
                  <a:pt x="173" y="80"/>
                </a:cubicBezTo>
                <a:cubicBezTo>
                  <a:pt x="172" y="80"/>
                  <a:pt x="172" y="79"/>
                  <a:pt x="171" y="80"/>
                </a:cubicBezTo>
                <a:cubicBezTo>
                  <a:pt x="164" y="82"/>
                  <a:pt x="156" y="85"/>
                  <a:pt x="149" y="87"/>
                </a:cubicBezTo>
                <a:cubicBezTo>
                  <a:pt x="146" y="88"/>
                  <a:pt x="144" y="89"/>
                  <a:pt x="141" y="91"/>
                </a:cubicBezTo>
                <a:cubicBezTo>
                  <a:pt x="139" y="91"/>
                  <a:pt x="136" y="94"/>
                  <a:pt x="133" y="95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2" y="95"/>
                  <a:pt x="131" y="95"/>
                  <a:pt x="131" y="95"/>
                </a:cubicBezTo>
                <a:cubicBezTo>
                  <a:pt x="129" y="96"/>
                  <a:pt x="129" y="98"/>
                  <a:pt x="130" y="99"/>
                </a:cubicBezTo>
                <a:cubicBezTo>
                  <a:pt x="130" y="99"/>
                  <a:pt x="129" y="99"/>
                  <a:pt x="129" y="99"/>
                </a:cubicBezTo>
                <a:cubicBezTo>
                  <a:pt x="129" y="103"/>
                  <a:pt x="128" y="107"/>
                  <a:pt x="127" y="112"/>
                </a:cubicBezTo>
                <a:cubicBezTo>
                  <a:pt x="126" y="113"/>
                  <a:pt x="124" y="114"/>
                  <a:pt x="123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4" y="115"/>
                  <a:pt x="126" y="114"/>
                  <a:pt x="127" y="112"/>
                </a:cubicBezTo>
                <a:cubicBezTo>
                  <a:pt x="127" y="113"/>
                  <a:pt x="127" y="114"/>
                  <a:pt x="127" y="114"/>
                </a:cubicBezTo>
                <a:cubicBezTo>
                  <a:pt x="126" y="115"/>
                  <a:pt x="125" y="115"/>
                  <a:pt x="124" y="116"/>
                </a:cubicBezTo>
                <a:cubicBezTo>
                  <a:pt x="124" y="116"/>
                  <a:pt x="124" y="116"/>
                  <a:pt x="124" y="116"/>
                </a:cubicBezTo>
                <a:cubicBezTo>
                  <a:pt x="123" y="117"/>
                  <a:pt x="122" y="117"/>
                  <a:pt x="121" y="118"/>
                </a:cubicBezTo>
                <a:cubicBezTo>
                  <a:pt x="122" y="113"/>
                  <a:pt x="123" y="109"/>
                  <a:pt x="126" y="105"/>
                </a:cubicBezTo>
                <a:cubicBezTo>
                  <a:pt x="126" y="105"/>
                  <a:pt x="126" y="105"/>
                  <a:pt x="126" y="105"/>
                </a:cubicBezTo>
                <a:cubicBezTo>
                  <a:pt x="123" y="109"/>
                  <a:pt x="122" y="113"/>
                  <a:pt x="121" y="118"/>
                </a:cubicBezTo>
                <a:cubicBezTo>
                  <a:pt x="121" y="118"/>
                  <a:pt x="120" y="119"/>
                  <a:pt x="120" y="119"/>
                </a:cubicBezTo>
                <a:cubicBezTo>
                  <a:pt x="120" y="119"/>
                  <a:pt x="120" y="118"/>
                  <a:pt x="120" y="118"/>
                </a:cubicBezTo>
                <a:cubicBezTo>
                  <a:pt x="111" y="119"/>
                  <a:pt x="104" y="123"/>
                  <a:pt x="97" y="127"/>
                </a:cubicBezTo>
                <a:cubicBezTo>
                  <a:pt x="94" y="128"/>
                  <a:pt x="91" y="129"/>
                  <a:pt x="89" y="130"/>
                </a:cubicBezTo>
                <a:cubicBezTo>
                  <a:pt x="89" y="129"/>
                  <a:pt x="89" y="128"/>
                  <a:pt x="89" y="127"/>
                </a:cubicBezTo>
                <a:close/>
                <a:moveTo>
                  <a:pt x="195" y="63"/>
                </a:moveTo>
                <a:cubicBezTo>
                  <a:pt x="207" y="59"/>
                  <a:pt x="218" y="55"/>
                  <a:pt x="230" y="51"/>
                </a:cubicBezTo>
                <a:cubicBezTo>
                  <a:pt x="233" y="50"/>
                  <a:pt x="236" y="49"/>
                  <a:pt x="240" y="48"/>
                </a:cubicBezTo>
                <a:cubicBezTo>
                  <a:pt x="240" y="48"/>
                  <a:pt x="240" y="48"/>
                  <a:pt x="240" y="49"/>
                </a:cubicBezTo>
                <a:cubicBezTo>
                  <a:pt x="231" y="52"/>
                  <a:pt x="223" y="54"/>
                  <a:pt x="214" y="57"/>
                </a:cubicBezTo>
                <a:cubicBezTo>
                  <a:pt x="200" y="62"/>
                  <a:pt x="187" y="67"/>
                  <a:pt x="173" y="73"/>
                </a:cubicBezTo>
                <a:cubicBezTo>
                  <a:pt x="181" y="69"/>
                  <a:pt x="188" y="66"/>
                  <a:pt x="195" y="63"/>
                </a:cubicBezTo>
                <a:close/>
                <a:moveTo>
                  <a:pt x="168" y="75"/>
                </a:moveTo>
                <a:cubicBezTo>
                  <a:pt x="166" y="76"/>
                  <a:pt x="164" y="77"/>
                  <a:pt x="162" y="77"/>
                </a:cubicBezTo>
                <a:cubicBezTo>
                  <a:pt x="145" y="84"/>
                  <a:pt x="129" y="92"/>
                  <a:pt x="114" y="99"/>
                </a:cubicBezTo>
                <a:cubicBezTo>
                  <a:pt x="131" y="90"/>
                  <a:pt x="149" y="81"/>
                  <a:pt x="168" y="73"/>
                </a:cubicBezTo>
                <a:cubicBezTo>
                  <a:pt x="175" y="71"/>
                  <a:pt x="182" y="68"/>
                  <a:pt x="189" y="65"/>
                </a:cubicBezTo>
                <a:cubicBezTo>
                  <a:pt x="182" y="68"/>
                  <a:pt x="175" y="72"/>
                  <a:pt x="168" y="75"/>
                </a:cubicBezTo>
                <a:close/>
                <a:moveTo>
                  <a:pt x="280" y="35"/>
                </a:moveTo>
                <a:cubicBezTo>
                  <a:pt x="286" y="33"/>
                  <a:pt x="292" y="32"/>
                  <a:pt x="297" y="31"/>
                </a:cubicBezTo>
                <a:cubicBezTo>
                  <a:pt x="297" y="32"/>
                  <a:pt x="297" y="32"/>
                  <a:pt x="297" y="32"/>
                </a:cubicBezTo>
                <a:cubicBezTo>
                  <a:pt x="292" y="33"/>
                  <a:pt x="285" y="35"/>
                  <a:pt x="282" y="36"/>
                </a:cubicBezTo>
                <a:cubicBezTo>
                  <a:pt x="278" y="37"/>
                  <a:pt x="275" y="38"/>
                  <a:pt x="271" y="39"/>
                </a:cubicBezTo>
                <a:cubicBezTo>
                  <a:pt x="261" y="42"/>
                  <a:pt x="251" y="44"/>
                  <a:pt x="241" y="47"/>
                </a:cubicBezTo>
                <a:cubicBezTo>
                  <a:pt x="241" y="47"/>
                  <a:pt x="240" y="47"/>
                  <a:pt x="240" y="47"/>
                </a:cubicBezTo>
                <a:cubicBezTo>
                  <a:pt x="240" y="47"/>
                  <a:pt x="240" y="47"/>
                  <a:pt x="241" y="47"/>
                </a:cubicBezTo>
                <a:cubicBezTo>
                  <a:pt x="241" y="46"/>
                  <a:pt x="240" y="46"/>
                  <a:pt x="240" y="47"/>
                </a:cubicBezTo>
                <a:cubicBezTo>
                  <a:pt x="240" y="47"/>
                  <a:pt x="240" y="47"/>
                  <a:pt x="240" y="48"/>
                </a:cubicBezTo>
                <a:cubicBezTo>
                  <a:pt x="227" y="51"/>
                  <a:pt x="215" y="55"/>
                  <a:pt x="202" y="60"/>
                </a:cubicBezTo>
                <a:cubicBezTo>
                  <a:pt x="222" y="52"/>
                  <a:pt x="242" y="45"/>
                  <a:pt x="262" y="39"/>
                </a:cubicBezTo>
                <a:cubicBezTo>
                  <a:pt x="268" y="38"/>
                  <a:pt x="274" y="37"/>
                  <a:pt x="280" y="35"/>
                </a:cubicBezTo>
                <a:close/>
                <a:moveTo>
                  <a:pt x="300" y="30"/>
                </a:moveTo>
                <a:cubicBezTo>
                  <a:pt x="299" y="31"/>
                  <a:pt x="298" y="31"/>
                  <a:pt x="298" y="31"/>
                </a:cubicBezTo>
                <a:cubicBezTo>
                  <a:pt x="298" y="25"/>
                  <a:pt x="298" y="24"/>
                  <a:pt x="301" y="31"/>
                </a:cubicBezTo>
                <a:cubicBezTo>
                  <a:pt x="301" y="31"/>
                  <a:pt x="301" y="32"/>
                  <a:pt x="301" y="32"/>
                </a:cubicBezTo>
                <a:cubicBezTo>
                  <a:pt x="300" y="32"/>
                  <a:pt x="299" y="32"/>
                  <a:pt x="298" y="32"/>
                </a:cubicBezTo>
                <a:cubicBezTo>
                  <a:pt x="298" y="32"/>
                  <a:pt x="298" y="32"/>
                  <a:pt x="298" y="31"/>
                </a:cubicBezTo>
                <a:cubicBezTo>
                  <a:pt x="298" y="31"/>
                  <a:pt x="299" y="31"/>
                  <a:pt x="300" y="31"/>
                </a:cubicBezTo>
                <a:cubicBezTo>
                  <a:pt x="300" y="31"/>
                  <a:pt x="300" y="30"/>
                  <a:pt x="300" y="30"/>
                </a:cubicBezTo>
                <a:close/>
                <a:moveTo>
                  <a:pt x="306" y="21"/>
                </a:moveTo>
                <a:cubicBezTo>
                  <a:pt x="307" y="21"/>
                  <a:pt x="307" y="21"/>
                  <a:pt x="308" y="21"/>
                </a:cubicBezTo>
                <a:cubicBezTo>
                  <a:pt x="308" y="21"/>
                  <a:pt x="308" y="21"/>
                  <a:pt x="308" y="22"/>
                </a:cubicBezTo>
                <a:cubicBezTo>
                  <a:pt x="308" y="22"/>
                  <a:pt x="309" y="22"/>
                  <a:pt x="309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09" y="25"/>
                  <a:pt x="309" y="29"/>
                  <a:pt x="309" y="33"/>
                </a:cubicBezTo>
                <a:cubicBezTo>
                  <a:pt x="308" y="32"/>
                  <a:pt x="307" y="32"/>
                  <a:pt x="306" y="32"/>
                </a:cubicBezTo>
                <a:cubicBezTo>
                  <a:pt x="306" y="31"/>
                  <a:pt x="306" y="30"/>
                  <a:pt x="306" y="29"/>
                </a:cubicBezTo>
                <a:cubicBezTo>
                  <a:pt x="306" y="29"/>
                  <a:pt x="306" y="28"/>
                  <a:pt x="306" y="28"/>
                </a:cubicBezTo>
                <a:cubicBezTo>
                  <a:pt x="306" y="25"/>
                  <a:pt x="306" y="22"/>
                  <a:pt x="306" y="21"/>
                </a:cubicBezTo>
                <a:close/>
                <a:moveTo>
                  <a:pt x="309" y="48"/>
                </a:moveTo>
                <a:cubicBezTo>
                  <a:pt x="308" y="48"/>
                  <a:pt x="308" y="48"/>
                  <a:pt x="307" y="49"/>
                </a:cubicBezTo>
                <a:cubicBezTo>
                  <a:pt x="307" y="46"/>
                  <a:pt x="307" y="42"/>
                  <a:pt x="307" y="42"/>
                </a:cubicBezTo>
                <a:cubicBezTo>
                  <a:pt x="307" y="42"/>
                  <a:pt x="307" y="42"/>
                  <a:pt x="307" y="42"/>
                </a:cubicBezTo>
                <a:cubicBezTo>
                  <a:pt x="307" y="42"/>
                  <a:pt x="307" y="42"/>
                  <a:pt x="307" y="42"/>
                </a:cubicBezTo>
                <a:cubicBezTo>
                  <a:pt x="307" y="42"/>
                  <a:pt x="308" y="41"/>
                  <a:pt x="307" y="41"/>
                </a:cubicBezTo>
                <a:cubicBezTo>
                  <a:pt x="307" y="38"/>
                  <a:pt x="307" y="35"/>
                  <a:pt x="306" y="33"/>
                </a:cubicBezTo>
                <a:cubicBezTo>
                  <a:pt x="307" y="33"/>
                  <a:pt x="308" y="33"/>
                  <a:pt x="309" y="33"/>
                </a:cubicBezTo>
                <a:cubicBezTo>
                  <a:pt x="309" y="36"/>
                  <a:pt x="309" y="40"/>
                  <a:pt x="309" y="43"/>
                </a:cubicBezTo>
                <a:cubicBezTo>
                  <a:pt x="309" y="45"/>
                  <a:pt x="309" y="46"/>
                  <a:pt x="309" y="48"/>
                </a:cubicBezTo>
                <a:cubicBezTo>
                  <a:pt x="309" y="48"/>
                  <a:pt x="309" y="48"/>
                  <a:pt x="309" y="48"/>
                </a:cubicBezTo>
                <a:close/>
                <a:moveTo>
                  <a:pt x="312" y="58"/>
                </a:moveTo>
                <a:cubicBezTo>
                  <a:pt x="312" y="58"/>
                  <a:pt x="312" y="58"/>
                  <a:pt x="312" y="58"/>
                </a:cubicBezTo>
                <a:cubicBezTo>
                  <a:pt x="312" y="58"/>
                  <a:pt x="312" y="57"/>
                  <a:pt x="311" y="56"/>
                </a:cubicBezTo>
                <a:cubicBezTo>
                  <a:pt x="311" y="56"/>
                  <a:pt x="311" y="56"/>
                  <a:pt x="311" y="56"/>
                </a:cubicBezTo>
                <a:cubicBezTo>
                  <a:pt x="311" y="56"/>
                  <a:pt x="312" y="56"/>
                  <a:pt x="312" y="56"/>
                </a:cubicBezTo>
                <a:cubicBezTo>
                  <a:pt x="312" y="57"/>
                  <a:pt x="312" y="58"/>
                  <a:pt x="312" y="58"/>
                </a:cubicBezTo>
                <a:close/>
                <a:moveTo>
                  <a:pt x="340" y="137"/>
                </a:moveTo>
                <a:cubicBezTo>
                  <a:pt x="340" y="137"/>
                  <a:pt x="340" y="138"/>
                  <a:pt x="340" y="138"/>
                </a:cubicBezTo>
                <a:cubicBezTo>
                  <a:pt x="340" y="138"/>
                  <a:pt x="339" y="137"/>
                  <a:pt x="339" y="137"/>
                </a:cubicBezTo>
                <a:cubicBezTo>
                  <a:pt x="339" y="137"/>
                  <a:pt x="340" y="137"/>
                  <a:pt x="340" y="137"/>
                </a:cubicBezTo>
                <a:close/>
                <a:moveTo>
                  <a:pt x="144" y="184"/>
                </a:moveTo>
                <a:cubicBezTo>
                  <a:pt x="133" y="188"/>
                  <a:pt x="121" y="191"/>
                  <a:pt x="110" y="193"/>
                </a:cubicBezTo>
                <a:cubicBezTo>
                  <a:pt x="109" y="193"/>
                  <a:pt x="109" y="193"/>
                  <a:pt x="109" y="193"/>
                </a:cubicBezTo>
                <a:cubicBezTo>
                  <a:pt x="105" y="193"/>
                  <a:pt x="103" y="193"/>
                  <a:pt x="100" y="194"/>
                </a:cubicBezTo>
                <a:cubicBezTo>
                  <a:pt x="103" y="192"/>
                  <a:pt x="107" y="191"/>
                  <a:pt x="110" y="190"/>
                </a:cubicBezTo>
                <a:cubicBezTo>
                  <a:pt x="127" y="185"/>
                  <a:pt x="143" y="180"/>
                  <a:pt x="160" y="176"/>
                </a:cubicBezTo>
                <a:cubicBezTo>
                  <a:pt x="164" y="176"/>
                  <a:pt x="169" y="175"/>
                  <a:pt x="173" y="174"/>
                </a:cubicBezTo>
                <a:cubicBezTo>
                  <a:pt x="168" y="176"/>
                  <a:pt x="162" y="179"/>
                  <a:pt x="156" y="180"/>
                </a:cubicBezTo>
                <a:cubicBezTo>
                  <a:pt x="152" y="182"/>
                  <a:pt x="148" y="183"/>
                  <a:pt x="144" y="184"/>
                </a:cubicBezTo>
                <a:close/>
                <a:moveTo>
                  <a:pt x="74" y="190"/>
                </a:moveTo>
                <a:cubicBezTo>
                  <a:pt x="78" y="189"/>
                  <a:pt x="81" y="187"/>
                  <a:pt x="84" y="185"/>
                </a:cubicBezTo>
                <a:cubicBezTo>
                  <a:pt x="84" y="186"/>
                  <a:pt x="84" y="187"/>
                  <a:pt x="84" y="188"/>
                </a:cubicBezTo>
                <a:cubicBezTo>
                  <a:pt x="77" y="191"/>
                  <a:pt x="70" y="194"/>
                  <a:pt x="63" y="197"/>
                </a:cubicBezTo>
                <a:cubicBezTo>
                  <a:pt x="66" y="195"/>
                  <a:pt x="70" y="192"/>
                  <a:pt x="74" y="190"/>
                </a:cubicBezTo>
                <a:close/>
                <a:moveTo>
                  <a:pt x="62" y="198"/>
                </a:moveTo>
                <a:cubicBezTo>
                  <a:pt x="67" y="195"/>
                  <a:pt x="73" y="193"/>
                  <a:pt x="79" y="190"/>
                </a:cubicBezTo>
                <a:cubicBezTo>
                  <a:pt x="81" y="190"/>
                  <a:pt x="82" y="189"/>
                  <a:pt x="84" y="188"/>
                </a:cubicBezTo>
                <a:cubicBezTo>
                  <a:pt x="84" y="188"/>
                  <a:pt x="84" y="188"/>
                  <a:pt x="84" y="189"/>
                </a:cubicBezTo>
                <a:cubicBezTo>
                  <a:pt x="84" y="189"/>
                  <a:pt x="85" y="189"/>
                  <a:pt x="85" y="189"/>
                </a:cubicBezTo>
                <a:cubicBezTo>
                  <a:pt x="85" y="188"/>
                  <a:pt x="85" y="188"/>
                  <a:pt x="85" y="188"/>
                </a:cubicBezTo>
                <a:cubicBezTo>
                  <a:pt x="87" y="187"/>
                  <a:pt x="90" y="186"/>
                  <a:pt x="92" y="185"/>
                </a:cubicBezTo>
                <a:cubicBezTo>
                  <a:pt x="90" y="186"/>
                  <a:pt x="87" y="187"/>
                  <a:pt x="85" y="188"/>
                </a:cubicBezTo>
                <a:cubicBezTo>
                  <a:pt x="85" y="187"/>
                  <a:pt x="85" y="186"/>
                  <a:pt x="85" y="185"/>
                </a:cubicBezTo>
                <a:cubicBezTo>
                  <a:pt x="90" y="182"/>
                  <a:pt x="96" y="180"/>
                  <a:pt x="102" y="178"/>
                </a:cubicBezTo>
                <a:cubicBezTo>
                  <a:pt x="110" y="176"/>
                  <a:pt x="118" y="174"/>
                  <a:pt x="126" y="172"/>
                </a:cubicBezTo>
                <a:cubicBezTo>
                  <a:pt x="123" y="173"/>
                  <a:pt x="119" y="174"/>
                  <a:pt x="116" y="176"/>
                </a:cubicBezTo>
                <a:cubicBezTo>
                  <a:pt x="108" y="179"/>
                  <a:pt x="100" y="182"/>
                  <a:pt x="92" y="185"/>
                </a:cubicBezTo>
                <a:cubicBezTo>
                  <a:pt x="104" y="180"/>
                  <a:pt x="115" y="176"/>
                  <a:pt x="127" y="172"/>
                </a:cubicBezTo>
                <a:cubicBezTo>
                  <a:pt x="135" y="171"/>
                  <a:pt x="143" y="169"/>
                  <a:pt x="150" y="168"/>
                </a:cubicBezTo>
                <a:cubicBezTo>
                  <a:pt x="144" y="171"/>
                  <a:pt x="138" y="173"/>
                  <a:pt x="132" y="176"/>
                </a:cubicBezTo>
                <a:cubicBezTo>
                  <a:pt x="132" y="176"/>
                  <a:pt x="132" y="177"/>
                  <a:pt x="132" y="176"/>
                </a:cubicBezTo>
                <a:cubicBezTo>
                  <a:pt x="140" y="174"/>
                  <a:pt x="147" y="171"/>
                  <a:pt x="154" y="168"/>
                </a:cubicBezTo>
                <a:cubicBezTo>
                  <a:pt x="162" y="167"/>
                  <a:pt x="169" y="166"/>
                  <a:pt x="176" y="164"/>
                </a:cubicBezTo>
                <a:cubicBezTo>
                  <a:pt x="169" y="167"/>
                  <a:pt x="161" y="169"/>
                  <a:pt x="154" y="172"/>
                </a:cubicBezTo>
                <a:cubicBezTo>
                  <a:pt x="153" y="172"/>
                  <a:pt x="153" y="173"/>
                  <a:pt x="154" y="172"/>
                </a:cubicBezTo>
                <a:cubicBezTo>
                  <a:pt x="164" y="170"/>
                  <a:pt x="174" y="166"/>
                  <a:pt x="183" y="163"/>
                </a:cubicBezTo>
                <a:cubicBezTo>
                  <a:pt x="227" y="155"/>
                  <a:pt x="270" y="146"/>
                  <a:pt x="313" y="140"/>
                </a:cubicBezTo>
                <a:cubicBezTo>
                  <a:pt x="278" y="146"/>
                  <a:pt x="244" y="153"/>
                  <a:pt x="210" y="162"/>
                </a:cubicBezTo>
                <a:cubicBezTo>
                  <a:pt x="202" y="165"/>
                  <a:pt x="195" y="167"/>
                  <a:pt x="187" y="170"/>
                </a:cubicBezTo>
                <a:cubicBezTo>
                  <a:pt x="186" y="170"/>
                  <a:pt x="185" y="170"/>
                  <a:pt x="183" y="170"/>
                </a:cubicBezTo>
                <a:cubicBezTo>
                  <a:pt x="183" y="170"/>
                  <a:pt x="182" y="170"/>
                  <a:pt x="182" y="170"/>
                </a:cubicBezTo>
                <a:cubicBezTo>
                  <a:pt x="148" y="172"/>
                  <a:pt x="113" y="180"/>
                  <a:pt x="81" y="194"/>
                </a:cubicBezTo>
                <a:cubicBezTo>
                  <a:pt x="77" y="196"/>
                  <a:pt x="73" y="198"/>
                  <a:pt x="69" y="199"/>
                </a:cubicBezTo>
                <a:cubicBezTo>
                  <a:pt x="68" y="198"/>
                  <a:pt x="67" y="197"/>
                  <a:pt x="66" y="198"/>
                </a:cubicBezTo>
                <a:cubicBezTo>
                  <a:pt x="64" y="198"/>
                  <a:pt x="61" y="199"/>
                  <a:pt x="59" y="200"/>
                </a:cubicBezTo>
                <a:cubicBezTo>
                  <a:pt x="59" y="199"/>
                  <a:pt x="60" y="199"/>
                  <a:pt x="61" y="198"/>
                </a:cubicBezTo>
                <a:cubicBezTo>
                  <a:pt x="61" y="198"/>
                  <a:pt x="62" y="198"/>
                  <a:pt x="62" y="198"/>
                </a:cubicBezTo>
                <a:close/>
                <a:moveTo>
                  <a:pt x="228" y="132"/>
                </a:moveTo>
                <a:cubicBezTo>
                  <a:pt x="227" y="132"/>
                  <a:pt x="226" y="132"/>
                  <a:pt x="225" y="132"/>
                </a:cubicBezTo>
                <a:cubicBezTo>
                  <a:pt x="226" y="127"/>
                  <a:pt x="226" y="122"/>
                  <a:pt x="228" y="117"/>
                </a:cubicBezTo>
                <a:cubicBezTo>
                  <a:pt x="229" y="117"/>
                  <a:pt x="230" y="117"/>
                  <a:pt x="231" y="116"/>
                </a:cubicBezTo>
                <a:cubicBezTo>
                  <a:pt x="231" y="118"/>
                  <a:pt x="231" y="119"/>
                  <a:pt x="231" y="120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1" y="119"/>
                  <a:pt x="231" y="117"/>
                  <a:pt x="232" y="116"/>
                </a:cubicBezTo>
                <a:cubicBezTo>
                  <a:pt x="234" y="115"/>
                  <a:pt x="237" y="115"/>
                  <a:pt x="239" y="114"/>
                </a:cubicBezTo>
                <a:cubicBezTo>
                  <a:pt x="239" y="114"/>
                  <a:pt x="239" y="114"/>
                  <a:pt x="239" y="114"/>
                </a:cubicBezTo>
                <a:cubicBezTo>
                  <a:pt x="239" y="114"/>
                  <a:pt x="240" y="114"/>
                  <a:pt x="240" y="114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41" y="114"/>
                  <a:pt x="241" y="113"/>
                  <a:pt x="242" y="113"/>
                </a:cubicBezTo>
                <a:cubicBezTo>
                  <a:pt x="241" y="119"/>
                  <a:pt x="240" y="125"/>
                  <a:pt x="240" y="131"/>
                </a:cubicBezTo>
                <a:cubicBezTo>
                  <a:pt x="237" y="132"/>
                  <a:pt x="235" y="132"/>
                  <a:pt x="233" y="132"/>
                </a:cubicBezTo>
                <a:cubicBezTo>
                  <a:pt x="230" y="133"/>
                  <a:pt x="228" y="133"/>
                  <a:pt x="225" y="134"/>
                </a:cubicBezTo>
                <a:cubicBezTo>
                  <a:pt x="225" y="134"/>
                  <a:pt x="225" y="134"/>
                  <a:pt x="225" y="134"/>
                </a:cubicBezTo>
                <a:cubicBezTo>
                  <a:pt x="226" y="133"/>
                  <a:pt x="227" y="133"/>
                  <a:pt x="228" y="132"/>
                </a:cubicBezTo>
                <a:cubicBezTo>
                  <a:pt x="229" y="132"/>
                  <a:pt x="229" y="131"/>
                  <a:pt x="228" y="132"/>
                </a:cubicBezTo>
                <a:close/>
                <a:moveTo>
                  <a:pt x="228" y="113"/>
                </a:moveTo>
                <a:cubicBezTo>
                  <a:pt x="227" y="115"/>
                  <a:pt x="227" y="116"/>
                  <a:pt x="227" y="117"/>
                </a:cubicBezTo>
                <a:cubicBezTo>
                  <a:pt x="213" y="121"/>
                  <a:pt x="200" y="125"/>
                  <a:pt x="187" y="130"/>
                </a:cubicBezTo>
                <a:cubicBezTo>
                  <a:pt x="181" y="132"/>
                  <a:pt x="175" y="134"/>
                  <a:pt x="168" y="136"/>
                </a:cubicBezTo>
                <a:cubicBezTo>
                  <a:pt x="168" y="134"/>
                  <a:pt x="169" y="131"/>
                  <a:pt x="169" y="128"/>
                </a:cubicBezTo>
                <a:cubicBezTo>
                  <a:pt x="174" y="127"/>
                  <a:pt x="179" y="125"/>
                  <a:pt x="184" y="123"/>
                </a:cubicBezTo>
                <a:cubicBezTo>
                  <a:pt x="185" y="123"/>
                  <a:pt x="185" y="122"/>
                  <a:pt x="184" y="122"/>
                </a:cubicBezTo>
                <a:cubicBezTo>
                  <a:pt x="180" y="123"/>
                  <a:pt x="177" y="125"/>
                  <a:pt x="173" y="126"/>
                </a:cubicBezTo>
                <a:cubicBezTo>
                  <a:pt x="173" y="126"/>
                  <a:pt x="173" y="125"/>
                  <a:pt x="173" y="124"/>
                </a:cubicBezTo>
                <a:cubicBezTo>
                  <a:pt x="178" y="123"/>
                  <a:pt x="184" y="121"/>
                  <a:pt x="189" y="119"/>
                </a:cubicBezTo>
                <a:cubicBezTo>
                  <a:pt x="200" y="116"/>
                  <a:pt x="211" y="114"/>
                  <a:pt x="222" y="111"/>
                </a:cubicBezTo>
                <a:cubicBezTo>
                  <a:pt x="222" y="111"/>
                  <a:pt x="222" y="110"/>
                  <a:pt x="222" y="110"/>
                </a:cubicBezTo>
                <a:cubicBezTo>
                  <a:pt x="211" y="113"/>
                  <a:pt x="200" y="115"/>
                  <a:pt x="189" y="119"/>
                </a:cubicBezTo>
                <a:cubicBezTo>
                  <a:pt x="185" y="120"/>
                  <a:pt x="178" y="121"/>
                  <a:pt x="173" y="123"/>
                </a:cubicBezTo>
                <a:cubicBezTo>
                  <a:pt x="173" y="118"/>
                  <a:pt x="173" y="114"/>
                  <a:pt x="173" y="109"/>
                </a:cubicBezTo>
                <a:cubicBezTo>
                  <a:pt x="173" y="109"/>
                  <a:pt x="173" y="109"/>
                  <a:pt x="173" y="108"/>
                </a:cubicBezTo>
                <a:cubicBezTo>
                  <a:pt x="174" y="109"/>
                  <a:pt x="174" y="108"/>
                  <a:pt x="174" y="108"/>
                </a:cubicBezTo>
                <a:cubicBezTo>
                  <a:pt x="174" y="105"/>
                  <a:pt x="175" y="102"/>
                  <a:pt x="175" y="99"/>
                </a:cubicBezTo>
                <a:cubicBezTo>
                  <a:pt x="182" y="93"/>
                  <a:pt x="202" y="89"/>
                  <a:pt x="207" y="87"/>
                </a:cubicBezTo>
                <a:cubicBezTo>
                  <a:pt x="216" y="84"/>
                  <a:pt x="226" y="81"/>
                  <a:pt x="235" y="79"/>
                </a:cubicBezTo>
                <a:cubicBezTo>
                  <a:pt x="234" y="91"/>
                  <a:pt x="232" y="104"/>
                  <a:pt x="231" y="116"/>
                </a:cubicBezTo>
                <a:cubicBezTo>
                  <a:pt x="230" y="116"/>
                  <a:pt x="229" y="117"/>
                  <a:pt x="228" y="117"/>
                </a:cubicBezTo>
                <a:cubicBezTo>
                  <a:pt x="228" y="116"/>
                  <a:pt x="228" y="115"/>
                  <a:pt x="229" y="113"/>
                </a:cubicBezTo>
                <a:cubicBezTo>
                  <a:pt x="229" y="113"/>
                  <a:pt x="228" y="113"/>
                  <a:pt x="228" y="113"/>
                </a:cubicBezTo>
                <a:close/>
                <a:moveTo>
                  <a:pt x="167" y="142"/>
                </a:moveTo>
                <a:cubicBezTo>
                  <a:pt x="166" y="143"/>
                  <a:pt x="165" y="143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5" y="142"/>
                  <a:pt x="166" y="142"/>
                  <a:pt x="167" y="142"/>
                </a:cubicBezTo>
                <a:cubicBezTo>
                  <a:pt x="167" y="142"/>
                  <a:pt x="167" y="142"/>
                  <a:pt x="167" y="142"/>
                </a:cubicBezTo>
                <a:cubicBezTo>
                  <a:pt x="167" y="142"/>
                  <a:pt x="167" y="142"/>
                  <a:pt x="167" y="142"/>
                </a:cubicBezTo>
                <a:close/>
                <a:moveTo>
                  <a:pt x="167" y="141"/>
                </a:moveTo>
                <a:cubicBezTo>
                  <a:pt x="167" y="141"/>
                  <a:pt x="167" y="141"/>
                  <a:pt x="167" y="141"/>
                </a:cubicBezTo>
                <a:cubicBezTo>
                  <a:pt x="166" y="141"/>
                  <a:pt x="165" y="141"/>
                  <a:pt x="164" y="142"/>
                </a:cubicBezTo>
                <a:cubicBezTo>
                  <a:pt x="164" y="141"/>
                  <a:pt x="164" y="139"/>
                  <a:pt x="164" y="138"/>
                </a:cubicBezTo>
                <a:cubicBezTo>
                  <a:pt x="165" y="138"/>
                  <a:pt x="166" y="137"/>
                  <a:pt x="168" y="137"/>
                </a:cubicBezTo>
                <a:cubicBezTo>
                  <a:pt x="168" y="138"/>
                  <a:pt x="168" y="140"/>
                  <a:pt x="167" y="141"/>
                </a:cubicBezTo>
                <a:close/>
                <a:moveTo>
                  <a:pt x="118" y="122"/>
                </a:moveTo>
                <a:cubicBezTo>
                  <a:pt x="116" y="123"/>
                  <a:pt x="113" y="124"/>
                  <a:pt x="110" y="125"/>
                </a:cubicBezTo>
                <a:cubicBezTo>
                  <a:pt x="114" y="123"/>
                  <a:pt x="117" y="121"/>
                  <a:pt x="121" y="119"/>
                </a:cubicBezTo>
                <a:cubicBezTo>
                  <a:pt x="121" y="119"/>
                  <a:pt x="121" y="120"/>
                  <a:pt x="121" y="121"/>
                </a:cubicBezTo>
                <a:cubicBezTo>
                  <a:pt x="120" y="121"/>
                  <a:pt x="119" y="122"/>
                  <a:pt x="118" y="122"/>
                </a:cubicBezTo>
                <a:cubicBezTo>
                  <a:pt x="118" y="122"/>
                  <a:pt x="118" y="122"/>
                  <a:pt x="118" y="122"/>
                </a:cubicBezTo>
                <a:close/>
                <a:moveTo>
                  <a:pt x="121" y="119"/>
                </a:moveTo>
                <a:cubicBezTo>
                  <a:pt x="123" y="118"/>
                  <a:pt x="124" y="117"/>
                  <a:pt x="125" y="116"/>
                </a:cubicBezTo>
                <a:cubicBezTo>
                  <a:pt x="126" y="116"/>
                  <a:pt x="126" y="116"/>
                  <a:pt x="127" y="116"/>
                </a:cubicBezTo>
                <a:cubicBezTo>
                  <a:pt x="127" y="117"/>
                  <a:pt x="127" y="117"/>
                  <a:pt x="127" y="118"/>
                </a:cubicBezTo>
                <a:cubicBezTo>
                  <a:pt x="125" y="119"/>
                  <a:pt x="123" y="120"/>
                  <a:pt x="121" y="121"/>
                </a:cubicBezTo>
                <a:cubicBezTo>
                  <a:pt x="121" y="120"/>
                  <a:pt x="121" y="119"/>
                  <a:pt x="121" y="119"/>
                </a:cubicBezTo>
                <a:close/>
                <a:moveTo>
                  <a:pt x="130" y="104"/>
                </a:moveTo>
                <a:cubicBezTo>
                  <a:pt x="130" y="102"/>
                  <a:pt x="130" y="101"/>
                  <a:pt x="130" y="99"/>
                </a:cubicBezTo>
                <a:cubicBezTo>
                  <a:pt x="130" y="99"/>
                  <a:pt x="131" y="99"/>
                  <a:pt x="131" y="99"/>
                </a:cubicBezTo>
                <a:cubicBezTo>
                  <a:pt x="131" y="99"/>
                  <a:pt x="131" y="99"/>
                  <a:pt x="132" y="99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2" y="99"/>
                  <a:pt x="133" y="99"/>
                  <a:pt x="134" y="99"/>
                </a:cubicBezTo>
                <a:cubicBezTo>
                  <a:pt x="135" y="98"/>
                  <a:pt x="135" y="98"/>
                  <a:pt x="135" y="98"/>
                </a:cubicBezTo>
                <a:cubicBezTo>
                  <a:pt x="139" y="96"/>
                  <a:pt x="143" y="94"/>
                  <a:pt x="147" y="92"/>
                </a:cubicBezTo>
                <a:cubicBezTo>
                  <a:pt x="154" y="90"/>
                  <a:pt x="161" y="87"/>
                  <a:pt x="168" y="85"/>
                </a:cubicBezTo>
                <a:cubicBezTo>
                  <a:pt x="168" y="85"/>
                  <a:pt x="168" y="85"/>
                  <a:pt x="168" y="86"/>
                </a:cubicBezTo>
                <a:cubicBezTo>
                  <a:pt x="168" y="85"/>
                  <a:pt x="167" y="86"/>
                  <a:pt x="167" y="88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67" y="88"/>
                  <a:pt x="167" y="88"/>
                  <a:pt x="167" y="87"/>
                </a:cubicBezTo>
                <a:cubicBezTo>
                  <a:pt x="167" y="90"/>
                  <a:pt x="167" y="93"/>
                  <a:pt x="166" y="95"/>
                </a:cubicBezTo>
                <a:cubicBezTo>
                  <a:pt x="160" y="98"/>
                  <a:pt x="154" y="101"/>
                  <a:pt x="149" y="103"/>
                </a:cubicBezTo>
                <a:cubicBezTo>
                  <a:pt x="146" y="104"/>
                  <a:pt x="143" y="105"/>
                  <a:pt x="141" y="106"/>
                </a:cubicBezTo>
                <a:cubicBezTo>
                  <a:pt x="136" y="107"/>
                  <a:pt x="132" y="109"/>
                  <a:pt x="128" y="112"/>
                </a:cubicBezTo>
                <a:cubicBezTo>
                  <a:pt x="128" y="110"/>
                  <a:pt x="128" y="108"/>
                  <a:pt x="129" y="106"/>
                </a:cubicBezTo>
                <a:cubicBezTo>
                  <a:pt x="129" y="105"/>
                  <a:pt x="129" y="97"/>
                  <a:pt x="129" y="104"/>
                </a:cubicBezTo>
                <a:cubicBezTo>
                  <a:pt x="129" y="104"/>
                  <a:pt x="130" y="104"/>
                  <a:pt x="130" y="104"/>
                </a:cubicBezTo>
                <a:close/>
                <a:moveTo>
                  <a:pt x="173" y="80"/>
                </a:moveTo>
                <a:cubicBezTo>
                  <a:pt x="174" y="79"/>
                  <a:pt x="174" y="79"/>
                  <a:pt x="173" y="80"/>
                </a:cubicBezTo>
                <a:cubicBezTo>
                  <a:pt x="173" y="80"/>
                  <a:pt x="173" y="80"/>
                  <a:pt x="173" y="80"/>
                </a:cubicBezTo>
                <a:close/>
                <a:moveTo>
                  <a:pt x="172" y="93"/>
                </a:moveTo>
                <a:cubicBezTo>
                  <a:pt x="170" y="94"/>
                  <a:pt x="168" y="94"/>
                  <a:pt x="167" y="95"/>
                </a:cubicBezTo>
                <a:cubicBezTo>
                  <a:pt x="167" y="93"/>
                  <a:pt x="168" y="88"/>
                  <a:pt x="168" y="86"/>
                </a:cubicBezTo>
                <a:cubicBezTo>
                  <a:pt x="168" y="86"/>
                  <a:pt x="168" y="85"/>
                  <a:pt x="168" y="85"/>
                </a:cubicBezTo>
                <a:cubicBezTo>
                  <a:pt x="169" y="85"/>
                  <a:pt x="171" y="84"/>
                  <a:pt x="172" y="84"/>
                </a:cubicBezTo>
                <a:cubicBezTo>
                  <a:pt x="172" y="84"/>
                  <a:pt x="173" y="83"/>
                  <a:pt x="173" y="83"/>
                </a:cubicBezTo>
                <a:cubicBezTo>
                  <a:pt x="173" y="85"/>
                  <a:pt x="172" y="87"/>
                  <a:pt x="172" y="89"/>
                </a:cubicBezTo>
                <a:cubicBezTo>
                  <a:pt x="172" y="90"/>
                  <a:pt x="172" y="92"/>
                  <a:pt x="172" y="93"/>
                </a:cubicBezTo>
                <a:close/>
                <a:moveTo>
                  <a:pt x="215" y="76"/>
                </a:moveTo>
                <a:cubicBezTo>
                  <a:pt x="218" y="75"/>
                  <a:pt x="221" y="74"/>
                  <a:pt x="224" y="73"/>
                </a:cubicBezTo>
                <a:cubicBezTo>
                  <a:pt x="225" y="74"/>
                  <a:pt x="218" y="76"/>
                  <a:pt x="218" y="76"/>
                </a:cubicBezTo>
                <a:cubicBezTo>
                  <a:pt x="218" y="77"/>
                  <a:pt x="218" y="77"/>
                  <a:pt x="218" y="77"/>
                </a:cubicBezTo>
                <a:cubicBezTo>
                  <a:pt x="221" y="75"/>
                  <a:pt x="224" y="74"/>
                  <a:pt x="227" y="73"/>
                </a:cubicBezTo>
                <a:cubicBezTo>
                  <a:pt x="227" y="73"/>
                  <a:pt x="227" y="72"/>
                  <a:pt x="227" y="72"/>
                </a:cubicBezTo>
                <a:cubicBezTo>
                  <a:pt x="227" y="72"/>
                  <a:pt x="226" y="73"/>
                  <a:pt x="226" y="73"/>
                </a:cubicBezTo>
                <a:cubicBezTo>
                  <a:pt x="230" y="71"/>
                  <a:pt x="233" y="70"/>
                  <a:pt x="236" y="69"/>
                </a:cubicBezTo>
                <a:cubicBezTo>
                  <a:pt x="236" y="70"/>
                  <a:pt x="236" y="70"/>
                  <a:pt x="236" y="71"/>
                </a:cubicBezTo>
                <a:cubicBezTo>
                  <a:pt x="236" y="71"/>
                  <a:pt x="235" y="71"/>
                  <a:pt x="235" y="71"/>
                </a:cubicBezTo>
                <a:cubicBezTo>
                  <a:pt x="235" y="71"/>
                  <a:pt x="235" y="72"/>
                  <a:pt x="235" y="72"/>
                </a:cubicBezTo>
                <a:cubicBezTo>
                  <a:pt x="235" y="71"/>
                  <a:pt x="236" y="71"/>
                  <a:pt x="236" y="71"/>
                </a:cubicBezTo>
                <a:cubicBezTo>
                  <a:pt x="236" y="72"/>
                  <a:pt x="236" y="73"/>
                  <a:pt x="236" y="74"/>
                </a:cubicBezTo>
                <a:cubicBezTo>
                  <a:pt x="234" y="74"/>
                  <a:pt x="233" y="74"/>
                  <a:pt x="232" y="75"/>
                </a:cubicBezTo>
                <a:cubicBezTo>
                  <a:pt x="226" y="74"/>
                  <a:pt x="217" y="79"/>
                  <a:pt x="213" y="80"/>
                </a:cubicBezTo>
                <a:cubicBezTo>
                  <a:pt x="209" y="82"/>
                  <a:pt x="205" y="84"/>
                  <a:pt x="201" y="86"/>
                </a:cubicBezTo>
                <a:cubicBezTo>
                  <a:pt x="198" y="86"/>
                  <a:pt x="196" y="88"/>
                  <a:pt x="193" y="88"/>
                </a:cubicBezTo>
                <a:cubicBezTo>
                  <a:pt x="195" y="88"/>
                  <a:pt x="197" y="87"/>
                  <a:pt x="199" y="86"/>
                </a:cubicBezTo>
                <a:cubicBezTo>
                  <a:pt x="195" y="88"/>
                  <a:pt x="191" y="90"/>
                  <a:pt x="188" y="92"/>
                </a:cubicBezTo>
                <a:cubicBezTo>
                  <a:pt x="187" y="92"/>
                  <a:pt x="188" y="92"/>
                  <a:pt x="188" y="92"/>
                </a:cubicBezTo>
                <a:cubicBezTo>
                  <a:pt x="183" y="94"/>
                  <a:pt x="179" y="96"/>
                  <a:pt x="175" y="98"/>
                </a:cubicBezTo>
                <a:cubicBezTo>
                  <a:pt x="175" y="98"/>
                  <a:pt x="175" y="98"/>
                  <a:pt x="175" y="97"/>
                </a:cubicBezTo>
                <a:cubicBezTo>
                  <a:pt x="176" y="97"/>
                  <a:pt x="175" y="97"/>
                  <a:pt x="175" y="97"/>
                </a:cubicBezTo>
                <a:cubicBezTo>
                  <a:pt x="174" y="98"/>
                  <a:pt x="174" y="99"/>
                  <a:pt x="174" y="99"/>
                </a:cubicBezTo>
                <a:cubicBezTo>
                  <a:pt x="173" y="101"/>
                  <a:pt x="172" y="102"/>
                  <a:pt x="172" y="104"/>
                </a:cubicBezTo>
                <a:cubicBezTo>
                  <a:pt x="172" y="105"/>
                  <a:pt x="173" y="105"/>
                  <a:pt x="173" y="104"/>
                </a:cubicBezTo>
                <a:cubicBezTo>
                  <a:pt x="173" y="103"/>
                  <a:pt x="173" y="102"/>
                  <a:pt x="174" y="102"/>
                </a:cubicBezTo>
                <a:cubicBezTo>
                  <a:pt x="172" y="109"/>
                  <a:pt x="172" y="116"/>
                  <a:pt x="172" y="123"/>
                </a:cubicBezTo>
                <a:cubicBezTo>
                  <a:pt x="171" y="123"/>
                  <a:pt x="170" y="124"/>
                  <a:pt x="169" y="124"/>
                </a:cubicBezTo>
                <a:cubicBezTo>
                  <a:pt x="170" y="115"/>
                  <a:pt x="171" y="106"/>
                  <a:pt x="172" y="97"/>
                </a:cubicBezTo>
                <a:cubicBezTo>
                  <a:pt x="179" y="94"/>
                  <a:pt x="186" y="91"/>
                  <a:pt x="193" y="88"/>
                </a:cubicBezTo>
                <a:cubicBezTo>
                  <a:pt x="186" y="91"/>
                  <a:pt x="179" y="94"/>
                  <a:pt x="172" y="97"/>
                </a:cubicBezTo>
                <a:cubicBezTo>
                  <a:pt x="172" y="96"/>
                  <a:pt x="172" y="95"/>
                  <a:pt x="172" y="94"/>
                </a:cubicBezTo>
                <a:cubicBezTo>
                  <a:pt x="174" y="93"/>
                  <a:pt x="176" y="92"/>
                  <a:pt x="177" y="91"/>
                </a:cubicBezTo>
                <a:cubicBezTo>
                  <a:pt x="190" y="86"/>
                  <a:pt x="203" y="81"/>
                  <a:pt x="215" y="76"/>
                </a:cubicBezTo>
                <a:close/>
                <a:moveTo>
                  <a:pt x="178" y="90"/>
                </a:moveTo>
                <a:cubicBezTo>
                  <a:pt x="185" y="86"/>
                  <a:pt x="192" y="83"/>
                  <a:pt x="200" y="80"/>
                </a:cubicBezTo>
                <a:cubicBezTo>
                  <a:pt x="204" y="78"/>
                  <a:pt x="209" y="76"/>
                  <a:pt x="214" y="75"/>
                </a:cubicBezTo>
                <a:cubicBezTo>
                  <a:pt x="217" y="74"/>
                  <a:pt x="219" y="74"/>
                  <a:pt x="222" y="73"/>
                </a:cubicBezTo>
                <a:cubicBezTo>
                  <a:pt x="222" y="73"/>
                  <a:pt x="223" y="73"/>
                  <a:pt x="223" y="73"/>
                </a:cubicBezTo>
                <a:cubicBezTo>
                  <a:pt x="208" y="78"/>
                  <a:pt x="193" y="84"/>
                  <a:pt x="178" y="90"/>
                </a:cubicBezTo>
                <a:close/>
                <a:moveTo>
                  <a:pt x="318" y="96"/>
                </a:moveTo>
                <a:cubicBezTo>
                  <a:pt x="318" y="96"/>
                  <a:pt x="317" y="97"/>
                  <a:pt x="317" y="97"/>
                </a:cubicBezTo>
                <a:cubicBezTo>
                  <a:pt x="315" y="84"/>
                  <a:pt x="312" y="71"/>
                  <a:pt x="309" y="58"/>
                </a:cubicBezTo>
                <a:cubicBezTo>
                  <a:pt x="309" y="58"/>
                  <a:pt x="310" y="58"/>
                  <a:pt x="310" y="58"/>
                </a:cubicBezTo>
                <a:cubicBezTo>
                  <a:pt x="311" y="66"/>
                  <a:pt x="313" y="74"/>
                  <a:pt x="316" y="82"/>
                </a:cubicBezTo>
                <a:cubicBezTo>
                  <a:pt x="317" y="87"/>
                  <a:pt x="317" y="92"/>
                  <a:pt x="318" y="96"/>
                </a:cubicBezTo>
                <a:close/>
                <a:moveTo>
                  <a:pt x="309" y="58"/>
                </a:moveTo>
                <a:cubicBezTo>
                  <a:pt x="309" y="57"/>
                  <a:pt x="308" y="56"/>
                  <a:pt x="308" y="55"/>
                </a:cubicBezTo>
                <a:cubicBezTo>
                  <a:pt x="308" y="55"/>
                  <a:pt x="309" y="55"/>
                  <a:pt x="309" y="55"/>
                </a:cubicBezTo>
                <a:cubicBezTo>
                  <a:pt x="309" y="55"/>
                  <a:pt x="309" y="55"/>
                  <a:pt x="309" y="55"/>
                </a:cubicBezTo>
                <a:cubicBezTo>
                  <a:pt x="309" y="55"/>
                  <a:pt x="310" y="55"/>
                  <a:pt x="310" y="55"/>
                </a:cubicBezTo>
                <a:cubicBezTo>
                  <a:pt x="310" y="56"/>
                  <a:pt x="310" y="57"/>
                  <a:pt x="310" y="58"/>
                </a:cubicBezTo>
                <a:cubicBezTo>
                  <a:pt x="310" y="58"/>
                  <a:pt x="309" y="58"/>
                  <a:pt x="309" y="58"/>
                </a:cubicBezTo>
                <a:close/>
                <a:moveTo>
                  <a:pt x="307" y="54"/>
                </a:moveTo>
                <a:cubicBezTo>
                  <a:pt x="302" y="54"/>
                  <a:pt x="292" y="57"/>
                  <a:pt x="287" y="58"/>
                </a:cubicBezTo>
                <a:cubicBezTo>
                  <a:pt x="295" y="56"/>
                  <a:pt x="303" y="54"/>
                  <a:pt x="308" y="54"/>
                </a:cubicBezTo>
                <a:cubicBezTo>
                  <a:pt x="308" y="56"/>
                  <a:pt x="308" y="57"/>
                  <a:pt x="308" y="58"/>
                </a:cubicBezTo>
                <a:cubicBezTo>
                  <a:pt x="306" y="58"/>
                  <a:pt x="302" y="58"/>
                  <a:pt x="299" y="59"/>
                </a:cubicBezTo>
                <a:cubicBezTo>
                  <a:pt x="303" y="58"/>
                  <a:pt x="306" y="58"/>
                  <a:pt x="308" y="58"/>
                </a:cubicBezTo>
                <a:cubicBezTo>
                  <a:pt x="310" y="65"/>
                  <a:pt x="312" y="72"/>
                  <a:pt x="313" y="79"/>
                </a:cubicBezTo>
                <a:cubicBezTo>
                  <a:pt x="314" y="85"/>
                  <a:pt x="315" y="91"/>
                  <a:pt x="316" y="97"/>
                </a:cubicBezTo>
                <a:cubicBezTo>
                  <a:pt x="299" y="99"/>
                  <a:pt x="283" y="103"/>
                  <a:pt x="266" y="107"/>
                </a:cubicBezTo>
                <a:cubicBezTo>
                  <a:pt x="264" y="107"/>
                  <a:pt x="263" y="107"/>
                  <a:pt x="261" y="108"/>
                </a:cubicBezTo>
                <a:cubicBezTo>
                  <a:pt x="262" y="108"/>
                  <a:pt x="263" y="107"/>
                  <a:pt x="264" y="107"/>
                </a:cubicBezTo>
                <a:cubicBezTo>
                  <a:pt x="257" y="109"/>
                  <a:pt x="250" y="111"/>
                  <a:pt x="242" y="113"/>
                </a:cubicBezTo>
                <a:cubicBezTo>
                  <a:pt x="242" y="112"/>
                  <a:pt x="242" y="112"/>
                  <a:pt x="243" y="112"/>
                </a:cubicBezTo>
                <a:cubicBezTo>
                  <a:pt x="245" y="110"/>
                  <a:pt x="250" y="110"/>
                  <a:pt x="254" y="109"/>
                </a:cubicBezTo>
                <a:cubicBezTo>
                  <a:pt x="251" y="109"/>
                  <a:pt x="246" y="110"/>
                  <a:pt x="243" y="111"/>
                </a:cubicBezTo>
                <a:cubicBezTo>
                  <a:pt x="244" y="101"/>
                  <a:pt x="245" y="92"/>
                  <a:pt x="247" y="82"/>
                </a:cubicBezTo>
                <a:cubicBezTo>
                  <a:pt x="259" y="79"/>
                  <a:pt x="272" y="75"/>
                  <a:pt x="284" y="72"/>
                </a:cubicBezTo>
                <a:cubicBezTo>
                  <a:pt x="285" y="72"/>
                  <a:pt x="285" y="71"/>
                  <a:pt x="284" y="72"/>
                </a:cubicBezTo>
                <a:cubicBezTo>
                  <a:pt x="277" y="73"/>
                  <a:pt x="269" y="75"/>
                  <a:pt x="261" y="77"/>
                </a:cubicBezTo>
                <a:cubicBezTo>
                  <a:pt x="258" y="78"/>
                  <a:pt x="254" y="79"/>
                  <a:pt x="250" y="80"/>
                </a:cubicBezTo>
                <a:cubicBezTo>
                  <a:pt x="248" y="81"/>
                  <a:pt x="247" y="81"/>
                  <a:pt x="247" y="81"/>
                </a:cubicBezTo>
                <a:cubicBezTo>
                  <a:pt x="247" y="81"/>
                  <a:pt x="247" y="81"/>
                  <a:pt x="247" y="81"/>
                </a:cubicBezTo>
                <a:cubicBezTo>
                  <a:pt x="247" y="81"/>
                  <a:pt x="252" y="80"/>
                  <a:pt x="254" y="79"/>
                </a:cubicBezTo>
                <a:cubicBezTo>
                  <a:pt x="254" y="79"/>
                  <a:pt x="254" y="78"/>
                  <a:pt x="254" y="78"/>
                </a:cubicBezTo>
                <a:cubicBezTo>
                  <a:pt x="251" y="79"/>
                  <a:pt x="249" y="80"/>
                  <a:pt x="247" y="81"/>
                </a:cubicBezTo>
                <a:cubicBezTo>
                  <a:pt x="247" y="77"/>
                  <a:pt x="248" y="74"/>
                  <a:pt x="248" y="70"/>
                </a:cubicBezTo>
                <a:cubicBezTo>
                  <a:pt x="255" y="68"/>
                  <a:pt x="263" y="65"/>
                  <a:pt x="270" y="63"/>
                </a:cubicBezTo>
                <a:cubicBezTo>
                  <a:pt x="271" y="63"/>
                  <a:pt x="275" y="62"/>
                  <a:pt x="280" y="60"/>
                </a:cubicBezTo>
                <a:cubicBezTo>
                  <a:pt x="283" y="60"/>
                  <a:pt x="285" y="59"/>
                  <a:pt x="288" y="59"/>
                </a:cubicBezTo>
                <a:cubicBezTo>
                  <a:pt x="289" y="58"/>
                  <a:pt x="304" y="55"/>
                  <a:pt x="296" y="57"/>
                </a:cubicBezTo>
                <a:cubicBezTo>
                  <a:pt x="295" y="57"/>
                  <a:pt x="295" y="58"/>
                  <a:pt x="296" y="58"/>
                </a:cubicBezTo>
                <a:cubicBezTo>
                  <a:pt x="298" y="57"/>
                  <a:pt x="300" y="57"/>
                  <a:pt x="302" y="56"/>
                </a:cubicBezTo>
                <a:cubicBezTo>
                  <a:pt x="302" y="56"/>
                  <a:pt x="302" y="56"/>
                  <a:pt x="302" y="56"/>
                </a:cubicBezTo>
                <a:cubicBezTo>
                  <a:pt x="296" y="57"/>
                  <a:pt x="290" y="58"/>
                  <a:pt x="284" y="59"/>
                </a:cubicBezTo>
                <a:cubicBezTo>
                  <a:pt x="284" y="59"/>
                  <a:pt x="284" y="59"/>
                  <a:pt x="284" y="59"/>
                </a:cubicBezTo>
                <a:cubicBezTo>
                  <a:pt x="285" y="59"/>
                  <a:pt x="286" y="58"/>
                  <a:pt x="287" y="58"/>
                </a:cubicBezTo>
                <a:cubicBezTo>
                  <a:pt x="286" y="58"/>
                  <a:pt x="285" y="59"/>
                  <a:pt x="284" y="59"/>
                </a:cubicBezTo>
                <a:cubicBezTo>
                  <a:pt x="272" y="61"/>
                  <a:pt x="260" y="64"/>
                  <a:pt x="248" y="67"/>
                </a:cubicBezTo>
                <a:cubicBezTo>
                  <a:pt x="248" y="67"/>
                  <a:pt x="248" y="66"/>
                  <a:pt x="248" y="65"/>
                </a:cubicBezTo>
                <a:cubicBezTo>
                  <a:pt x="254" y="64"/>
                  <a:pt x="259" y="62"/>
                  <a:pt x="265" y="60"/>
                </a:cubicBezTo>
                <a:cubicBezTo>
                  <a:pt x="274" y="58"/>
                  <a:pt x="282" y="55"/>
                  <a:pt x="291" y="53"/>
                </a:cubicBezTo>
                <a:cubicBezTo>
                  <a:pt x="295" y="52"/>
                  <a:pt x="299" y="51"/>
                  <a:pt x="302" y="50"/>
                </a:cubicBezTo>
                <a:cubicBezTo>
                  <a:pt x="304" y="50"/>
                  <a:pt x="305" y="50"/>
                  <a:pt x="306" y="49"/>
                </a:cubicBezTo>
                <a:cubicBezTo>
                  <a:pt x="307" y="51"/>
                  <a:pt x="307" y="52"/>
                  <a:pt x="307" y="54"/>
                </a:cubicBezTo>
                <a:close/>
                <a:moveTo>
                  <a:pt x="307" y="49"/>
                </a:moveTo>
                <a:cubicBezTo>
                  <a:pt x="307" y="49"/>
                  <a:pt x="307" y="49"/>
                  <a:pt x="307" y="49"/>
                </a:cubicBezTo>
                <a:cubicBezTo>
                  <a:pt x="307" y="50"/>
                  <a:pt x="307" y="51"/>
                  <a:pt x="307" y="52"/>
                </a:cubicBezTo>
                <a:cubicBezTo>
                  <a:pt x="307" y="51"/>
                  <a:pt x="307" y="50"/>
                  <a:pt x="307" y="49"/>
                </a:cubicBezTo>
                <a:close/>
                <a:moveTo>
                  <a:pt x="315" y="125"/>
                </a:moveTo>
                <a:cubicBezTo>
                  <a:pt x="297" y="127"/>
                  <a:pt x="280" y="129"/>
                  <a:pt x="262" y="132"/>
                </a:cubicBezTo>
                <a:cubicBezTo>
                  <a:pt x="263" y="130"/>
                  <a:pt x="263" y="128"/>
                  <a:pt x="261" y="128"/>
                </a:cubicBezTo>
                <a:cubicBezTo>
                  <a:pt x="258" y="128"/>
                  <a:pt x="255" y="129"/>
                  <a:pt x="252" y="130"/>
                </a:cubicBezTo>
                <a:cubicBezTo>
                  <a:pt x="248" y="131"/>
                  <a:pt x="244" y="131"/>
                  <a:pt x="240" y="131"/>
                </a:cubicBezTo>
                <a:cubicBezTo>
                  <a:pt x="241" y="125"/>
                  <a:pt x="241" y="119"/>
                  <a:pt x="242" y="113"/>
                </a:cubicBezTo>
                <a:cubicBezTo>
                  <a:pt x="248" y="112"/>
                  <a:pt x="254" y="110"/>
                  <a:pt x="260" y="109"/>
                </a:cubicBezTo>
                <a:cubicBezTo>
                  <a:pt x="263" y="108"/>
                  <a:pt x="265" y="107"/>
                  <a:pt x="268" y="107"/>
                </a:cubicBezTo>
                <a:cubicBezTo>
                  <a:pt x="275" y="105"/>
                  <a:pt x="282" y="104"/>
                  <a:pt x="289" y="103"/>
                </a:cubicBezTo>
                <a:cubicBezTo>
                  <a:pt x="293" y="102"/>
                  <a:pt x="297" y="102"/>
                  <a:pt x="301" y="101"/>
                </a:cubicBezTo>
                <a:cubicBezTo>
                  <a:pt x="302" y="101"/>
                  <a:pt x="313" y="99"/>
                  <a:pt x="308" y="100"/>
                </a:cubicBezTo>
                <a:cubicBezTo>
                  <a:pt x="308" y="101"/>
                  <a:pt x="308" y="101"/>
                  <a:pt x="308" y="101"/>
                </a:cubicBezTo>
                <a:cubicBezTo>
                  <a:pt x="309" y="100"/>
                  <a:pt x="311" y="100"/>
                  <a:pt x="312" y="100"/>
                </a:cubicBezTo>
                <a:cubicBezTo>
                  <a:pt x="312" y="99"/>
                  <a:pt x="312" y="99"/>
                  <a:pt x="312" y="99"/>
                </a:cubicBezTo>
                <a:cubicBezTo>
                  <a:pt x="299" y="101"/>
                  <a:pt x="286" y="103"/>
                  <a:pt x="273" y="106"/>
                </a:cubicBezTo>
                <a:cubicBezTo>
                  <a:pt x="281" y="104"/>
                  <a:pt x="289" y="102"/>
                  <a:pt x="297" y="100"/>
                </a:cubicBezTo>
                <a:cubicBezTo>
                  <a:pt x="303" y="99"/>
                  <a:pt x="309" y="98"/>
                  <a:pt x="315" y="97"/>
                </a:cubicBezTo>
                <a:cubicBezTo>
                  <a:pt x="315" y="97"/>
                  <a:pt x="316" y="97"/>
                  <a:pt x="316" y="97"/>
                </a:cubicBezTo>
                <a:cubicBezTo>
                  <a:pt x="318" y="106"/>
                  <a:pt x="319" y="115"/>
                  <a:pt x="320" y="124"/>
                </a:cubicBezTo>
                <a:cubicBezTo>
                  <a:pt x="318" y="125"/>
                  <a:pt x="316" y="125"/>
                  <a:pt x="315" y="125"/>
                </a:cubicBezTo>
                <a:close/>
                <a:moveTo>
                  <a:pt x="242" y="77"/>
                </a:moveTo>
                <a:cubicBezTo>
                  <a:pt x="240" y="77"/>
                  <a:pt x="237" y="78"/>
                  <a:pt x="235" y="78"/>
                </a:cubicBezTo>
                <a:cubicBezTo>
                  <a:pt x="236" y="77"/>
                  <a:pt x="236" y="75"/>
                  <a:pt x="236" y="74"/>
                </a:cubicBezTo>
                <a:cubicBezTo>
                  <a:pt x="240" y="73"/>
                  <a:pt x="244" y="71"/>
                  <a:pt x="248" y="70"/>
                </a:cubicBezTo>
                <a:cubicBezTo>
                  <a:pt x="247" y="74"/>
                  <a:pt x="247" y="77"/>
                  <a:pt x="246" y="81"/>
                </a:cubicBezTo>
                <a:cubicBezTo>
                  <a:pt x="246" y="81"/>
                  <a:pt x="245" y="82"/>
                  <a:pt x="244" y="82"/>
                </a:cubicBezTo>
                <a:cubicBezTo>
                  <a:pt x="244" y="82"/>
                  <a:pt x="244" y="83"/>
                  <a:pt x="244" y="83"/>
                </a:cubicBezTo>
                <a:cubicBezTo>
                  <a:pt x="245" y="83"/>
                  <a:pt x="246" y="83"/>
                  <a:pt x="246" y="83"/>
                </a:cubicBezTo>
                <a:cubicBezTo>
                  <a:pt x="245" y="92"/>
                  <a:pt x="244" y="102"/>
                  <a:pt x="242" y="111"/>
                </a:cubicBezTo>
                <a:cubicBezTo>
                  <a:pt x="241" y="112"/>
                  <a:pt x="240" y="112"/>
                  <a:pt x="240" y="114"/>
                </a:cubicBezTo>
                <a:cubicBezTo>
                  <a:pt x="237" y="114"/>
                  <a:pt x="234" y="115"/>
                  <a:pt x="232" y="116"/>
                </a:cubicBezTo>
                <a:cubicBezTo>
                  <a:pt x="233" y="105"/>
                  <a:pt x="234" y="94"/>
                  <a:pt x="235" y="83"/>
                </a:cubicBezTo>
                <a:cubicBezTo>
                  <a:pt x="235" y="82"/>
                  <a:pt x="235" y="81"/>
                  <a:pt x="235" y="79"/>
                </a:cubicBezTo>
                <a:cubicBezTo>
                  <a:pt x="237" y="79"/>
                  <a:pt x="240" y="78"/>
                  <a:pt x="242" y="78"/>
                </a:cubicBezTo>
                <a:cubicBezTo>
                  <a:pt x="242" y="78"/>
                  <a:pt x="242" y="77"/>
                  <a:pt x="242" y="77"/>
                </a:cubicBezTo>
                <a:close/>
                <a:moveTo>
                  <a:pt x="214" y="81"/>
                </a:moveTo>
                <a:cubicBezTo>
                  <a:pt x="220" y="79"/>
                  <a:pt x="226" y="77"/>
                  <a:pt x="232" y="75"/>
                </a:cubicBezTo>
                <a:cubicBezTo>
                  <a:pt x="233" y="75"/>
                  <a:pt x="234" y="76"/>
                  <a:pt x="234" y="76"/>
                </a:cubicBezTo>
                <a:cubicBezTo>
                  <a:pt x="234" y="76"/>
                  <a:pt x="235" y="76"/>
                  <a:pt x="234" y="76"/>
                </a:cubicBezTo>
                <a:cubicBezTo>
                  <a:pt x="234" y="75"/>
                  <a:pt x="233" y="75"/>
                  <a:pt x="233" y="75"/>
                </a:cubicBezTo>
                <a:cubicBezTo>
                  <a:pt x="234" y="75"/>
                  <a:pt x="235" y="74"/>
                  <a:pt x="236" y="74"/>
                </a:cubicBezTo>
                <a:cubicBezTo>
                  <a:pt x="235" y="75"/>
                  <a:pt x="235" y="77"/>
                  <a:pt x="235" y="78"/>
                </a:cubicBezTo>
                <a:cubicBezTo>
                  <a:pt x="222" y="81"/>
                  <a:pt x="209" y="85"/>
                  <a:pt x="196" y="89"/>
                </a:cubicBezTo>
                <a:cubicBezTo>
                  <a:pt x="194" y="90"/>
                  <a:pt x="191" y="91"/>
                  <a:pt x="188" y="92"/>
                </a:cubicBezTo>
                <a:cubicBezTo>
                  <a:pt x="193" y="90"/>
                  <a:pt x="198" y="87"/>
                  <a:pt x="203" y="85"/>
                </a:cubicBezTo>
                <a:cubicBezTo>
                  <a:pt x="206" y="84"/>
                  <a:pt x="210" y="82"/>
                  <a:pt x="214" y="81"/>
                </a:cubicBezTo>
                <a:close/>
                <a:moveTo>
                  <a:pt x="205" y="84"/>
                </a:moveTo>
                <a:cubicBezTo>
                  <a:pt x="205" y="84"/>
                  <a:pt x="206" y="83"/>
                  <a:pt x="207" y="83"/>
                </a:cubicBezTo>
                <a:cubicBezTo>
                  <a:pt x="212" y="81"/>
                  <a:pt x="224" y="74"/>
                  <a:pt x="231" y="75"/>
                </a:cubicBezTo>
                <a:cubicBezTo>
                  <a:pt x="228" y="76"/>
                  <a:pt x="225" y="77"/>
                  <a:pt x="222" y="78"/>
                </a:cubicBezTo>
                <a:cubicBezTo>
                  <a:pt x="216" y="80"/>
                  <a:pt x="210" y="82"/>
                  <a:pt x="205" y="84"/>
                </a:cubicBezTo>
                <a:close/>
                <a:moveTo>
                  <a:pt x="248" y="70"/>
                </a:moveTo>
                <a:cubicBezTo>
                  <a:pt x="244" y="71"/>
                  <a:pt x="240" y="72"/>
                  <a:pt x="236" y="73"/>
                </a:cubicBezTo>
                <a:cubicBezTo>
                  <a:pt x="236" y="73"/>
                  <a:pt x="236" y="72"/>
                  <a:pt x="236" y="71"/>
                </a:cubicBezTo>
                <a:cubicBezTo>
                  <a:pt x="240" y="70"/>
                  <a:pt x="244" y="69"/>
                  <a:pt x="248" y="68"/>
                </a:cubicBezTo>
                <a:cubicBezTo>
                  <a:pt x="248" y="68"/>
                  <a:pt x="248" y="69"/>
                  <a:pt x="248" y="70"/>
                </a:cubicBezTo>
                <a:close/>
                <a:moveTo>
                  <a:pt x="248" y="68"/>
                </a:moveTo>
                <a:cubicBezTo>
                  <a:pt x="255" y="66"/>
                  <a:pt x="263" y="64"/>
                  <a:pt x="270" y="62"/>
                </a:cubicBezTo>
                <a:cubicBezTo>
                  <a:pt x="273" y="62"/>
                  <a:pt x="276" y="61"/>
                  <a:pt x="279" y="60"/>
                </a:cubicBezTo>
                <a:cubicBezTo>
                  <a:pt x="269" y="63"/>
                  <a:pt x="258" y="66"/>
                  <a:pt x="248" y="70"/>
                </a:cubicBezTo>
                <a:cubicBezTo>
                  <a:pt x="248" y="69"/>
                  <a:pt x="248" y="68"/>
                  <a:pt x="248" y="68"/>
                </a:cubicBezTo>
                <a:close/>
                <a:moveTo>
                  <a:pt x="242" y="112"/>
                </a:moveTo>
                <a:cubicBezTo>
                  <a:pt x="242" y="112"/>
                  <a:pt x="242" y="113"/>
                  <a:pt x="242" y="113"/>
                </a:cubicBezTo>
                <a:cubicBezTo>
                  <a:pt x="241" y="113"/>
                  <a:pt x="241" y="113"/>
                  <a:pt x="240" y="113"/>
                </a:cubicBezTo>
                <a:cubicBezTo>
                  <a:pt x="240" y="113"/>
                  <a:pt x="241" y="112"/>
                  <a:pt x="242" y="112"/>
                </a:cubicBezTo>
                <a:close/>
                <a:moveTo>
                  <a:pt x="248" y="67"/>
                </a:moveTo>
                <a:cubicBezTo>
                  <a:pt x="244" y="68"/>
                  <a:pt x="240" y="69"/>
                  <a:pt x="236" y="71"/>
                </a:cubicBezTo>
                <a:cubicBezTo>
                  <a:pt x="236" y="70"/>
                  <a:pt x="237" y="70"/>
                  <a:pt x="237" y="69"/>
                </a:cubicBezTo>
                <a:cubicBezTo>
                  <a:pt x="240" y="68"/>
                  <a:pt x="244" y="67"/>
                  <a:pt x="248" y="65"/>
                </a:cubicBezTo>
                <a:cubicBezTo>
                  <a:pt x="248" y="66"/>
                  <a:pt x="248" y="67"/>
                  <a:pt x="248" y="67"/>
                </a:cubicBezTo>
                <a:close/>
                <a:moveTo>
                  <a:pt x="169" y="127"/>
                </a:moveTo>
                <a:cubicBezTo>
                  <a:pt x="169" y="127"/>
                  <a:pt x="169" y="127"/>
                  <a:pt x="169" y="126"/>
                </a:cubicBezTo>
                <a:cubicBezTo>
                  <a:pt x="169" y="126"/>
                  <a:pt x="170" y="126"/>
                  <a:pt x="170" y="125"/>
                </a:cubicBezTo>
                <a:cubicBezTo>
                  <a:pt x="171" y="125"/>
                  <a:pt x="171" y="125"/>
                  <a:pt x="172" y="125"/>
                </a:cubicBezTo>
                <a:cubicBezTo>
                  <a:pt x="172" y="125"/>
                  <a:pt x="172" y="126"/>
                  <a:pt x="172" y="126"/>
                </a:cubicBezTo>
                <a:cubicBezTo>
                  <a:pt x="171" y="127"/>
                  <a:pt x="170" y="127"/>
                  <a:pt x="169" y="127"/>
                </a:cubicBezTo>
                <a:close/>
                <a:moveTo>
                  <a:pt x="156" y="104"/>
                </a:moveTo>
                <a:cubicBezTo>
                  <a:pt x="154" y="104"/>
                  <a:pt x="153" y="105"/>
                  <a:pt x="152" y="106"/>
                </a:cubicBezTo>
                <a:cubicBezTo>
                  <a:pt x="145" y="108"/>
                  <a:pt x="139" y="110"/>
                  <a:pt x="132" y="112"/>
                </a:cubicBezTo>
                <a:cubicBezTo>
                  <a:pt x="134" y="111"/>
                  <a:pt x="136" y="110"/>
                  <a:pt x="138" y="109"/>
                </a:cubicBezTo>
                <a:cubicBezTo>
                  <a:pt x="141" y="107"/>
                  <a:pt x="144" y="106"/>
                  <a:pt x="147" y="104"/>
                </a:cubicBezTo>
                <a:cubicBezTo>
                  <a:pt x="153" y="103"/>
                  <a:pt x="159" y="102"/>
                  <a:pt x="163" y="99"/>
                </a:cubicBezTo>
                <a:cubicBezTo>
                  <a:pt x="164" y="98"/>
                  <a:pt x="164" y="98"/>
                  <a:pt x="163" y="98"/>
                </a:cubicBezTo>
                <a:cubicBezTo>
                  <a:pt x="163" y="98"/>
                  <a:pt x="163" y="98"/>
                  <a:pt x="163" y="98"/>
                </a:cubicBezTo>
                <a:cubicBezTo>
                  <a:pt x="163" y="98"/>
                  <a:pt x="162" y="99"/>
                  <a:pt x="159" y="100"/>
                </a:cubicBezTo>
                <a:cubicBezTo>
                  <a:pt x="157" y="101"/>
                  <a:pt x="155" y="101"/>
                  <a:pt x="153" y="102"/>
                </a:cubicBezTo>
                <a:cubicBezTo>
                  <a:pt x="152" y="102"/>
                  <a:pt x="151" y="103"/>
                  <a:pt x="150" y="103"/>
                </a:cubicBezTo>
                <a:cubicBezTo>
                  <a:pt x="155" y="100"/>
                  <a:pt x="161" y="98"/>
                  <a:pt x="166" y="95"/>
                </a:cubicBezTo>
                <a:cubicBezTo>
                  <a:pt x="166" y="97"/>
                  <a:pt x="166" y="98"/>
                  <a:pt x="166" y="99"/>
                </a:cubicBezTo>
                <a:cubicBezTo>
                  <a:pt x="163" y="101"/>
                  <a:pt x="159" y="102"/>
                  <a:pt x="156" y="104"/>
                </a:cubicBezTo>
                <a:close/>
                <a:moveTo>
                  <a:pt x="162" y="101"/>
                </a:moveTo>
                <a:cubicBezTo>
                  <a:pt x="160" y="102"/>
                  <a:pt x="158" y="103"/>
                  <a:pt x="156" y="104"/>
                </a:cubicBezTo>
                <a:cubicBezTo>
                  <a:pt x="156" y="104"/>
                  <a:pt x="155" y="105"/>
                  <a:pt x="155" y="105"/>
                </a:cubicBezTo>
                <a:cubicBezTo>
                  <a:pt x="157" y="104"/>
                  <a:pt x="160" y="102"/>
                  <a:pt x="162" y="101"/>
                </a:cubicBezTo>
                <a:close/>
                <a:moveTo>
                  <a:pt x="127" y="116"/>
                </a:moveTo>
                <a:cubicBezTo>
                  <a:pt x="128" y="116"/>
                  <a:pt x="129" y="115"/>
                  <a:pt x="130" y="115"/>
                </a:cubicBezTo>
                <a:cubicBezTo>
                  <a:pt x="130" y="115"/>
                  <a:pt x="130" y="115"/>
                  <a:pt x="130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34" y="113"/>
                  <a:pt x="139" y="111"/>
                  <a:pt x="143" y="110"/>
                </a:cubicBezTo>
                <a:cubicBezTo>
                  <a:pt x="143" y="110"/>
                  <a:pt x="144" y="109"/>
                  <a:pt x="144" y="109"/>
                </a:cubicBezTo>
                <a:cubicBezTo>
                  <a:pt x="139" y="112"/>
                  <a:pt x="133" y="115"/>
                  <a:pt x="127" y="118"/>
                </a:cubicBezTo>
                <a:cubicBezTo>
                  <a:pt x="127" y="117"/>
                  <a:pt x="127" y="117"/>
                  <a:pt x="127" y="117"/>
                </a:cubicBezTo>
                <a:cubicBezTo>
                  <a:pt x="127" y="116"/>
                  <a:pt x="127" y="116"/>
                  <a:pt x="127" y="116"/>
                </a:cubicBezTo>
                <a:close/>
                <a:moveTo>
                  <a:pt x="166" y="98"/>
                </a:moveTo>
                <a:cubicBezTo>
                  <a:pt x="166" y="98"/>
                  <a:pt x="166" y="98"/>
                  <a:pt x="166" y="98"/>
                </a:cubicBezTo>
                <a:cubicBezTo>
                  <a:pt x="168" y="97"/>
                  <a:pt x="170" y="96"/>
                  <a:pt x="171" y="95"/>
                </a:cubicBezTo>
                <a:cubicBezTo>
                  <a:pt x="171" y="95"/>
                  <a:pt x="171" y="96"/>
                  <a:pt x="171" y="97"/>
                </a:cubicBezTo>
                <a:cubicBezTo>
                  <a:pt x="170" y="98"/>
                  <a:pt x="168" y="98"/>
                  <a:pt x="166" y="99"/>
                </a:cubicBezTo>
                <a:cubicBezTo>
                  <a:pt x="166" y="99"/>
                  <a:pt x="166" y="98"/>
                  <a:pt x="166" y="98"/>
                </a:cubicBezTo>
                <a:close/>
                <a:moveTo>
                  <a:pt x="171" y="98"/>
                </a:moveTo>
                <a:cubicBezTo>
                  <a:pt x="171" y="101"/>
                  <a:pt x="170" y="104"/>
                  <a:pt x="170" y="108"/>
                </a:cubicBezTo>
                <a:cubicBezTo>
                  <a:pt x="170" y="113"/>
                  <a:pt x="169" y="119"/>
                  <a:pt x="169" y="125"/>
                </a:cubicBezTo>
                <a:cubicBezTo>
                  <a:pt x="168" y="125"/>
                  <a:pt x="168" y="125"/>
                  <a:pt x="167" y="126"/>
                </a:cubicBezTo>
                <a:cubicBezTo>
                  <a:pt x="167" y="126"/>
                  <a:pt x="167" y="127"/>
                  <a:pt x="168" y="127"/>
                </a:cubicBezTo>
                <a:cubicBezTo>
                  <a:pt x="168" y="127"/>
                  <a:pt x="168" y="127"/>
                  <a:pt x="169" y="126"/>
                </a:cubicBezTo>
                <a:cubicBezTo>
                  <a:pt x="169" y="127"/>
                  <a:pt x="169" y="127"/>
                  <a:pt x="168" y="128"/>
                </a:cubicBezTo>
                <a:cubicBezTo>
                  <a:pt x="167" y="128"/>
                  <a:pt x="166" y="128"/>
                  <a:pt x="165" y="129"/>
                </a:cubicBezTo>
                <a:cubicBezTo>
                  <a:pt x="165" y="124"/>
                  <a:pt x="165" y="119"/>
                  <a:pt x="165" y="114"/>
                </a:cubicBezTo>
                <a:cubicBezTo>
                  <a:pt x="166" y="109"/>
                  <a:pt x="166" y="104"/>
                  <a:pt x="166" y="100"/>
                </a:cubicBezTo>
                <a:cubicBezTo>
                  <a:pt x="168" y="99"/>
                  <a:pt x="169" y="98"/>
                  <a:pt x="171" y="98"/>
                </a:cubicBezTo>
                <a:close/>
                <a:moveTo>
                  <a:pt x="172" y="94"/>
                </a:moveTo>
                <a:cubicBezTo>
                  <a:pt x="172" y="93"/>
                  <a:pt x="172" y="93"/>
                  <a:pt x="172" y="93"/>
                </a:cubicBezTo>
                <a:cubicBezTo>
                  <a:pt x="173" y="93"/>
                  <a:pt x="174" y="92"/>
                  <a:pt x="175" y="92"/>
                </a:cubicBezTo>
                <a:cubicBezTo>
                  <a:pt x="174" y="92"/>
                  <a:pt x="173" y="93"/>
                  <a:pt x="172" y="94"/>
                </a:cubicBezTo>
                <a:close/>
                <a:moveTo>
                  <a:pt x="171" y="94"/>
                </a:moveTo>
                <a:cubicBezTo>
                  <a:pt x="170" y="95"/>
                  <a:pt x="168" y="96"/>
                  <a:pt x="166" y="98"/>
                </a:cubicBezTo>
                <a:cubicBezTo>
                  <a:pt x="166" y="97"/>
                  <a:pt x="167" y="97"/>
                  <a:pt x="167" y="96"/>
                </a:cubicBezTo>
                <a:cubicBezTo>
                  <a:pt x="167" y="96"/>
                  <a:pt x="167" y="96"/>
                  <a:pt x="167" y="95"/>
                </a:cubicBezTo>
                <a:cubicBezTo>
                  <a:pt x="168" y="94"/>
                  <a:pt x="170" y="94"/>
                  <a:pt x="172" y="93"/>
                </a:cubicBezTo>
                <a:cubicBezTo>
                  <a:pt x="172" y="93"/>
                  <a:pt x="172" y="94"/>
                  <a:pt x="171" y="94"/>
                </a:cubicBezTo>
                <a:close/>
                <a:moveTo>
                  <a:pt x="145" y="105"/>
                </a:moveTo>
                <a:cubicBezTo>
                  <a:pt x="146" y="105"/>
                  <a:pt x="146" y="105"/>
                  <a:pt x="146" y="105"/>
                </a:cubicBezTo>
                <a:cubicBezTo>
                  <a:pt x="145" y="105"/>
                  <a:pt x="144" y="106"/>
                  <a:pt x="142" y="106"/>
                </a:cubicBezTo>
                <a:cubicBezTo>
                  <a:pt x="138" y="109"/>
                  <a:pt x="133" y="111"/>
                  <a:pt x="128" y="11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128" y="114"/>
                  <a:pt x="128" y="113"/>
                  <a:pt x="128" y="112"/>
                </a:cubicBezTo>
                <a:cubicBezTo>
                  <a:pt x="133" y="109"/>
                  <a:pt x="139" y="107"/>
                  <a:pt x="145" y="105"/>
                </a:cubicBezTo>
                <a:close/>
                <a:moveTo>
                  <a:pt x="127" y="118"/>
                </a:moveTo>
                <a:cubicBezTo>
                  <a:pt x="126" y="121"/>
                  <a:pt x="126" y="124"/>
                  <a:pt x="126" y="127"/>
                </a:cubicBezTo>
                <a:cubicBezTo>
                  <a:pt x="124" y="128"/>
                  <a:pt x="122" y="128"/>
                  <a:pt x="121" y="129"/>
                </a:cubicBezTo>
                <a:cubicBezTo>
                  <a:pt x="121" y="128"/>
                  <a:pt x="121" y="127"/>
                  <a:pt x="121" y="126"/>
                </a:cubicBezTo>
                <a:cubicBezTo>
                  <a:pt x="121" y="126"/>
                  <a:pt x="121" y="125"/>
                  <a:pt x="121" y="125"/>
                </a:cubicBezTo>
                <a:cubicBezTo>
                  <a:pt x="121" y="124"/>
                  <a:pt x="121" y="122"/>
                  <a:pt x="121" y="121"/>
                </a:cubicBezTo>
                <a:cubicBezTo>
                  <a:pt x="123" y="120"/>
                  <a:pt x="125" y="119"/>
                  <a:pt x="127" y="118"/>
                </a:cubicBezTo>
                <a:close/>
                <a:moveTo>
                  <a:pt x="120" y="144"/>
                </a:moveTo>
                <a:cubicBezTo>
                  <a:pt x="120" y="139"/>
                  <a:pt x="121" y="134"/>
                  <a:pt x="121" y="130"/>
                </a:cubicBezTo>
                <a:cubicBezTo>
                  <a:pt x="122" y="129"/>
                  <a:pt x="124" y="129"/>
                  <a:pt x="126" y="128"/>
                </a:cubicBezTo>
                <a:cubicBezTo>
                  <a:pt x="125" y="133"/>
                  <a:pt x="125" y="139"/>
                  <a:pt x="124" y="144"/>
                </a:cubicBezTo>
                <a:cubicBezTo>
                  <a:pt x="123" y="144"/>
                  <a:pt x="121" y="145"/>
                  <a:pt x="120" y="145"/>
                </a:cubicBezTo>
                <a:cubicBezTo>
                  <a:pt x="120" y="145"/>
                  <a:pt x="120" y="144"/>
                  <a:pt x="120" y="144"/>
                </a:cubicBezTo>
                <a:close/>
                <a:moveTo>
                  <a:pt x="125" y="135"/>
                </a:moveTo>
                <a:cubicBezTo>
                  <a:pt x="125" y="133"/>
                  <a:pt x="126" y="131"/>
                  <a:pt x="126" y="128"/>
                </a:cubicBezTo>
                <a:cubicBezTo>
                  <a:pt x="134" y="126"/>
                  <a:pt x="141" y="123"/>
                  <a:pt x="148" y="120"/>
                </a:cubicBezTo>
                <a:cubicBezTo>
                  <a:pt x="149" y="120"/>
                  <a:pt x="149" y="119"/>
                  <a:pt x="148" y="120"/>
                </a:cubicBezTo>
                <a:cubicBezTo>
                  <a:pt x="141" y="122"/>
                  <a:pt x="134" y="125"/>
                  <a:pt x="126" y="127"/>
                </a:cubicBezTo>
                <a:cubicBezTo>
                  <a:pt x="126" y="124"/>
                  <a:pt x="127" y="121"/>
                  <a:pt x="127" y="118"/>
                </a:cubicBezTo>
                <a:cubicBezTo>
                  <a:pt x="133" y="115"/>
                  <a:pt x="140" y="112"/>
                  <a:pt x="146" y="109"/>
                </a:cubicBezTo>
                <a:cubicBezTo>
                  <a:pt x="147" y="109"/>
                  <a:pt x="147" y="109"/>
                  <a:pt x="147" y="108"/>
                </a:cubicBezTo>
                <a:cubicBezTo>
                  <a:pt x="145" y="109"/>
                  <a:pt x="143" y="110"/>
                  <a:pt x="142" y="111"/>
                </a:cubicBezTo>
                <a:cubicBezTo>
                  <a:pt x="141" y="111"/>
                  <a:pt x="142" y="112"/>
                  <a:pt x="142" y="111"/>
                </a:cubicBezTo>
                <a:cubicBezTo>
                  <a:pt x="144" y="110"/>
                  <a:pt x="147" y="109"/>
                  <a:pt x="150" y="108"/>
                </a:cubicBezTo>
                <a:cubicBezTo>
                  <a:pt x="155" y="106"/>
                  <a:pt x="162" y="104"/>
                  <a:pt x="163" y="104"/>
                </a:cubicBezTo>
                <a:cubicBezTo>
                  <a:pt x="162" y="104"/>
                  <a:pt x="163" y="105"/>
                  <a:pt x="163" y="104"/>
                </a:cubicBezTo>
                <a:cubicBezTo>
                  <a:pt x="164" y="103"/>
                  <a:pt x="161" y="103"/>
                  <a:pt x="158" y="104"/>
                </a:cubicBezTo>
                <a:cubicBezTo>
                  <a:pt x="161" y="103"/>
                  <a:pt x="163" y="101"/>
                  <a:pt x="16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5" y="110"/>
                  <a:pt x="165" y="119"/>
                  <a:pt x="164" y="129"/>
                </a:cubicBezTo>
                <a:cubicBezTo>
                  <a:pt x="151" y="134"/>
                  <a:pt x="138" y="139"/>
                  <a:pt x="125" y="144"/>
                </a:cubicBezTo>
                <a:cubicBezTo>
                  <a:pt x="125" y="141"/>
                  <a:pt x="125" y="138"/>
                  <a:pt x="125" y="135"/>
                </a:cubicBezTo>
                <a:close/>
                <a:moveTo>
                  <a:pt x="164" y="130"/>
                </a:moveTo>
                <a:cubicBezTo>
                  <a:pt x="164" y="133"/>
                  <a:pt x="164" y="135"/>
                  <a:pt x="164" y="138"/>
                </a:cubicBezTo>
                <a:cubicBezTo>
                  <a:pt x="151" y="142"/>
                  <a:pt x="138" y="147"/>
                  <a:pt x="125" y="152"/>
                </a:cubicBezTo>
                <a:cubicBezTo>
                  <a:pt x="127" y="148"/>
                  <a:pt x="142" y="143"/>
                  <a:pt x="145" y="142"/>
                </a:cubicBezTo>
                <a:cubicBezTo>
                  <a:pt x="151" y="140"/>
                  <a:pt x="157" y="138"/>
                  <a:pt x="163" y="136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155" y="138"/>
                  <a:pt x="147" y="141"/>
                  <a:pt x="139" y="144"/>
                </a:cubicBezTo>
                <a:cubicBezTo>
                  <a:pt x="136" y="145"/>
                  <a:pt x="126" y="148"/>
                  <a:pt x="124" y="152"/>
                </a:cubicBezTo>
                <a:cubicBezTo>
                  <a:pt x="124" y="153"/>
                  <a:pt x="124" y="153"/>
                  <a:pt x="124" y="153"/>
                </a:cubicBezTo>
                <a:cubicBezTo>
                  <a:pt x="124" y="150"/>
                  <a:pt x="124" y="147"/>
                  <a:pt x="124" y="145"/>
                </a:cubicBezTo>
                <a:cubicBezTo>
                  <a:pt x="138" y="140"/>
                  <a:pt x="151" y="135"/>
                  <a:pt x="164" y="130"/>
                </a:cubicBezTo>
                <a:close/>
                <a:moveTo>
                  <a:pt x="164" y="138"/>
                </a:moveTo>
                <a:cubicBezTo>
                  <a:pt x="163" y="139"/>
                  <a:pt x="163" y="141"/>
                  <a:pt x="163" y="142"/>
                </a:cubicBezTo>
                <a:cubicBezTo>
                  <a:pt x="150" y="145"/>
                  <a:pt x="138" y="149"/>
                  <a:pt x="125" y="153"/>
                </a:cubicBezTo>
                <a:cubicBezTo>
                  <a:pt x="138" y="148"/>
                  <a:pt x="151" y="143"/>
                  <a:pt x="164" y="138"/>
                </a:cubicBezTo>
                <a:close/>
                <a:moveTo>
                  <a:pt x="164" y="138"/>
                </a:moveTo>
                <a:cubicBezTo>
                  <a:pt x="164" y="135"/>
                  <a:pt x="164" y="133"/>
                  <a:pt x="165" y="130"/>
                </a:cubicBezTo>
                <a:cubicBezTo>
                  <a:pt x="166" y="129"/>
                  <a:pt x="167" y="129"/>
                  <a:pt x="168" y="129"/>
                </a:cubicBezTo>
                <a:cubicBezTo>
                  <a:pt x="168" y="131"/>
                  <a:pt x="168" y="134"/>
                  <a:pt x="168" y="136"/>
                </a:cubicBezTo>
                <a:cubicBezTo>
                  <a:pt x="167" y="137"/>
                  <a:pt x="165" y="137"/>
                  <a:pt x="164" y="138"/>
                </a:cubicBezTo>
                <a:close/>
                <a:moveTo>
                  <a:pt x="224" y="134"/>
                </a:moveTo>
                <a:cubicBezTo>
                  <a:pt x="211" y="138"/>
                  <a:pt x="200" y="142"/>
                  <a:pt x="188" y="147"/>
                </a:cubicBezTo>
                <a:cubicBezTo>
                  <a:pt x="181" y="149"/>
                  <a:pt x="174" y="151"/>
                  <a:pt x="168" y="153"/>
                </a:cubicBezTo>
                <a:cubicBezTo>
                  <a:pt x="186" y="146"/>
                  <a:pt x="205" y="140"/>
                  <a:pt x="224" y="134"/>
                </a:cubicBezTo>
                <a:cubicBezTo>
                  <a:pt x="224" y="134"/>
                  <a:pt x="224" y="134"/>
                  <a:pt x="224" y="134"/>
                </a:cubicBezTo>
                <a:close/>
                <a:moveTo>
                  <a:pt x="227" y="135"/>
                </a:moveTo>
                <a:cubicBezTo>
                  <a:pt x="231" y="134"/>
                  <a:pt x="235" y="133"/>
                  <a:pt x="240" y="132"/>
                </a:cubicBezTo>
                <a:cubicBezTo>
                  <a:pt x="239" y="132"/>
                  <a:pt x="239" y="133"/>
                  <a:pt x="239" y="133"/>
                </a:cubicBezTo>
                <a:cubicBezTo>
                  <a:pt x="239" y="133"/>
                  <a:pt x="240" y="133"/>
                  <a:pt x="240" y="133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42" y="132"/>
                  <a:pt x="244" y="132"/>
                  <a:pt x="246" y="131"/>
                </a:cubicBezTo>
                <a:cubicBezTo>
                  <a:pt x="248" y="131"/>
                  <a:pt x="262" y="128"/>
                  <a:pt x="261" y="132"/>
                </a:cubicBezTo>
                <a:cubicBezTo>
                  <a:pt x="261" y="132"/>
                  <a:pt x="261" y="132"/>
                  <a:pt x="261" y="132"/>
                </a:cubicBezTo>
                <a:cubicBezTo>
                  <a:pt x="239" y="136"/>
                  <a:pt x="216" y="140"/>
                  <a:pt x="194" y="146"/>
                </a:cubicBezTo>
                <a:cubicBezTo>
                  <a:pt x="194" y="146"/>
                  <a:pt x="194" y="146"/>
                  <a:pt x="194" y="146"/>
                </a:cubicBezTo>
                <a:cubicBezTo>
                  <a:pt x="205" y="141"/>
                  <a:pt x="216" y="138"/>
                  <a:pt x="227" y="135"/>
                </a:cubicBezTo>
                <a:close/>
                <a:moveTo>
                  <a:pt x="194" y="146"/>
                </a:moveTo>
                <a:cubicBezTo>
                  <a:pt x="216" y="140"/>
                  <a:pt x="239" y="136"/>
                  <a:pt x="261" y="132"/>
                </a:cubicBezTo>
                <a:cubicBezTo>
                  <a:pt x="261" y="133"/>
                  <a:pt x="262" y="133"/>
                  <a:pt x="262" y="132"/>
                </a:cubicBezTo>
                <a:cubicBezTo>
                  <a:pt x="262" y="132"/>
                  <a:pt x="262" y="132"/>
                  <a:pt x="262" y="132"/>
                </a:cubicBezTo>
                <a:cubicBezTo>
                  <a:pt x="269" y="131"/>
                  <a:pt x="277" y="130"/>
                  <a:pt x="284" y="129"/>
                </a:cubicBezTo>
                <a:cubicBezTo>
                  <a:pt x="293" y="128"/>
                  <a:pt x="301" y="127"/>
                  <a:pt x="310" y="126"/>
                </a:cubicBezTo>
                <a:cubicBezTo>
                  <a:pt x="303" y="127"/>
                  <a:pt x="296" y="129"/>
                  <a:pt x="289" y="130"/>
                </a:cubicBezTo>
                <a:cubicBezTo>
                  <a:pt x="286" y="131"/>
                  <a:pt x="283" y="132"/>
                  <a:pt x="281" y="132"/>
                </a:cubicBezTo>
                <a:cubicBezTo>
                  <a:pt x="281" y="132"/>
                  <a:pt x="281" y="131"/>
                  <a:pt x="280" y="131"/>
                </a:cubicBezTo>
                <a:cubicBezTo>
                  <a:pt x="248" y="133"/>
                  <a:pt x="217" y="142"/>
                  <a:pt x="186" y="154"/>
                </a:cubicBezTo>
                <a:cubicBezTo>
                  <a:pt x="174" y="157"/>
                  <a:pt x="162" y="161"/>
                  <a:pt x="149" y="165"/>
                </a:cubicBezTo>
                <a:cubicBezTo>
                  <a:pt x="161" y="161"/>
                  <a:pt x="172" y="158"/>
                  <a:pt x="183" y="155"/>
                </a:cubicBezTo>
                <a:cubicBezTo>
                  <a:pt x="172" y="159"/>
                  <a:pt x="162" y="164"/>
                  <a:pt x="151" y="168"/>
                </a:cubicBezTo>
                <a:cubicBezTo>
                  <a:pt x="144" y="169"/>
                  <a:pt x="136" y="170"/>
                  <a:pt x="129" y="171"/>
                </a:cubicBezTo>
                <a:cubicBezTo>
                  <a:pt x="135" y="169"/>
                  <a:pt x="142" y="167"/>
                  <a:pt x="149" y="165"/>
                </a:cubicBezTo>
                <a:cubicBezTo>
                  <a:pt x="142" y="167"/>
                  <a:pt x="135" y="169"/>
                  <a:pt x="128" y="172"/>
                </a:cubicBezTo>
                <a:cubicBezTo>
                  <a:pt x="120" y="173"/>
                  <a:pt x="112" y="175"/>
                  <a:pt x="104" y="177"/>
                </a:cubicBezTo>
                <a:cubicBezTo>
                  <a:pt x="115" y="173"/>
                  <a:pt x="125" y="169"/>
                  <a:pt x="135" y="166"/>
                </a:cubicBezTo>
                <a:cubicBezTo>
                  <a:pt x="154" y="160"/>
                  <a:pt x="172" y="154"/>
                  <a:pt x="190" y="147"/>
                </a:cubicBezTo>
                <a:cubicBezTo>
                  <a:pt x="191" y="147"/>
                  <a:pt x="193" y="146"/>
                  <a:pt x="194" y="146"/>
                </a:cubicBezTo>
                <a:close/>
                <a:moveTo>
                  <a:pt x="278" y="133"/>
                </a:moveTo>
                <a:cubicBezTo>
                  <a:pt x="253" y="138"/>
                  <a:pt x="227" y="143"/>
                  <a:pt x="202" y="150"/>
                </a:cubicBezTo>
                <a:cubicBezTo>
                  <a:pt x="200" y="150"/>
                  <a:pt x="198" y="151"/>
                  <a:pt x="196" y="151"/>
                </a:cubicBezTo>
                <a:cubicBezTo>
                  <a:pt x="222" y="142"/>
                  <a:pt x="249" y="134"/>
                  <a:pt x="278" y="133"/>
                </a:cubicBezTo>
                <a:close/>
                <a:moveTo>
                  <a:pt x="183" y="171"/>
                </a:moveTo>
                <a:cubicBezTo>
                  <a:pt x="183" y="171"/>
                  <a:pt x="183" y="171"/>
                  <a:pt x="183" y="171"/>
                </a:cubicBezTo>
                <a:cubicBezTo>
                  <a:pt x="184" y="171"/>
                  <a:pt x="184" y="171"/>
                  <a:pt x="184" y="171"/>
                </a:cubicBezTo>
                <a:cubicBezTo>
                  <a:pt x="184" y="171"/>
                  <a:pt x="184" y="171"/>
                  <a:pt x="183" y="171"/>
                </a:cubicBezTo>
                <a:close/>
                <a:moveTo>
                  <a:pt x="52" y="214"/>
                </a:moveTo>
                <a:cubicBezTo>
                  <a:pt x="52" y="214"/>
                  <a:pt x="52" y="214"/>
                  <a:pt x="52" y="214"/>
                </a:cubicBezTo>
                <a:cubicBezTo>
                  <a:pt x="56" y="212"/>
                  <a:pt x="60" y="210"/>
                  <a:pt x="63" y="208"/>
                </a:cubicBezTo>
                <a:cubicBezTo>
                  <a:pt x="71" y="206"/>
                  <a:pt x="79" y="201"/>
                  <a:pt x="86" y="198"/>
                </a:cubicBezTo>
                <a:cubicBezTo>
                  <a:pt x="86" y="198"/>
                  <a:pt x="86" y="198"/>
                  <a:pt x="86" y="197"/>
                </a:cubicBezTo>
                <a:cubicBezTo>
                  <a:pt x="94" y="194"/>
                  <a:pt x="102" y="191"/>
                  <a:pt x="110" y="188"/>
                </a:cubicBezTo>
                <a:cubicBezTo>
                  <a:pt x="125" y="183"/>
                  <a:pt x="140" y="180"/>
                  <a:pt x="156" y="177"/>
                </a:cubicBezTo>
                <a:cubicBezTo>
                  <a:pt x="142" y="180"/>
                  <a:pt x="127" y="184"/>
                  <a:pt x="113" y="189"/>
                </a:cubicBezTo>
                <a:cubicBezTo>
                  <a:pt x="99" y="193"/>
                  <a:pt x="84" y="199"/>
                  <a:pt x="70" y="206"/>
                </a:cubicBezTo>
                <a:cubicBezTo>
                  <a:pt x="65" y="208"/>
                  <a:pt x="59" y="212"/>
                  <a:pt x="54" y="215"/>
                </a:cubicBezTo>
                <a:cubicBezTo>
                  <a:pt x="53" y="215"/>
                  <a:pt x="53" y="214"/>
                  <a:pt x="52" y="214"/>
                </a:cubicBezTo>
                <a:close/>
                <a:moveTo>
                  <a:pt x="99" y="198"/>
                </a:moveTo>
                <a:cubicBezTo>
                  <a:pt x="102" y="198"/>
                  <a:pt x="104" y="198"/>
                  <a:pt x="107" y="197"/>
                </a:cubicBezTo>
                <a:cubicBezTo>
                  <a:pt x="104" y="198"/>
                  <a:pt x="102" y="199"/>
                  <a:pt x="99" y="200"/>
                </a:cubicBezTo>
                <a:cubicBezTo>
                  <a:pt x="100" y="200"/>
                  <a:pt x="100" y="199"/>
                  <a:pt x="99" y="198"/>
                </a:cubicBezTo>
                <a:close/>
                <a:moveTo>
                  <a:pt x="326" y="138"/>
                </a:moveTo>
                <a:cubicBezTo>
                  <a:pt x="326" y="138"/>
                  <a:pt x="326" y="138"/>
                  <a:pt x="326" y="138"/>
                </a:cubicBezTo>
                <a:cubicBezTo>
                  <a:pt x="327" y="138"/>
                  <a:pt x="327" y="138"/>
                  <a:pt x="327" y="138"/>
                </a:cubicBezTo>
                <a:cubicBezTo>
                  <a:pt x="327" y="138"/>
                  <a:pt x="327" y="138"/>
                  <a:pt x="326" y="138"/>
                </a:cubicBezTo>
                <a:close/>
                <a:moveTo>
                  <a:pt x="186" y="162"/>
                </a:moveTo>
                <a:cubicBezTo>
                  <a:pt x="226" y="149"/>
                  <a:pt x="266" y="134"/>
                  <a:pt x="308" y="134"/>
                </a:cubicBezTo>
                <a:cubicBezTo>
                  <a:pt x="309" y="134"/>
                  <a:pt x="309" y="133"/>
                  <a:pt x="308" y="133"/>
                </a:cubicBezTo>
                <a:cubicBezTo>
                  <a:pt x="264" y="133"/>
                  <a:pt x="221" y="150"/>
                  <a:pt x="179" y="164"/>
                </a:cubicBezTo>
                <a:cubicBezTo>
                  <a:pt x="178" y="164"/>
                  <a:pt x="177" y="164"/>
                  <a:pt x="176" y="164"/>
                </a:cubicBezTo>
                <a:cubicBezTo>
                  <a:pt x="170" y="165"/>
                  <a:pt x="162" y="166"/>
                  <a:pt x="155" y="167"/>
                </a:cubicBezTo>
                <a:cubicBezTo>
                  <a:pt x="168" y="162"/>
                  <a:pt x="180" y="157"/>
                  <a:pt x="193" y="153"/>
                </a:cubicBezTo>
                <a:cubicBezTo>
                  <a:pt x="217" y="146"/>
                  <a:pt x="242" y="141"/>
                  <a:pt x="266" y="135"/>
                </a:cubicBezTo>
                <a:cubicBezTo>
                  <a:pt x="271" y="134"/>
                  <a:pt x="276" y="133"/>
                  <a:pt x="280" y="132"/>
                </a:cubicBezTo>
                <a:cubicBezTo>
                  <a:pt x="280" y="132"/>
                  <a:pt x="280" y="132"/>
                  <a:pt x="280" y="132"/>
                </a:cubicBezTo>
                <a:cubicBezTo>
                  <a:pt x="280" y="132"/>
                  <a:pt x="280" y="132"/>
                  <a:pt x="280" y="132"/>
                </a:cubicBezTo>
                <a:cubicBezTo>
                  <a:pt x="288" y="131"/>
                  <a:pt x="296" y="129"/>
                  <a:pt x="303" y="128"/>
                </a:cubicBezTo>
                <a:cubicBezTo>
                  <a:pt x="307" y="127"/>
                  <a:pt x="311" y="126"/>
                  <a:pt x="316" y="125"/>
                </a:cubicBezTo>
                <a:cubicBezTo>
                  <a:pt x="317" y="125"/>
                  <a:pt x="318" y="125"/>
                  <a:pt x="320" y="125"/>
                </a:cubicBezTo>
                <a:cubicBezTo>
                  <a:pt x="320" y="129"/>
                  <a:pt x="320" y="134"/>
                  <a:pt x="321" y="138"/>
                </a:cubicBezTo>
                <a:cubicBezTo>
                  <a:pt x="276" y="145"/>
                  <a:pt x="231" y="154"/>
                  <a:pt x="186" y="162"/>
                </a:cubicBezTo>
                <a:close/>
                <a:moveTo>
                  <a:pt x="326" y="124"/>
                </a:moveTo>
                <a:cubicBezTo>
                  <a:pt x="326" y="124"/>
                  <a:pt x="326" y="124"/>
                  <a:pt x="326" y="124"/>
                </a:cubicBezTo>
                <a:cubicBezTo>
                  <a:pt x="326" y="124"/>
                  <a:pt x="327" y="124"/>
                  <a:pt x="328" y="124"/>
                </a:cubicBezTo>
                <a:cubicBezTo>
                  <a:pt x="328" y="124"/>
                  <a:pt x="328" y="124"/>
                  <a:pt x="328" y="124"/>
                </a:cubicBezTo>
                <a:cubicBezTo>
                  <a:pt x="327" y="124"/>
                  <a:pt x="327" y="124"/>
                  <a:pt x="326" y="124"/>
                </a:cubicBezTo>
                <a:close/>
                <a:moveTo>
                  <a:pt x="328" y="124"/>
                </a:moveTo>
                <a:cubicBezTo>
                  <a:pt x="328" y="126"/>
                  <a:pt x="328" y="127"/>
                  <a:pt x="328" y="128"/>
                </a:cubicBezTo>
                <a:cubicBezTo>
                  <a:pt x="328" y="131"/>
                  <a:pt x="327" y="126"/>
                  <a:pt x="326" y="125"/>
                </a:cubicBezTo>
                <a:cubicBezTo>
                  <a:pt x="327" y="124"/>
                  <a:pt x="327" y="124"/>
                  <a:pt x="328" y="124"/>
                </a:cubicBezTo>
                <a:close/>
                <a:moveTo>
                  <a:pt x="325" y="124"/>
                </a:moveTo>
                <a:cubicBezTo>
                  <a:pt x="324" y="124"/>
                  <a:pt x="323" y="124"/>
                  <a:pt x="322" y="125"/>
                </a:cubicBezTo>
                <a:cubicBezTo>
                  <a:pt x="323" y="124"/>
                  <a:pt x="324" y="124"/>
                  <a:pt x="325" y="124"/>
                </a:cubicBezTo>
                <a:cubicBezTo>
                  <a:pt x="325" y="124"/>
                  <a:pt x="325" y="124"/>
                  <a:pt x="325" y="124"/>
                </a:cubicBezTo>
                <a:close/>
                <a:moveTo>
                  <a:pt x="320" y="124"/>
                </a:moveTo>
                <a:cubicBezTo>
                  <a:pt x="319" y="115"/>
                  <a:pt x="318" y="106"/>
                  <a:pt x="317" y="97"/>
                </a:cubicBezTo>
                <a:cubicBezTo>
                  <a:pt x="317" y="97"/>
                  <a:pt x="318" y="97"/>
                  <a:pt x="318" y="97"/>
                </a:cubicBezTo>
                <a:cubicBezTo>
                  <a:pt x="320" y="106"/>
                  <a:pt x="322" y="115"/>
                  <a:pt x="325" y="124"/>
                </a:cubicBezTo>
                <a:cubicBezTo>
                  <a:pt x="323" y="124"/>
                  <a:pt x="322" y="124"/>
                  <a:pt x="320" y="124"/>
                </a:cubicBezTo>
                <a:close/>
                <a:moveTo>
                  <a:pt x="318" y="89"/>
                </a:moveTo>
                <a:cubicBezTo>
                  <a:pt x="319" y="91"/>
                  <a:pt x="319" y="92"/>
                  <a:pt x="319" y="93"/>
                </a:cubicBezTo>
                <a:cubicBezTo>
                  <a:pt x="319" y="94"/>
                  <a:pt x="319" y="95"/>
                  <a:pt x="319" y="96"/>
                </a:cubicBezTo>
                <a:cubicBezTo>
                  <a:pt x="319" y="94"/>
                  <a:pt x="319" y="92"/>
                  <a:pt x="318" y="89"/>
                </a:cubicBezTo>
                <a:close/>
                <a:moveTo>
                  <a:pt x="318" y="88"/>
                </a:moveTo>
                <a:cubicBezTo>
                  <a:pt x="318" y="87"/>
                  <a:pt x="318" y="87"/>
                  <a:pt x="318" y="86"/>
                </a:cubicBezTo>
                <a:cubicBezTo>
                  <a:pt x="318" y="86"/>
                  <a:pt x="318" y="86"/>
                  <a:pt x="318" y="86"/>
                </a:cubicBezTo>
                <a:cubicBezTo>
                  <a:pt x="318" y="87"/>
                  <a:pt x="319" y="88"/>
                  <a:pt x="319" y="88"/>
                </a:cubicBezTo>
                <a:cubicBezTo>
                  <a:pt x="319" y="89"/>
                  <a:pt x="319" y="90"/>
                  <a:pt x="319" y="91"/>
                </a:cubicBezTo>
                <a:cubicBezTo>
                  <a:pt x="319" y="90"/>
                  <a:pt x="319" y="89"/>
                  <a:pt x="318" y="88"/>
                </a:cubicBezTo>
                <a:close/>
                <a:moveTo>
                  <a:pt x="312" y="63"/>
                </a:moveTo>
                <a:cubicBezTo>
                  <a:pt x="312" y="62"/>
                  <a:pt x="312" y="60"/>
                  <a:pt x="312" y="59"/>
                </a:cubicBezTo>
                <a:cubicBezTo>
                  <a:pt x="312" y="59"/>
                  <a:pt x="312" y="59"/>
                  <a:pt x="312" y="59"/>
                </a:cubicBezTo>
                <a:cubicBezTo>
                  <a:pt x="313" y="65"/>
                  <a:pt x="314" y="70"/>
                  <a:pt x="315" y="76"/>
                </a:cubicBezTo>
                <a:cubicBezTo>
                  <a:pt x="314" y="72"/>
                  <a:pt x="313" y="68"/>
                  <a:pt x="312" y="63"/>
                </a:cubicBezTo>
                <a:close/>
                <a:moveTo>
                  <a:pt x="309" y="54"/>
                </a:moveTo>
                <a:cubicBezTo>
                  <a:pt x="309" y="53"/>
                  <a:pt x="309" y="51"/>
                  <a:pt x="310" y="50"/>
                </a:cubicBezTo>
                <a:cubicBezTo>
                  <a:pt x="310" y="51"/>
                  <a:pt x="310" y="53"/>
                  <a:pt x="310" y="54"/>
                </a:cubicBezTo>
                <a:cubicBezTo>
                  <a:pt x="310" y="54"/>
                  <a:pt x="309" y="54"/>
                  <a:pt x="309" y="54"/>
                </a:cubicBezTo>
                <a:close/>
                <a:moveTo>
                  <a:pt x="307" y="49"/>
                </a:moveTo>
                <a:cubicBezTo>
                  <a:pt x="308" y="49"/>
                  <a:pt x="308" y="49"/>
                  <a:pt x="309" y="49"/>
                </a:cubicBezTo>
                <a:cubicBezTo>
                  <a:pt x="308" y="53"/>
                  <a:pt x="308" y="52"/>
                  <a:pt x="307" y="49"/>
                </a:cubicBezTo>
                <a:close/>
                <a:moveTo>
                  <a:pt x="305" y="38"/>
                </a:moveTo>
                <a:cubicBezTo>
                  <a:pt x="305" y="38"/>
                  <a:pt x="305" y="38"/>
                  <a:pt x="305" y="39"/>
                </a:cubicBezTo>
                <a:cubicBezTo>
                  <a:pt x="305" y="40"/>
                  <a:pt x="305" y="42"/>
                  <a:pt x="306" y="42"/>
                </a:cubicBezTo>
                <a:cubicBezTo>
                  <a:pt x="306" y="44"/>
                  <a:pt x="306" y="46"/>
                  <a:pt x="307" y="49"/>
                </a:cubicBezTo>
                <a:cubicBezTo>
                  <a:pt x="307" y="49"/>
                  <a:pt x="307" y="49"/>
                  <a:pt x="306" y="49"/>
                </a:cubicBezTo>
                <a:cubicBezTo>
                  <a:pt x="305" y="43"/>
                  <a:pt x="303" y="38"/>
                  <a:pt x="301" y="33"/>
                </a:cubicBezTo>
                <a:cubicBezTo>
                  <a:pt x="303" y="33"/>
                  <a:pt x="304" y="32"/>
                  <a:pt x="305" y="32"/>
                </a:cubicBezTo>
                <a:cubicBezTo>
                  <a:pt x="305" y="34"/>
                  <a:pt x="305" y="36"/>
                  <a:pt x="305" y="38"/>
                </a:cubicBezTo>
                <a:close/>
                <a:moveTo>
                  <a:pt x="305" y="46"/>
                </a:moveTo>
                <a:cubicBezTo>
                  <a:pt x="306" y="47"/>
                  <a:pt x="306" y="48"/>
                  <a:pt x="306" y="49"/>
                </a:cubicBezTo>
                <a:cubicBezTo>
                  <a:pt x="287" y="52"/>
                  <a:pt x="267" y="58"/>
                  <a:pt x="248" y="65"/>
                </a:cubicBezTo>
                <a:cubicBezTo>
                  <a:pt x="249" y="58"/>
                  <a:pt x="249" y="52"/>
                  <a:pt x="249" y="46"/>
                </a:cubicBezTo>
                <a:cubicBezTo>
                  <a:pt x="255" y="44"/>
                  <a:pt x="261" y="42"/>
                  <a:pt x="267" y="41"/>
                </a:cubicBezTo>
                <a:cubicBezTo>
                  <a:pt x="273" y="39"/>
                  <a:pt x="278" y="38"/>
                  <a:pt x="284" y="36"/>
                </a:cubicBezTo>
                <a:cubicBezTo>
                  <a:pt x="287" y="36"/>
                  <a:pt x="290" y="36"/>
                  <a:pt x="293" y="36"/>
                </a:cubicBezTo>
                <a:cubicBezTo>
                  <a:pt x="293" y="36"/>
                  <a:pt x="293" y="36"/>
                  <a:pt x="293" y="36"/>
                </a:cubicBezTo>
                <a:cubicBezTo>
                  <a:pt x="291" y="35"/>
                  <a:pt x="289" y="35"/>
                  <a:pt x="286" y="36"/>
                </a:cubicBezTo>
                <a:cubicBezTo>
                  <a:pt x="289" y="35"/>
                  <a:pt x="291" y="35"/>
                  <a:pt x="293" y="34"/>
                </a:cubicBezTo>
                <a:cubicBezTo>
                  <a:pt x="294" y="34"/>
                  <a:pt x="298" y="33"/>
                  <a:pt x="301" y="33"/>
                </a:cubicBezTo>
                <a:cubicBezTo>
                  <a:pt x="303" y="37"/>
                  <a:pt x="304" y="42"/>
                  <a:pt x="305" y="46"/>
                </a:cubicBezTo>
                <a:close/>
                <a:moveTo>
                  <a:pt x="249" y="45"/>
                </a:moveTo>
                <a:cubicBezTo>
                  <a:pt x="252" y="45"/>
                  <a:pt x="255" y="44"/>
                  <a:pt x="258" y="43"/>
                </a:cubicBezTo>
                <a:cubicBezTo>
                  <a:pt x="255" y="44"/>
                  <a:pt x="252" y="45"/>
                  <a:pt x="249" y="46"/>
                </a:cubicBezTo>
                <a:cubicBezTo>
                  <a:pt x="249" y="45"/>
                  <a:pt x="249" y="45"/>
                  <a:pt x="249" y="45"/>
                </a:cubicBezTo>
                <a:cubicBezTo>
                  <a:pt x="249" y="45"/>
                  <a:pt x="249" y="45"/>
                  <a:pt x="249" y="45"/>
                </a:cubicBezTo>
                <a:close/>
                <a:moveTo>
                  <a:pt x="249" y="46"/>
                </a:moveTo>
                <a:cubicBezTo>
                  <a:pt x="246" y="47"/>
                  <a:pt x="243" y="48"/>
                  <a:pt x="240" y="49"/>
                </a:cubicBezTo>
                <a:cubicBezTo>
                  <a:pt x="240" y="48"/>
                  <a:pt x="240" y="48"/>
                  <a:pt x="240" y="48"/>
                </a:cubicBezTo>
                <a:cubicBezTo>
                  <a:pt x="243" y="47"/>
                  <a:pt x="246" y="46"/>
                  <a:pt x="249" y="45"/>
                </a:cubicBezTo>
                <a:cubicBezTo>
                  <a:pt x="249" y="46"/>
                  <a:pt x="249" y="46"/>
                  <a:pt x="249" y="46"/>
                </a:cubicBezTo>
                <a:close/>
                <a:moveTo>
                  <a:pt x="268" y="40"/>
                </a:moveTo>
                <a:cubicBezTo>
                  <a:pt x="271" y="39"/>
                  <a:pt x="274" y="38"/>
                  <a:pt x="278" y="37"/>
                </a:cubicBezTo>
                <a:cubicBezTo>
                  <a:pt x="274" y="38"/>
                  <a:pt x="271" y="39"/>
                  <a:pt x="268" y="40"/>
                </a:cubicBezTo>
                <a:close/>
                <a:moveTo>
                  <a:pt x="90" y="130"/>
                </a:moveTo>
                <a:cubicBezTo>
                  <a:pt x="92" y="129"/>
                  <a:pt x="93" y="129"/>
                  <a:pt x="95" y="128"/>
                </a:cubicBezTo>
                <a:cubicBezTo>
                  <a:pt x="103" y="124"/>
                  <a:pt x="111" y="120"/>
                  <a:pt x="120" y="119"/>
                </a:cubicBezTo>
                <a:cubicBezTo>
                  <a:pt x="116" y="121"/>
                  <a:pt x="111" y="124"/>
                  <a:pt x="107" y="126"/>
                </a:cubicBezTo>
                <a:cubicBezTo>
                  <a:pt x="103" y="128"/>
                  <a:pt x="99" y="130"/>
                  <a:pt x="95" y="132"/>
                </a:cubicBezTo>
                <a:cubicBezTo>
                  <a:pt x="95" y="132"/>
                  <a:pt x="95" y="132"/>
                  <a:pt x="95" y="132"/>
                </a:cubicBezTo>
                <a:cubicBezTo>
                  <a:pt x="98" y="131"/>
                  <a:pt x="101" y="129"/>
                  <a:pt x="104" y="128"/>
                </a:cubicBezTo>
                <a:cubicBezTo>
                  <a:pt x="104" y="128"/>
                  <a:pt x="104" y="128"/>
                  <a:pt x="103" y="128"/>
                </a:cubicBezTo>
                <a:cubicBezTo>
                  <a:pt x="98" y="131"/>
                  <a:pt x="93" y="134"/>
                  <a:pt x="88" y="137"/>
                </a:cubicBezTo>
                <a:cubicBezTo>
                  <a:pt x="89" y="135"/>
                  <a:pt x="89" y="133"/>
                  <a:pt x="89" y="131"/>
                </a:cubicBezTo>
                <a:cubicBezTo>
                  <a:pt x="89" y="130"/>
                  <a:pt x="90" y="130"/>
                  <a:pt x="90" y="130"/>
                </a:cubicBezTo>
                <a:close/>
                <a:moveTo>
                  <a:pt x="98" y="137"/>
                </a:moveTo>
                <a:cubicBezTo>
                  <a:pt x="95" y="139"/>
                  <a:pt x="92" y="140"/>
                  <a:pt x="89" y="142"/>
                </a:cubicBezTo>
                <a:cubicBezTo>
                  <a:pt x="90" y="140"/>
                  <a:pt x="94" y="138"/>
                  <a:pt x="98" y="137"/>
                </a:cubicBezTo>
                <a:close/>
                <a:moveTo>
                  <a:pt x="88" y="142"/>
                </a:move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lose/>
                <a:moveTo>
                  <a:pt x="109" y="134"/>
                </a:moveTo>
                <a:cubicBezTo>
                  <a:pt x="111" y="133"/>
                  <a:pt x="113" y="132"/>
                  <a:pt x="116" y="132"/>
                </a:cubicBezTo>
                <a:cubicBezTo>
                  <a:pt x="116" y="133"/>
                  <a:pt x="116" y="133"/>
                  <a:pt x="117" y="133"/>
                </a:cubicBezTo>
                <a:cubicBezTo>
                  <a:pt x="117" y="138"/>
                  <a:pt x="116" y="143"/>
                  <a:pt x="116" y="147"/>
                </a:cubicBezTo>
                <a:cubicBezTo>
                  <a:pt x="115" y="147"/>
                  <a:pt x="115" y="147"/>
                  <a:pt x="115" y="148"/>
                </a:cubicBezTo>
                <a:cubicBezTo>
                  <a:pt x="114" y="148"/>
                  <a:pt x="115" y="149"/>
                  <a:pt x="115" y="148"/>
                </a:cubicBezTo>
                <a:cubicBezTo>
                  <a:pt x="115" y="148"/>
                  <a:pt x="116" y="148"/>
                  <a:pt x="116" y="148"/>
                </a:cubicBezTo>
                <a:cubicBezTo>
                  <a:pt x="116" y="150"/>
                  <a:pt x="119" y="150"/>
                  <a:pt x="120" y="148"/>
                </a:cubicBezTo>
                <a:cubicBezTo>
                  <a:pt x="119" y="150"/>
                  <a:pt x="119" y="151"/>
                  <a:pt x="119" y="153"/>
                </a:cubicBezTo>
                <a:cubicBezTo>
                  <a:pt x="119" y="152"/>
                  <a:pt x="118" y="151"/>
                  <a:pt x="117" y="152"/>
                </a:cubicBezTo>
                <a:cubicBezTo>
                  <a:pt x="110" y="154"/>
                  <a:pt x="102" y="157"/>
                  <a:pt x="95" y="161"/>
                </a:cubicBezTo>
                <a:cubicBezTo>
                  <a:pt x="95" y="161"/>
                  <a:pt x="94" y="161"/>
                  <a:pt x="94" y="161"/>
                </a:cubicBezTo>
                <a:cubicBezTo>
                  <a:pt x="92" y="162"/>
                  <a:pt x="90" y="163"/>
                  <a:pt x="89" y="164"/>
                </a:cubicBezTo>
                <a:cubicBezTo>
                  <a:pt x="86" y="165"/>
                  <a:pt x="88" y="169"/>
                  <a:pt x="91" y="167"/>
                </a:cubicBezTo>
                <a:cubicBezTo>
                  <a:pt x="96" y="165"/>
                  <a:pt x="101" y="162"/>
                  <a:pt x="106" y="160"/>
                </a:cubicBezTo>
                <a:cubicBezTo>
                  <a:pt x="104" y="161"/>
                  <a:pt x="103" y="162"/>
                  <a:pt x="101" y="163"/>
                </a:cubicBezTo>
                <a:cubicBezTo>
                  <a:pt x="96" y="165"/>
                  <a:pt x="91" y="168"/>
                  <a:pt x="86" y="170"/>
                </a:cubicBezTo>
                <a:cubicBezTo>
                  <a:pt x="86" y="165"/>
                  <a:pt x="87" y="160"/>
                  <a:pt x="87" y="154"/>
                </a:cubicBezTo>
                <a:cubicBezTo>
                  <a:pt x="87" y="151"/>
                  <a:pt x="88" y="147"/>
                  <a:pt x="88" y="143"/>
                </a:cubicBezTo>
                <a:cubicBezTo>
                  <a:pt x="95" y="139"/>
                  <a:pt x="103" y="136"/>
                  <a:pt x="109" y="134"/>
                </a:cubicBezTo>
                <a:close/>
                <a:moveTo>
                  <a:pt x="107" y="160"/>
                </a:moveTo>
                <a:cubicBezTo>
                  <a:pt x="109" y="159"/>
                  <a:pt x="110" y="159"/>
                  <a:pt x="111" y="158"/>
                </a:cubicBezTo>
                <a:cubicBezTo>
                  <a:pt x="108" y="159"/>
                  <a:pt x="105" y="161"/>
                  <a:pt x="103" y="162"/>
                </a:cubicBezTo>
                <a:cubicBezTo>
                  <a:pt x="104" y="161"/>
                  <a:pt x="106" y="160"/>
                  <a:pt x="107" y="160"/>
                </a:cubicBezTo>
                <a:close/>
                <a:moveTo>
                  <a:pt x="120" y="147"/>
                </a:moveTo>
                <a:cubicBezTo>
                  <a:pt x="121" y="146"/>
                  <a:pt x="123" y="145"/>
                  <a:pt x="124" y="145"/>
                </a:cubicBezTo>
                <a:cubicBezTo>
                  <a:pt x="124" y="148"/>
                  <a:pt x="124" y="150"/>
                  <a:pt x="123" y="153"/>
                </a:cubicBezTo>
                <a:cubicBezTo>
                  <a:pt x="122" y="153"/>
                  <a:pt x="122" y="154"/>
                  <a:pt x="121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2"/>
                  <a:pt x="120" y="149"/>
                  <a:pt x="120" y="147"/>
                </a:cubicBezTo>
                <a:close/>
                <a:moveTo>
                  <a:pt x="120" y="155"/>
                </a:moveTo>
                <a:cubicBezTo>
                  <a:pt x="120" y="155"/>
                  <a:pt x="120" y="155"/>
                  <a:pt x="120" y="155"/>
                </a:cubicBezTo>
                <a:cubicBezTo>
                  <a:pt x="121" y="156"/>
                  <a:pt x="122" y="156"/>
                  <a:pt x="123" y="156"/>
                </a:cubicBezTo>
                <a:cubicBezTo>
                  <a:pt x="123" y="157"/>
                  <a:pt x="123" y="158"/>
                  <a:pt x="123" y="160"/>
                </a:cubicBezTo>
                <a:cubicBezTo>
                  <a:pt x="122" y="160"/>
                  <a:pt x="120" y="161"/>
                  <a:pt x="119" y="161"/>
                </a:cubicBezTo>
                <a:cubicBezTo>
                  <a:pt x="119" y="159"/>
                  <a:pt x="120" y="157"/>
                  <a:pt x="120" y="155"/>
                </a:cubicBezTo>
                <a:cubicBezTo>
                  <a:pt x="120" y="155"/>
                  <a:pt x="120" y="155"/>
                  <a:pt x="120" y="155"/>
                </a:cubicBezTo>
                <a:close/>
                <a:moveTo>
                  <a:pt x="124" y="156"/>
                </a:moveTo>
                <a:cubicBezTo>
                  <a:pt x="124" y="156"/>
                  <a:pt x="125" y="156"/>
                  <a:pt x="126" y="156"/>
                </a:cubicBezTo>
                <a:cubicBezTo>
                  <a:pt x="126" y="157"/>
                  <a:pt x="126" y="156"/>
                  <a:pt x="126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5" y="154"/>
                  <a:pt x="130" y="152"/>
                  <a:pt x="130" y="152"/>
                </a:cubicBezTo>
                <a:cubicBezTo>
                  <a:pt x="134" y="151"/>
                  <a:pt x="139" y="150"/>
                  <a:pt x="143" y="148"/>
                </a:cubicBezTo>
                <a:cubicBezTo>
                  <a:pt x="150" y="147"/>
                  <a:pt x="156" y="145"/>
                  <a:pt x="163" y="143"/>
                </a:cubicBezTo>
                <a:cubicBezTo>
                  <a:pt x="163" y="143"/>
                  <a:pt x="163" y="143"/>
                  <a:pt x="163" y="144"/>
                </a:cubicBezTo>
                <a:cubicBezTo>
                  <a:pt x="150" y="148"/>
                  <a:pt x="136" y="154"/>
                  <a:pt x="123" y="159"/>
                </a:cubicBezTo>
                <a:cubicBezTo>
                  <a:pt x="123" y="158"/>
                  <a:pt x="123" y="157"/>
                  <a:pt x="124" y="156"/>
                </a:cubicBezTo>
                <a:close/>
                <a:moveTo>
                  <a:pt x="163" y="145"/>
                </a:moveTo>
                <a:cubicBezTo>
                  <a:pt x="163" y="145"/>
                  <a:pt x="163" y="145"/>
                  <a:pt x="163" y="145"/>
                </a:cubicBezTo>
                <a:cubicBezTo>
                  <a:pt x="163" y="146"/>
                  <a:pt x="163" y="146"/>
                  <a:pt x="163" y="145"/>
                </a:cubicBezTo>
                <a:cubicBezTo>
                  <a:pt x="163" y="145"/>
                  <a:pt x="163" y="145"/>
                  <a:pt x="163" y="145"/>
                </a:cubicBezTo>
                <a:cubicBezTo>
                  <a:pt x="165" y="144"/>
                  <a:pt x="166" y="144"/>
                  <a:pt x="167" y="143"/>
                </a:cubicBezTo>
                <a:cubicBezTo>
                  <a:pt x="167" y="145"/>
                  <a:pt x="167" y="147"/>
                  <a:pt x="167" y="149"/>
                </a:cubicBezTo>
                <a:cubicBezTo>
                  <a:pt x="167" y="150"/>
                  <a:pt x="167" y="150"/>
                  <a:pt x="167" y="149"/>
                </a:cubicBezTo>
                <a:cubicBezTo>
                  <a:pt x="167" y="147"/>
                  <a:pt x="168" y="145"/>
                  <a:pt x="168" y="143"/>
                </a:cubicBezTo>
                <a:cubicBezTo>
                  <a:pt x="175" y="141"/>
                  <a:pt x="181" y="138"/>
                  <a:pt x="188" y="136"/>
                </a:cubicBezTo>
                <a:cubicBezTo>
                  <a:pt x="189" y="136"/>
                  <a:pt x="189" y="135"/>
                  <a:pt x="188" y="136"/>
                </a:cubicBezTo>
                <a:cubicBezTo>
                  <a:pt x="181" y="137"/>
                  <a:pt x="175" y="140"/>
                  <a:pt x="168" y="142"/>
                </a:cubicBezTo>
                <a:cubicBezTo>
                  <a:pt x="168" y="140"/>
                  <a:pt x="168" y="138"/>
                  <a:pt x="168" y="137"/>
                </a:cubicBezTo>
                <a:cubicBezTo>
                  <a:pt x="176" y="134"/>
                  <a:pt x="183" y="131"/>
                  <a:pt x="191" y="129"/>
                </a:cubicBezTo>
                <a:cubicBezTo>
                  <a:pt x="203" y="125"/>
                  <a:pt x="215" y="121"/>
                  <a:pt x="227" y="118"/>
                </a:cubicBezTo>
                <a:cubicBezTo>
                  <a:pt x="225" y="123"/>
                  <a:pt x="225" y="128"/>
                  <a:pt x="224" y="133"/>
                </a:cubicBezTo>
                <a:cubicBezTo>
                  <a:pt x="198" y="141"/>
                  <a:pt x="173" y="150"/>
                  <a:pt x="148" y="159"/>
                </a:cubicBezTo>
                <a:cubicBezTo>
                  <a:pt x="139" y="162"/>
                  <a:pt x="131" y="164"/>
                  <a:pt x="123" y="168"/>
                </a:cubicBezTo>
                <a:cubicBezTo>
                  <a:pt x="123" y="165"/>
                  <a:pt x="123" y="163"/>
                  <a:pt x="123" y="160"/>
                </a:cubicBezTo>
                <a:cubicBezTo>
                  <a:pt x="136" y="155"/>
                  <a:pt x="149" y="150"/>
                  <a:pt x="163" y="145"/>
                </a:cubicBezTo>
                <a:close/>
                <a:moveTo>
                  <a:pt x="58" y="200"/>
                </a:moveTo>
                <a:cubicBezTo>
                  <a:pt x="58" y="200"/>
                  <a:pt x="57" y="201"/>
                  <a:pt x="57" y="201"/>
                </a:cubicBezTo>
                <a:cubicBezTo>
                  <a:pt x="58" y="200"/>
                  <a:pt x="58" y="200"/>
                  <a:pt x="58" y="200"/>
                </a:cubicBezTo>
                <a:cubicBezTo>
                  <a:pt x="58" y="200"/>
                  <a:pt x="58" y="200"/>
                  <a:pt x="58" y="200"/>
                </a:cubicBezTo>
                <a:close/>
                <a:moveTo>
                  <a:pt x="47" y="219"/>
                </a:moveTo>
                <a:cubicBezTo>
                  <a:pt x="47" y="219"/>
                  <a:pt x="46" y="219"/>
                  <a:pt x="46" y="218"/>
                </a:cubicBezTo>
                <a:cubicBezTo>
                  <a:pt x="46" y="218"/>
                  <a:pt x="46" y="218"/>
                  <a:pt x="46" y="218"/>
                </a:cubicBezTo>
                <a:cubicBezTo>
                  <a:pt x="46" y="218"/>
                  <a:pt x="46" y="218"/>
                  <a:pt x="46" y="218"/>
                </a:cubicBezTo>
                <a:cubicBezTo>
                  <a:pt x="47" y="218"/>
                  <a:pt x="48" y="218"/>
                  <a:pt x="49" y="218"/>
                </a:cubicBezTo>
                <a:cubicBezTo>
                  <a:pt x="49" y="218"/>
                  <a:pt x="49" y="218"/>
                  <a:pt x="49" y="218"/>
                </a:cubicBezTo>
                <a:cubicBezTo>
                  <a:pt x="48" y="218"/>
                  <a:pt x="47" y="219"/>
                  <a:pt x="47" y="219"/>
                </a:cubicBezTo>
                <a:close/>
                <a:moveTo>
                  <a:pt x="54" y="216"/>
                </a:moveTo>
                <a:cubicBezTo>
                  <a:pt x="59" y="212"/>
                  <a:pt x="65" y="209"/>
                  <a:pt x="71" y="206"/>
                </a:cubicBezTo>
                <a:cubicBezTo>
                  <a:pt x="79" y="202"/>
                  <a:pt x="87" y="198"/>
                  <a:pt x="95" y="195"/>
                </a:cubicBezTo>
                <a:cubicBezTo>
                  <a:pt x="95" y="196"/>
                  <a:pt x="95" y="198"/>
                  <a:pt x="96" y="198"/>
                </a:cubicBezTo>
                <a:cubicBezTo>
                  <a:pt x="90" y="201"/>
                  <a:pt x="84" y="203"/>
                  <a:pt x="79" y="205"/>
                </a:cubicBezTo>
                <a:cubicBezTo>
                  <a:pt x="78" y="204"/>
                  <a:pt x="76" y="205"/>
                  <a:pt x="76" y="206"/>
                </a:cubicBezTo>
                <a:cubicBezTo>
                  <a:pt x="76" y="206"/>
                  <a:pt x="76" y="206"/>
                  <a:pt x="76" y="207"/>
                </a:cubicBezTo>
                <a:cubicBezTo>
                  <a:pt x="68" y="210"/>
                  <a:pt x="61" y="213"/>
                  <a:pt x="54" y="216"/>
                </a:cubicBezTo>
                <a:cubicBezTo>
                  <a:pt x="54" y="216"/>
                  <a:pt x="54" y="216"/>
                  <a:pt x="54" y="216"/>
                </a:cubicBezTo>
                <a:close/>
                <a:moveTo>
                  <a:pt x="76" y="224"/>
                </a:moveTo>
                <a:cubicBezTo>
                  <a:pt x="77" y="223"/>
                  <a:pt x="78" y="223"/>
                  <a:pt x="79" y="222"/>
                </a:cubicBezTo>
                <a:cubicBezTo>
                  <a:pt x="78" y="224"/>
                  <a:pt x="78" y="225"/>
                  <a:pt x="77" y="227"/>
                </a:cubicBezTo>
                <a:cubicBezTo>
                  <a:pt x="77" y="227"/>
                  <a:pt x="76" y="227"/>
                  <a:pt x="75" y="228"/>
                </a:cubicBezTo>
                <a:cubicBezTo>
                  <a:pt x="76" y="226"/>
                  <a:pt x="76" y="225"/>
                  <a:pt x="76" y="224"/>
                </a:cubicBezTo>
                <a:close/>
                <a:moveTo>
                  <a:pt x="86" y="216"/>
                </a:moveTo>
                <a:cubicBezTo>
                  <a:pt x="87" y="215"/>
                  <a:pt x="88" y="215"/>
                  <a:pt x="89" y="215"/>
                </a:cubicBezTo>
                <a:cubicBezTo>
                  <a:pt x="89" y="215"/>
                  <a:pt x="89" y="216"/>
                  <a:pt x="89" y="216"/>
                </a:cubicBezTo>
                <a:cubicBezTo>
                  <a:pt x="88" y="216"/>
                  <a:pt x="88" y="216"/>
                  <a:pt x="87" y="217"/>
                </a:cubicBezTo>
                <a:cubicBezTo>
                  <a:pt x="87" y="216"/>
                  <a:pt x="87" y="216"/>
                  <a:pt x="86" y="216"/>
                </a:cubicBezTo>
                <a:close/>
                <a:moveTo>
                  <a:pt x="129" y="200"/>
                </a:moveTo>
                <a:cubicBezTo>
                  <a:pt x="127" y="203"/>
                  <a:pt x="125" y="207"/>
                  <a:pt x="123" y="211"/>
                </a:cubicBezTo>
                <a:cubicBezTo>
                  <a:pt x="119" y="212"/>
                  <a:pt x="115" y="213"/>
                  <a:pt x="110" y="215"/>
                </a:cubicBezTo>
                <a:cubicBezTo>
                  <a:pt x="111" y="214"/>
                  <a:pt x="111" y="213"/>
                  <a:pt x="111" y="212"/>
                </a:cubicBezTo>
                <a:cubicBezTo>
                  <a:pt x="111" y="212"/>
                  <a:pt x="111" y="212"/>
                  <a:pt x="111" y="212"/>
                </a:cubicBezTo>
                <a:cubicBezTo>
                  <a:pt x="112" y="210"/>
                  <a:pt x="112" y="209"/>
                  <a:pt x="113" y="207"/>
                </a:cubicBezTo>
                <a:cubicBezTo>
                  <a:pt x="113" y="206"/>
                  <a:pt x="112" y="206"/>
                  <a:pt x="112" y="207"/>
                </a:cubicBezTo>
                <a:cubicBezTo>
                  <a:pt x="111" y="209"/>
                  <a:pt x="111" y="212"/>
                  <a:pt x="110" y="215"/>
                </a:cubicBezTo>
                <a:cubicBezTo>
                  <a:pt x="105" y="217"/>
                  <a:pt x="100" y="218"/>
                  <a:pt x="96" y="220"/>
                </a:cubicBezTo>
                <a:cubicBezTo>
                  <a:pt x="95" y="218"/>
                  <a:pt x="95" y="216"/>
                  <a:pt x="95" y="215"/>
                </a:cubicBezTo>
                <a:cubicBezTo>
                  <a:pt x="95" y="215"/>
                  <a:pt x="95" y="215"/>
                  <a:pt x="95" y="214"/>
                </a:cubicBezTo>
                <a:cubicBezTo>
                  <a:pt x="96" y="214"/>
                  <a:pt x="98" y="213"/>
                  <a:pt x="99" y="212"/>
                </a:cubicBezTo>
                <a:cubicBezTo>
                  <a:pt x="105" y="209"/>
                  <a:pt x="111" y="207"/>
                  <a:pt x="117" y="204"/>
                </a:cubicBezTo>
                <a:cubicBezTo>
                  <a:pt x="121" y="203"/>
                  <a:pt x="125" y="201"/>
                  <a:pt x="129" y="200"/>
                </a:cubicBezTo>
                <a:close/>
                <a:moveTo>
                  <a:pt x="78" y="228"/>
                </a:moveTo>
                <a:cubicBezTo>
                  <a:pt x="78" y="228"/>
                  <a:pt x="78" y="228"/>
                  <a:pt x="78" y="228"/>
                </a:cubicBezTo>
                <a:cubicBezTo>
                  <a:pt x="78" y="228"/>
                  <a:pt x="78" y="228"/>
                  <a:pt x="78" y="228"/>
                </a:cubicBezTo>
                <a:cubicBezTo>
                  <a:pt x="78" y="228"/>
                  <a:pt x="78" y="228"/>
                  <a:pt x="78" y="228"/>
                </a:cubicBezTo>
                <a:close/>
                <a:moveTo>
                  <a:pt x="77" y="228"/>
                </a:moveTo>
                <a:cubicBezTo>
                  <a:pt x="77" y="228"/>
                  <a:pt x="77" y="228"/>
                  <a:pt x="76" y="228"/>
                </a:cubicBezTo>
                <a:cubicBezTo>
                  <a:pt x="77" y="228"/>
                  <a:pt x="77" y="228"/>
                  <a:pt x="77" y="228"/>
                </a:cubicBezTo>
                <a:cubicBezTo>
                  <a:pt x="77" y="228"/>
                  <a:pt x="77" y="228"/>
                  <a:pt x="77" y="228"/>
                </a:cubicBezTo>
                <a:close/>
                <a:moveTo>
                  <a:pt x="83" y="226"/>
                </a:moveTo>
                <a:cubicBezTo>
                  <a:pt x="84" y="225"/>
                  <a:pt x="84" y="225"/>
                  <a:pt x="85" y="225"/>
                </a:cubicBezTo>
                <a:cubicBezTo>
                  <a:pt x="83" y="228"/>
                  <a:pt x="81" y="230"/>
                  <a:pt x="80" y="234"/>
                </a:cubicBezTo>
                <a:cubicBezTo>
                  <a:pt x="81" y="231"/>
                  <a:pt x="82" y="228"/>
                  <a:pt x="83" y="226"/>
                </a:cubicBezTo>
                <a:close/>
                <a:moveTo>
                  <a:pt x="95" y="232"/>
                </a:moveTo>
                <a:cubicBezTo>
                  <a:pt x="95" y="234"/>
                  <a:pt x="95" y="235"/>
                  <a:pt x="95" y="237"/>
                </a:cubicBezTo>
                <a:cubicBezTo>
                  <a:pt x="95" y="237"/>
                  <a:pt x="94" y="238"/>
                  <a:pt x="94" y="238"/>
                </a:cubicBezTo>
                <a:cubicBezTo>
                  <a:pt x="94" y="237"/>
                  <a:pt x="94" y="237"/>
                  <a:pt x="94" y="236"/>
                </a:cubicBezTo>
                <a:cubicBezTo>
                  <a:pt x="94" y="234"/>
                  <a:pt x="94" y="232"/>
                  <a:pt x="94" y="230"/>
                </a:cubicBezTo>
                <a:cubicBezTo>
                  <a:pt x="94" y="230"/>
                  <a:pt x="95" y="230"/>
                  <a:pt x="95" y="230"/>
                </a:cubicBezTo>
                <a:cubicBezTo>
                  <a:pt x="95" y="231"/>
                  <a:pt x="95" y="231"/>
                  <a:pt x="95" y="232"/>
                </a:cubicBezTo>
                <a:close/>
                <a:moveTo>
                  <a:pt x="94" y="229"/>
                </a:moveTo>
                <a:cubicBezTo>
                  <a:pt x="94" y="228"/>
                  <a:pt x="94" y="227"/>
                  <a:pt x="94" y="226"/>
                </a:cubicBezTo>
                <a:cubicBezTo>
                  <a:pt x="94" y="227"/>
                  <a:pt x="95" y="228"/>
                  <a:pt x="95" y="229"/>
                </a:cubicBezTo>
                <a:cubicBezTo>
                  <a:pt x="95" y="229"/>
                  <a:pt x="94" y="229"/>
                  <a:pt x="94" y="229"/>
                </a:cubicBezTo>
                <a:close/>
                <a:moveTo>
                  <a:pt x="94" y="225"/>
                </a:moveTo>
                <a:cubicBezTo>
                  <a:pt x="94" y="224"/>
                  <a:pt x="94" y="223"/>
                  <a:pt x="94" y="221"/>
                </a:cubicBezTo>
                <a:cubicBezTo>
                  <a:pt x="95" y="221"/>
                  <a:pt x="95" y="221"/>
                  <a:pt x="96" y="221"/>
                </a:cubicBezTo>
                <a:cubicBezTo>
                  <a:pt x="96" y="223"/>
                  <a:pt x="96" y="226"/>
                  <a:pt x="96" y="229"/>
                </a:cubicBezTo>
                <a:cubicBezTo>
                  <a:pt x="96" y="229"/>
                  <a:pt x="95" y="229"/>
                  <a:pt x="95" y="229"/>
                </a:cubicBezTo>
                <a:cubicBezTo>
                  <a:pt x="95" y="228"/>
                  <a:pt x="95" y="226"/>
                  <a:pt x="94" y="225"/>
                </a:cubicBezTo>
                <a:close/>
                <a:moveTo>
                  <a:pt x="94" y="220"/>
                </a:moveTo>
                <a:cubicBezTo>
                  <a:pt x="94" y="219"/>
                  <a:pt x="94" y="217"/>
                  <a:pt x="95" y="216"/>
                </a:cubicBezTo>
                <a:cubicBezTo>
                  <a:pt x="95" y="217"/>
                  <a:pt x="95" y="219"/>
                  <a:pt x="95" y="220"/>
                </a:cubicBezTo>
                <a:cubicBezTo>
                  <a:pt x="95" y="220"/>
                  <a:pt x="95" y="220"/>
                  <a:pt x="94" y="220"/>
                </a:cubicBezTo>
                <a:close/>
                <a:moveTo>
                  <a:pt x="88" y="218"/>
                </a:moveTo>
                <a:cubicBezTo>
                  <a:pt x="88" y="218"/>
                  <a:pt x="88" y="218"/>
                  <a:pt x="88" y="218"/>
                </a:cubicBezTo>
                <a:cubicBezTo>
                  <a:pt x="88" y="218"/>
                  <a:pt x="88" y="218"/>
                  <a:pt x="88" y="218"/>
                </a:cubicBezTo>
                <a:cubicBezTo>
                  <a:pt x="88" y="218"/>
                  <a:pt x="88" y="218"/>
                  <a:pt x="88" y="218"/>
                </a:cubicBezTo>
                <a:close/>
                <a:moveTo>
                  <a:pt x="85" y="224"/>
                </a:moveTo>
                <a:cubicBezTo>
                  <a:pt x="85" y="224"/>
                  <a:pt x="84" y="224"/>
                  <a:pt x="84" y="224"/>
                </a:cubicBezTo>
                <a:cubicBezTo>
                  <a:pt x="84" y="224"/>
                  <a:pt x="84" y="223"/>
                  <a:pt x="85" y="222"/>
                </a:cubicBezTo>
                <a:cubicBezTo>
                  <a:pt x="85" y="223"/>
                  <a:pt x="85" y="223"/>
                  <a:pt x="85" y="224"/>
                </a:cubicBezTo>
                <a:close/>
                <a:moveTo>
                  <a:pt x="90" y="223"/>
                </a:moveTo>
                <a:cubicBezTo>
                  <a:pt x="90" y="223"/>
                  <a:pt x="90" y="223"/>
                  <a:pt x="90" y="223"/>
                </a:cubicBezTo>
                <a:cubicBezTo>
                  <a:pt x="90" y="225"/>
                  <a:pt x="90" y="228"/>
                  <a:pt x="90" y="230"/>
                </a:cubicBezTo>
                <a:cubicBezTo>
                  <a:pt x="90" y="228"/>
                  <a:pt x="90" y="227"/>
                  <a:pt x="89" y="225"/>
                </a:cubicBezTo>
                <a:cubicBezTo>
                  <a:pt x="90" y="224"/>
                  <a:pt x="90" y="224"/>
                  <a:pt x="90" y="223"/>
                </a:cubicBezTo>
                <a:close/>
                <a:moveTo>
                  <a:pt x="93" y="254"/>
                </a:moveTo>
                <a:cubicBezTo>
                  <a:pt x="93" y="249"/>
                  <a:pt x="93" y="245"/>
                  <a:pt x="94" y="241"/>
                </a:cubicBezTo>
                <a:cubicBezTo>
                  <a:pt x="94" y="245"/>
                  <a:pt x="93" y="249"/>
                  <a:pt x="93" y="254"/>
                </a:cubicBezTo>
                <a:close/>
                <a:moveTo>
                  <a:pt x="93" y="253"/>
                </a:moveTo>
                <a:cubicBezTo>
                  <a:pt x="93" y="253"/>
                  <a:pt x="93" y="253"/>
                  <a:pt x="93" y="253"/>
                </a:cubicBezTo>
                <a:cubicBezTo>
                  <a:pt x="93" y="253"/>
                  <a:pt x="93" y="253"/>
                  <a:pt x="93" y="253"/>
                </a:cubicBezTo>
                <a:cubicBezTo>
                  <a:pt x="94" y="249"/>
                  <a:pt x="94" y="244"/>
                  <a:pt x="94" y="239"/>
                </a:cubicBezTo>
                <a:cubicBezTo>
                  <a:pt x="94" y="239"/>
                  <a:pt x="95" y="238"/>
                  <a:pt x="95" y="238"/>
                </a:cubicBezTo>
                <a:cubicBezTo>
                  <a:pt x="95" y="243"/>
                  <a:pt x="94" y="248"/>
                  <a:pt x="93" y="253"/>
                </a:cubicBezTo>
                <a:cubicBezTo>
                  <a:pt x="94" y="248"/>
                  <a:pt x="95" y="243"/>
                  <a:pt x="95" y="238"/>
                </a:cubicBezTo>
                <a:cubicBezTo>
                  <a:pt x="95" y="238"/>
                  <a:pt x="95" y="238"/>
                  <a:pt x="96" y="238"/>
                </a:cubicBezTo>
                <a:cubicBezTo>
                  <a:pt x="95" y="240"/>
                  <a:pt x="95" y="243"/>
                  <a:pt x="95" y="245"/>
                </a:cubicBezTo>
                <a:cubicBezTo>
                  <a:pt x="95" y="250"/>
                  <a:pt x="94" y="255"/>
                  <a:pt x="93" y="260"/>
                </a:cubicBezTo>
                <a:cubicBezTo>
                  <a:pt x="93" y="260"/>
                  <a:pt x="93" y="260"/>
                  <a:pt x="93" y="260"/>
                </a:cubicBezTo>
                <a:cubicBezTo>
                  <a:pt x="93" y="258"/>
                  <a:pt x="93" y="256"/>
                  <a:pt x="93" y="253"/>
                </a:cubicBezTo>
                <a:close/>
                <a:moveTo>
                  <a:pt x="95" y="237"/>
                </a:moveTo>
                <a:cubicBezTo>
                  <a:pt x="95" y="235"/>
                  <a:pt x="95" y="232"/>
                  <a:pt x="95" y="230"/>
                </a:cubicBezTo>
                <a:cubicBezTo>
                  <a:pt x="95" y="230"/>
                  <a:pt x="96" y="230"/>
                  <a:pt x="96" y="230"/>
                </a:cubicBezTo>
                <a:cubicBezTo>
                  <a:pt x="96" y="232"/>
                  <a:pt x="96" y="235"/>
                  <a:pt x="96" y="237"/>
                </a:cubicBezTo>
                <a:cubicBezTo>
                  <a:pt x="96" y="237"/>
                  <a:pt x="95" y="237"/>
                  <a:pt x="95" y="237"/>
                </a:cubicBezTo>
                <a:close/>
                <a:moveTo>
                  <a:pt x="96" y="230"/>
                </a:moveTo>
                <a:cubicBezTo>
                  <a:pt x="100" y="228"/>
                  <a:pt x="104" y="227"/>
                  <a:pt x="109" y="225"/>
                </a:cubicBezTo>
                <a:cubicBezTo>
                  <a:pt x="108" y="228"/>
                  <a:pt x="108" y="230"/>
                  <a:pt x="108" y="233"/>
                </a:cubicBezTo>
                <a:cubicBezTo>
                  <a:pt x="104" y="234"/>
                  <a:pt x="100" y="236"/>
                  <a:pt x="96" y="237"/>
                </a:cubicBezTo>
                <a:cubicBezTo>
                  <a:pt x="96" y="234"/>
                  <a:pt x="96" y="232"/>
                  <a:pt x="96" y="230"/>
                </a:cubicBezTo>
                <a:close/>
                <a:moveTo>
                  <a:pt x="96" y="229"/>
                </a:moveTo>
                <a:cubicBezTo>
                  <a:pt x="96" y="228"/>
                  <a:pt x="96" y="228"/>
                  <a:pt x="96" y="228"/>
                </a:cubicBezTo>
                <a:cubicBezTo>
                  <a:pt x="96" y="227"/>
                  <a:pt x="96" y="224"/>
                  <a:pt x="96" y="221"/>
                </a:cubicBezTo>
                <a:cubicBezTo>
                  <a:pt x="97" y="220"/>
                  <a:pt x="98" y="220"/>
                  <a:pt x="99" y="220"/>
                </a:cubicBezTo>
                <a:cubicBezTo>
                  <a:pt x="103" y="218"/>
                  <a:pt x="106" y="217"/>
                  <a:pt x="110" y="216"/>
                </a:cubicBezTo>
                <a:cubicBezTo>
                  <a:pt x="109" y="219"/>
                  <a:pt x="109" y="221"/>
                  <a:pt x="109" y="224"/>
                </a:cubicBezTo>
                <a:cubicBezTo>
                  <a:pt x="104" y="225"/>
                  <a:pt x="100" y="227"/>
                  <a:pt x="96" y="229"/>
                </a:cubicBezTo>
                <a:close/>
                <a:moveTo>
                  <a:pt x="110" y="216"/>
                </a:moveTo>
                <a:cubicBezTo>
                  <a:pt x="110" y="216"/>
                  <a:pt x="110" y="216"/>
                  <a:pt x="110" y="216"/>
                </a:cubicBezTo>
                <a:cubicBezTo>
                  <a:pt x="114" y="215"/>
                  <a:pt x="119" y="213"/>
                  <a:pt x="123" y="212"/>
                </a:cubicBezTo>
                <a:cubicBezTo>
                  <a:pt x="122" y="215"/>
                  <a:pt x="121" y="218"/>
                  <a:pt x="120" y="221"/>
                </a:cubicBezTo>
                <a:cubicBezTo>
                  <a:pt x="116" y="222"/>
                  <a:pt x="113" y="223"/>
                  <a:pt x="109" y="224"/>
                </a:cubicBezTo>
                <a:cubicBezTo>
                  <a:pt x="109" y="221"/>
                  <a:pt x="110" y="219"/>
                  <a:pt x="110" y="216"/>
                </a:cubicBezTo>
                <a:close/>
                <a:moveTo>
                  <a:pt x="142" y="205"/>
                </a:moveTo>
                <a:cubicBezTo>
                  <a:pt x="142" y="204"/>
                  <a:pt x="142" y="204"/>
                  <a:pt x="142" y="203"/>
                </a:cubicBezTo>
                <a:cubicBezTo>
                  <a:pt x="142" y="204"/>
                  <a:pt x="142" y="204"/>
                  <a:pt x="142" y="204"/>
                </a:cubicBezTo>
                <a:cubicBezTo>
                  <a:pt x="142" y="204"/>
                  <a:pt x="142" y="204"/>
                  <a:pt x="142" y="205"/>
                </a:cubicBezTo>
                <a:close/>
                <a:moveTo>
                  <a:pt x="143" y="204"/>
                </a:moveTo>
                <a:cubicBezTo>
                  <a:pt x="143" y="204"/>
                  <a:pt x="143" y="203"/>
                  <a:pt x="143" y="203"/>
                </a:cubicBezTo>
                <a:cubicBezTo>
                  <a:pt x="143" y="203"/>
                  <a:pt x="143" y="204"/>
                  <a:pt x="143" y="204"/>
                </a:cubicBezTo>
                <a:cubicBezTo>
                  <a:pt x="143" y="204"/>
                  <a:pt x="143" y="204"/>
                  <a:pt x="143" y="204"/>
                </a:cubicBezTo>
                <a:close/>
                <a:moveTo>
                  <a:pt x="132" y="208"/>
                </a:moveTo>
                <a:cubicBezTo>
                  <a:pt x="131" y="209"/>
                  <a:pt x="130" y="209"/>
                  <a:pt x="129" y="209"/>
                </a:cubicBezTo>
                <a:cubicBezTo>
                  <a:pt x="129" y="208"/>
                  <a:pt x="129" y="207"/>
                  <a:pt x="130" y="207"/>
                </a:cubicBezTo>
                <a:cubicBezTo>
                  <a:pt x="131" y="206"/>
                  <a:pt x="131" y="205"/>
                  <a:pt x="132" y="204"/>
                </a:cubicBezTo>
                <a:cubicBezTo>
                  <a:pt x="132" y="206"/>
                  <a:pt x="132" y="207"/>
                  <a:pt x="132" y="208"/>
                </a:cubicBezTo>
                <a:close/>
                <a:moveTo>
                  <a:pt x="131" y="204"/>
                </a:moveTo>
                <a:cubicBezTo>
                  <a:pt x="131" y="204"/>
                  <a:pt x="132" y="203"/>
                  <a:pt x="132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03"/>
                  <a:pt x="132" y="204"/>
                  <a:pt x="131" y="204"/>
                </a:cubicBezTo>
                <a:close/>
                <a:moveTo>
                  <a:pt x="122" y="233"/>
                </a:moveTo>
                <a:cubicBezTo>
                  <a:pt x="121" y="237"/>
                  <a:pt x="121" y="241"/>
                  <a:pt x="121" y="245"/>
                </a:cubicBezTo>
                <a:cubicBezTo>
                  <a:pt x="121" y="246"/>
                  <a:pt x="121" y="247"/>
                  <a:pt x="121" y="249"/>
                </a:cubicBezTo>
                <a:cubicBezTo>
                  <a:pt x="121" y="250"/>
                  <a:pt x="120" y="252"/>
                  <a:pt x="120" y="253"/>
                </a:cubicBezTo>
                <a:cubicBezTo>
                  <a:pt x="120" y="251"/>
                  <a:pt x="120" y="248"/>
                  <a:pt x="120" y="245"/>
                </a:cubicBezTo>
                <a:cubicBezTo>
                  <a:pt x="120" y="241"/>
                  <a:pt x="121" y="237"/>
                  <a:pt x="122" y="233"/>
                </a:cubicBezTo>
                <a:close/>
                <a:moveTo>
                  <a:pt x="122" y="229"/>
                </a:moveTo>
                <a:cubicBezTo>
                  <a:pt x="122" y="229"/>
                  <a:pt x="122" y="228"/>
                  <a:pt x="123" y="227"/>
                </a:cubicBezTo>
                <a:cubicBezTo>
                  <a:pt x="124" y="221"/>
                  <a:pt x="126" y="216"/>
                  <a:pt x="128" y="210"/>
                </a:cubicBezTo>
                <a:cubicBezTo>
                  <a:pt x="130" y="210"/>
                  <a:pt x="131" y="210"/>
                  <a:pt x="132" y="209"/>
                </a:cubicBezTo>
                <a:cubicBezTo>
                  <a:pt x="132" y="209"/>
                  <a:pt x="132" y="209"/>
                  <a:pt x="132" y="209"/>
                </a:cubicBezTo>
                <a:cubicBezTo>
                  <a:pt x="131" y="215"/>
                  <a:pt x="129" y="220"/>
                  <a:pt x="128" y="225"/>
                </a:cubicBezTo>
                <a:cubicBezTo>
                  <a:pt x="126" y="230"/>
                  <a:pt x="125" y="235"/>
                  <a:pt x="124" y="240"/>
                </a:cubicBezTo>
                <a:cubicBezTo>
                  <a:pt x="123" y="240"/>
                  <a:pt x="122" y="243"/>
                  <a:pt x="122" y="247"/>
                </a:cubicBezTo>
                <a:cubicBezTo>
                  <a:pt x="122" y="241"/>
                  <a:pt x="122" y="235"/>
                  <a:pt x="122" y="229"/>
                </a:cubicBezTo>
                <a:close/>
                <a:moveTo>
                  <a:pt x="138" y="207"/>
                </a:moveTo>
                <a:cubicBezTo>
                  <a:pt x="138" y="207"/>
                  <a:pt x="138" y="207"/>
                  <a:pt x="13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38" y="207"/>
                  <a:pt x="138" y="207"/>
                  <a:pt x="138" y="207"/>
                </a:cubicBezTo>
                <a:close/>
                <a:moveTo>
                  <a:pt x="144" y="204"/>
                </a:moveTo>
                <a:cubicBezTo>
                  <a:pt x="143" y="203"/>
                  <a:pt x="143" y="202"/>
                  <a:pt x="142" y="202"/>
                </a:cubicBezTo>
                <a:cubicBezTo>
                  <a:pt x="142" y="202"/>
                  <a:pt x="142" y="201"/>
                  <a:pt x="142" y="201"/>
                </a:cubicBezTo>
                <a:cubicBezTo>
                  <a:pt x="142" y="201"/>
                  <a:pt x="142" y="201"/>
                  <a:pt x="142" y="201"/>
                </a:cubicBezTo>
                <a:cubicBezTo>
                  <a:pt x="142" y="200"/>
                  <a:pt x="142" y="200"/>
                  <a:pt x="142" y="199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43" y="201"/>
                  <a:pt x="144" y="202"/>
                  <a:pt x="144" y="204"/>
                </a:cubicBezTo>
                <a:cubicBezTo>
                  <a:pt x="144" y="204"/>
                  <a:pt x="144" y="204"/>
                  <a:pt x="144" y="204"/>
                </a:cubicBezTo>
                <a:close/>
                <a:moveTo>
                  <a:pt x="136" y="201"/>
                </a:moveTo>
                <a:cubicBezTo>
                  <a:pt x="136" y="201"/>
                  <a:pt x="136" y="201"/>
                  <a:pt x="136" y="201"/>
                </a:cubicBezTo>
                <a:cubicBezTo>
                  <a:pt x="136" y="200"/>
                  <a:pt x="136" y="200"/>
                  <a:pt x="136" y="199"/>
                </a:cubicBezTo>
                <a:cubicBezTo>
                  <a:pt x="137" y="198"/>
                  <a:pt x="137" y="198"/>
                  <a:pt x="138" y="198"/>
                </a:cubicBezTo>
                <a:cubicBezTo>
                  <a:pt x="137" y="199"/>
                  <a:pt x="137" y="200"/>
                  <a:pt x="136" y="201"/>
                </a:cubicBezTo>
                <a:close/>
                <a:moveTo>
                  <a:pt x="79" y="226"/>
                </a:moveTo>
                <a:cubicBezTo>
                  <a:pt x="78" y="226"/>
                  <a:pt x="78" y="226"/>
                  <a:pt x="78" y="226"/>
                </a:cubicBezTo>
                <a:cubicBezTo>
                  <a:pt x="78" y="226"/>
                  <a:pt x="78" y="226"/>
                  <a:pt x="78" y="226"/>
                </a:cubicBezTo>
                <a:cubicBezTo>
                  <a:pt x="79" y="225"/>
                  <a:pt x="79" y="223"/>
                  <a:pt x="80" y="222"/>
                </a:cubicBezTo>
                <a:cubicBezTo>
                  <a:pt x="80" y="221"/>
                  <a:pt x="81" y="221"/>
                  <a:pt x="81" y="221"/>
                </a:cubicBezTo>
                <a:cubicBezTo>
                  <a:pt x="80" y="223"/>
                  <a:pt x="79" y="225"/>
                  <a:pt x="79" y="226"/>
                </a:cubicBezTo>
                <a:close/>
                <a:moveTo>
                  <a:pt x="79" y="238"/>
                </a:moveTo>
                <a:cubicBezTo>
                  <a:pt x="80" y="237"/>
                  <a:pt x="80" y="237"/>
                  <a:pt x="80" y="236"/>
                </a:cubicBezTo>
                <a:cubicBezTo>
                  <a:pt x="80" y="236"/>
                  <a:pt x="81" y="236"/>
                  <a:pt x="81" y="236"/>
                </a:cubicBezTo>
                <a:cubicBezTo>
                  <a:pt x="80" y="239"/>
                  <a:pt x="79" y="242"/>
                  <a:pt x="78" y="245"/>
                </a:cubicBezTo>
                <a:cubicBezTo>
                  <a:pt x="79" y="242"/>
                  <a:pt x="79" y="240"/>
                  <a:pt x="79" y="238"/>
                </a:cubicBezTo>
                <a:close/>
                <a:moveTo>
                  <a:pt x="80" y="235"/>
                </a:moveTo>
                <a:cubicBezTo>
                  <a:pt x="80" y="235"/>
                  <a:pt x="81" y="234"/>
                  <a:pt x="81" y="234"/>
                </a:cubicBezTo>
                <a:cubicBezTo>
                  <a:pt x="82" y="231"/>
                  <a:pt x="83" y="228"/>
                  <a:pt x="85" y="225"/>
                </a:cubicBezTo>
                <a:cubicBezTo>
                  <a:pt x="85" y="226"/>
                  <a:pt x="84" y="228"/>
                  <a:pt x="84" y="229"/>
                </a:cubicBezTo>
                <a:cubicBezTo>
                  <a:pt x="83" y="231"/>
                  <a:pt x="82" y="233"/>
                  <a:pt x="82" y="234"/>
                </a:cubicBezTo>
                <a:cubicBezTo>
                  <a:pt x="81" y="235"/>
                  <a:pt x="81" y="235"/>
                  <a:pt x="80" y="235"/>
                </a:cubicBezTo>
                <a:close/>
                <a:moveTo>
                  <a:pt x="84" y="231"/>
                </a:moveTo>
                <a:cubicBezTo>
                  <a:pt x="83" y="232"/>
                  <a:pt x="83" y="233"/>
                  <a:pt x="83" y="234"/>
                </a:cubicBezTo>
                <a:cubicBezTo>
                  <a:pt x="82" y="234"/>
                  <a:pt x="82" y="234"/>
                  <a:pt x="82" y="234"/>
                </a:cubicBezTo>
                <a:cubicBezTo>
                  <a:pt x="82" y="233"/>
                  <a:pt x="83" y="232"/>
                  <a:pt x="84" y="231"/>
                </a:cubicBezTo>
                <a:close/>
                <a:moveTo>
                  <a:pt x="86" y="241"/>
                </a:moveTo>
                <a:cubicBezTo>
                  <a:pt x="86" y="241"/>
                  <a:pt x="85" y="241"/>
                  <a:pt x="85" y="241"/>
                </a:cubicBezTo>
                <a:cubicBezTo>
                  <a:pt x="85" y="239"/>
                  <a:pt x="86" y="237"/>
                  <a:pt x="86" y="236"/>
                </a:cubicBezTo>
                <a:cubicBezTo>
                  <a:pt x="86" y="237"/>
                  <a:pt x="86" y="239"/>
                  <a:pt x="86" y="241"/>
                </a:cubicBezTo>
                <a:close/>
                <a:moveTo>
                  <a:pt x="89" y="251"/>
                </a:moveTo>
                <a:cubicBezTo>
                  <a:pt x="89" y="256"/>
                  <a:pt x="89" y="261"/>
                  <a:pt x="89" y="266"/>
                </a:cubicBezTo>
                <a:cubicBezTo>
                  <a:pt x="89" y="266"/>
                  <a:pt x="89" y="266"/>
                  <a:pt x="89" y="266"/>
                </a:cubicBezTo>
                <a:cubicBezTo>
                  <a:pt x="88" y="266"/>
                  <a:pt x="87" y="266"/>
                  <a:pt x="87" y="267"/>
                </a:cubicBezTo>
                <a:cubicBezTo>
                  <a:pt x="87" y="261"/>
                  <a:pt x="88" y="256"/>
                  <a:pt x="89" y="251"/>
                </a:cubicBezTo>
                <a:close/>
                <a:moveTo>
                  <a:pt x="93" y="264"/>
                </a:moveTo>
                <a:cubicBezTo>
                  <a:pt x="95" y="255"/>
                  <a:pt x="96" y="247"/>
                  <a:pt x="96" y="238"/>
                </a:cubicBezTo>
                <a:cubicBezTo>
                  <a:pt x="100" y="237"/>
                  <a:pt x="104" y="235"/>
                  <a:pt x="108" y="234"/>
                </a:cubicBezTo>
                <a:cubicBezTo>
                  <a:pt x="107" y="243"/>
                  <a:pt x="107" y="251"/>
                  <a:pt x="105" y="260"/>
                </a:cubicBezTo>
                <a:cubicBezTo>
                  <a:pt x="105" y="260"/>
                  <a:pt x="106" y="260"/>
                  <a:pt x="106" y="260"/>
                </a:cubicBezTo>
                <a:cubicBezTo>
                  <a:pt x="107" y="251"/>
                  <a:pt x="108" y="243"/>
                  <a:pt x="108" y="234"/>
                </a:cubicBezTo>
                <a:cubicBezTo>
                  <a:pt x="110" y="234"/>
                  <a:pt x="111" y="233"/>
                  <a:pt x="112" y="232"/>
                </a:cubicBezTo>
                <a:cubicBezTo>
                  <a:pt x="113" y="232"/>
                  <a:pt x="113" y="231"/>
                  <a:pt x="112" y="232"/>
                </a:cubicBezTo>
                <a:cubicBezTo>
                  <a:pt x="111" y="232"/>
                  <a:pt x="110" y="232"/>
                  <a:pt x="108" y="233"/>
                </a:cubicBezTo>
                <a:cubicBezTo>
                  <a:pt x="108" y="233"/>
                  <a:pt x="108" y="233"/>
                  <a:pt x="108" y="233"/>
                </a:cubicBezTo>
                <a:cubicBezTo>
                  <a:pt x="108" y="230"/>
                  <a:pt x="109" y="228"/>
                  <a:pt x="109" y="225"/>
                </a:cubicBezTo>
                <a:cubicBezTo>
                  <a:pt x="112" y="224"/>
                  <a:pt x="116" y="223"/>
                  <a:pt x="120" y="222"/>
                </a:cubicBezTo>
                <a:cubicBezTo>
                  <a:pt x="117" y="234"/>
                  <a:pt x="115" y="246"/>
                  <a:pt x="116" y="257"/>
                </a:cubicBezTo>
                <a:cubicBezTo>
                  <a:pt x="108" y="260"/>
                  <a:pt x="100" y="262"/>
                  <a:pt x="93" y="265"/>
                </a:cubicBezTo>
                <a:cubicBezTo>
                  <a:pt x="93" y="264"/>
                  <a:pt x="93" y="264"/>
                  <a:pt x="93" y="264"/>
                </a:cubicBezTo>
                <a:close/>
                <a:moveTo>
                  <a:pt x="120" y="251"/>
                </a:moveTo>
                <a:cubicBezTo>
                  <a:pt x="120" y="252"/>
                  <a:pt x="120" y="254"/>
                  <a:pt x="120" y="256"/>
                </a:cubicBezTo>
                <a:cubicBezTo>
                  <a:pt x="120" y="256"/>
                  <a:pt x="120" y="256"/>
                  <a:pt x="120" y="256"/>
                </a:cubicBezTo>
                <a:cubicBezTo>
                  <a:pt x="120" y="254"/>
                  <a:pt x="120" y="252"/>
                  <a:pt x="120" y="251"/>
                </a:cubicBezTo>
                <a:close/>
                <a:moveTo>
                  <a:pt x="121" y="252"/>
                </a:moveTo>
                <a:cubicBezTo>
                  <a:pt x="121" y="253"/>
                  <a:pt x="121" y="254"/>
                  <a:pt x="121" y="256"/>
                </a:cubicBezTo>
                <a:cubicBezTo>
                  <a:pt x="121" y="256"/>
                  <a:pt x="121" y="256"/>
                  <a:pt x="121" y="256"/>
                </a:cubicBezTo>
                <a:cubicBezTo>
                  <a:pt x="121" y="255"/>
                  <a:pt x="121" y="253"/>
                  <a:pt x="121" y="252"/>
                </a:cubicBezTo>
                <a:close/>
                <a:moveTo>
                  <a:pt x="122" y="250"/>
                </a:moveTo>
                <a:cubicBezTo>
                  <a:pt x="123" y="245"/>
                  <a:pt x="124" y="240"/>
                  <a:pt x="124" y="240"/>
                </a:cubicBezTo>
                <a:cubicBezTo>
                  <a:pt x="125" y="236"/>
                  <a:pt x="126" y="233"/>
                  <a:pt x="128" y="229"/>
                </a:cubicBezTo>
                <a:cubicBezTo>
                  <a:pt x="127" y="237"/>
                  <a:pt x="127" y="245"/>
                  <a:pt x="129" y="252"/>
                </a:cubicBezTo>
                <a:cubicBezTo>
                  <a:pt x="129" y="253"/>
                  <a:pt x="129" y="253"/>
                  <a:pt x="129" y="253"/>
                </a:cubicBezTo>
                <a:cubicBezTo>
                  <a:pt x="127" y="254"/>
                  <a:pt x="124" y="255"/>
                  <a:pt x="122" y="255"/>
                </a:cubicBezTo>
                <a:cubicBezTo>
                  <a:pt x="122" y="254"/>
                  <a:pt x="122" y="252"/>
                  <a:pt x="122" y="250"/>
                </a:cubicBezTo>
                <a:close/>
                <a:moveTo>
                  <a:pt x="132" y="228"/>
                </a:moveTo>
                <a:cubicBezTo>
                  <a:pt x="132" y="230"/>
                  <a:pt x="131" y="232"/>
                  <a:pt x="131" y="234"/>
                </a:cubicBezTo>
                <a:cubicBezTo>
                  <a:pt x="131" y="232"/>
                  <a:pt x="132" y="230"/>
                  <a:pt x="132" y="228"/>
                </a:cubicBezTo>
                <a:close/>
                <a:moveTo>
                  <a:pt x="136" y="210"/>
                </a:moveTo>
                <a:cubicBezTo>
                  <a:pt x="137" y="209"/>
                  <a:pt x="137" y="209"/>
                  <a:pt x="137" y="208"/>
                </a:cubicBezTo>
                <a:cubicBezTo>
                  <a:pt x="138" y="208"/>
                  <a:pt x="138" y="208"/>
                  <a:pt x="138" y="208"/>
                </a:cubicBezTo>
                <a:cubicBezTo>
                  <a:pt x="138" y="210"/>
                  <a:pt x="138" y="212"/>
                  <a:pt x="138" y="215"/>
                </a:cubicBezTo>
                <a:cubicBezTo>
                  <a:pt x="137" y="216"/>
                  <a:pt x="137" y="217"/>
                  <a:pt x="136" y="219"/>
                </a:cubicBezTo>
                <a:cubicBezTo>
                  <a:pt x="136" y="216"/>
                  <a:pt x="137" y="213"/>
                  <a:pt x="136" y="210"/>
                </a:cubicBezTo>
                <a:close/>
                <a:moveTo>
                  <a:pt x="144" y="219"/>
                </a:moveTo>
                <a:cubicBezTo>
                  <a:pt x="144" y="222"/>
                  <a:pt x="144" y="226"/>
                  <a:pt x="144" y="229"/>
                </a:cubicBezTo>
                <a:cubicBezTo>
                  <a:pt x="144" y="226"/>
                  <a:pt x="144" y="222"/>
                  <a:pt x="144" y="219"/>
                </a:cubicBezTo>
                <a:cubicBezTo>
                  <a:pt x="144" y="219"/>
                  <a:pt x="144" y="219"/>
                  <a:pt x="144" y="219"/>
                </a:cubicBezTo>
                <a:close/>
                <a:moveTo>
                  <a:pt x="145" y="214"/>
                </a:moveTo>
                <a:cubicBezTo>
                  <a:pt x="145" y="212"/>
                  <a:pt x="145" y="210"/>
                  <a:pt x="145" y="209"/>
                </a:cubicBezTo>
                <a:cubicBezTo>
                  <a:pt x="145" y="209"/>
                  <a:pt x="145" y="209"/>
                  <a:pt x="145" y="209"/>
                </a:cubicBezTo>
                <a:cubicBezTo>
                  <a:pt x="146" y="213"/>
                  <a:pt x="146" y="218"/>
                  <a:pt x="146" y="221"/>
                </a:cubicBezTo>
                <a:cubicBezTo>
                  <a:pt x="146" y="225"/>
                  <a:pt x="146" y="228"/>
                  <a:pt x="146" y="232"/>
                </a:cubicBezTo>
                <a:cubicBezTo>
                  <a:pt x="145" y="235"/>
                  <a:pt x="145" y="238"/>
                  <a:pt x="145" y="241"/>
                </a:cubicBezTo>
                <a:cubicBezTo>
                  <a:pt x="145" y="241"/>
                  <a:pt x="145" y="240"/>
                  <a:pt x="145" y="240"/>
                </a:cubicBezTo>
                <a:cubicBezTo>
                  <a:pt x="144" y="238"/>
                  <a:pt x="144" y="235"/>
                  <a:pt x="144" y="233"/>
                </a:cubicBezTo>
                <a:cubicBezTo>
                  <a:pt x="145" y="227"/>
                  <a:pt x="145" y="220"/>
                  <a:pt x="145" y="214"/>
                </a:cubicBezTo>
                <a:close/>
                <a:moveTo>
                  <a:pt x="146" y="244"/>
                </a:moveTo>
                <a:cubicBezTo>
                  <a:pt x="146" y="241"/>
                  <a:pt x="147" y="228"/>
                  <a:pt x="147" y="217"/>
                </a:cubicBezTo>
                <a:cubicBezTo>
                  <a:pt x="147" y="215"/>
                  <a:pt x="147" y="214"/>
                  <a:pt x="147" y="213"/>
                </a:cubicBezTo>
                <a:cubicBezTo>
                  <a:pt x="146" y="210"/>
                  <a:pt x="146" y="208"/>
                  <a:pt x="146" y="206"/>
                </a:cubicBezTo>
                <a:cubicBezTo>
                  <a:pt x="149" y="205"/>
                  <a:pt x="153" y="204"/>
                  <a:pt x="156" y="203"/>
                </a:cubicBezTo>
                <a:cubicBezTo>
                  <a:pt x="155" y="207"/>
                  <a:pt x="155" y="212"/>
                  <a:pt x="155" y="213"/>
                </a:cubicBezTo>
                <a:cubicBezTo>
                  <a:pt x="154" y="223"/>
                  <a:pt x="154" y="233"/>
                  <a:pt x="154" y="244"/>
                </a:cubicBezTo>
                <a:cubicBezTo>
                  <a:pt x="150" y="244"/>
                  <a:pt x="147" y="245"/>
                  <a:pt x="144" y="246"/>
                </a:cubicBezTo>
                <a:cubicBezTo>
                  <a:pt x="145" y="243"/>
                  <a:pt x="145" y="240"/>
                  <a:pt x="146" y="237"/>
                </a:cubicBezTo>
                <a:cubicBezTo>
                  <a:pt x="146" y="239"/>
                  <a:pt x="145" y="242"/>
                  <a:pt x="145" y="244"/>
                </a:cubicBezTo>
                <a:cubicBezTo>
                  <a:pt x="145" y="244"/>
                  <a:pt x="146" y="244"/>
                  <a:pt x="146" y="244"/>
                </a:cubicBezTo>
                <a:close/>
                <a:moveTo>
                  <a:pt x="138" y="197"/>
                </a:moveTo>
                <a:cubicBezTo>
                  <a:pt x="137" y="197"/>
                  <a:pt x="137" y="198"/>
                  <a:pt x="136" y="198"/>
                </a:cubicBezTo>
                <a:cubicBezTo>
                  <a:pt x="136" y="198"/>
                  <a:pt x="136" y="198"/>
                  <a:pt x="136" y="198"/>
                </a:cubicBezTo>
                <a:cubicBezTo>
                  <a:pt x="137" y="198"/>
                  <a:pt x="138" y="197"/>
                  <a:pt x="139" y="197"/>
                </a:cubicBezTo>
                <a:cubicBezTo>
                  <a:pt x="138" y="197"/>
                  <a:pt x="138" y="197"/>
                  <a:pt x="138" y="197"/>
                </a:cubicBezTo>
                <a:close/>
                <a:moveTo>
                  <a:pt x="95" y="213"/>
                </a:moveTo>
                <a:cubicBezTo>
                  <a:pt x="95" y="213"/>
                  <a:pt x="95" y="213"/>
                  <a:pt x="95" y="212"/>
                </a:cubicBezTo>
                <a:cubicBezTo>
                  <a:pt x="96" y="212"/>
                  <a:pt x="98" y="211"/>
                  <a:pt x="100" y="210"/>
                </a:cubicBezTo>
                <a:cubicBezTo>
                  <a:pt x="98" y="211"/>
                  <a:pt x="96" y="212"/>
                  <a:pt x="95" y="213"/>
                </a:cubicBezTo>
                <a:close/>
                <a:moveTo>
                  <a:pt x="91" y="210"/>
                </a:moveTo>
                <a:cubicBezTo>
                  <a:pt x="90" y="211"/>
                  <a:pt x="90" y="212"/>
                  <a:pt x="89" y="214"/>
                </a:cubicBezTo>
                <a:cubicBezTo>
                  <a:pt x="87" y="215"/>
                  <a:pt x="85" y="216"/>
                  <a:pt x="82" y="217"/>
                </a:cubicBezTo>
                <a:cubicBezTo>
                  <a:pt x="85" y="212"/>
                  <a:pt x="88" y="208"/>
                  <a:pt x="91" y="210"/>
                </a:cubicBezTo>
                <a:cubicBezTo>
                  <a:pt x="91" y="210"/>
                  <a:pt x="91" y="210"/>
                  <a:pt x="91" y="210"/>
                </a:cubicBezTo>
                <a:close/>
                <a:moveTo>
                  <a:pt x="84" y="217"/>
                </a:moveTo>
                <a:cubicBezTo>
                  <a:pt x="83" y="218"/>
                  <a:pt x="83" y="218"/>
                  <a:pt x="82" y="219"/>
                </a:cubicBezTo>
                <a:cubicBezTo>
                  <a:pt x="82" y="220"/>
                  <a:pt x="81" y="220"/>
                  <a:pt x="80" y="220"/>
                </a:cubicBezTo>
                <a:cubicBezTo>
                  <a:pt x="81" y="219"/>
                  <a:pt x="81" y="219"/>
                  <a:pt x="81" y="218"/>
                </a:cubicBezTo>
                <a:cubicBezTo>
                  <a:pt x="82" y="218"/>
                  <a:pt x="83" y="217"/>
                  <a:pt x="84" y="217"/>
                </a:cubicBezTo>
                <a:close/>
                <a:moveTo>
                  <a:pt x="79" y="221"/>
                </a:moveTo>
                <a:cubicBezTo>
                  <a:pt x="78" y="221"/>
                  <a:pt x="77" y="222"/>
                  <a:pt x="76" y="222"/>
                </a:cubicBezTo>
                <a:cubicBezTo>
                  <a:pt x="76" y="222"/>
                  <a:pt x="76" y="221"/>
                  <a:pt x="76" y="220"/>
                </a:cubicBezTo>
                <a:cubicBezTo>
                  <a:pt x="78" y="220"/>
                  <a:pt x="79" y="219"/>
                  <a:pt x="80" y="219"/>
                </a:cubicBezTo>
                <a:cubicBezTo>
                  <a:pt x="79" y="219"/>
                  <a:pt x="79" y="220"/>
                  <a:pt x="79" y="221"/>
                </a:cubicBezTo>
                <a:close/>
                <a:moveTo>
                  <a:pt x="99" y="201"/>
                </a:moveTo>
                <a:cubicBezTo>
                  <a:pt x="102" y="199"/>
                  <a:pt x="106" y="198"/>
                  <a:pt x="109" y="197"/>
                </a:cubicBezTo>
                <a:cubicBezTo>
                  <a:pt x="111" y="197"/>
                  <a:pt x="113" y="196"/>
                  <a:pt x="115" y="196"/>
                </a:cubicBezTo>
                <a:cubicBezTo>
                  <a:pt x="109" y="198"/>
                  <a:pt x="104" y="200"/>
                  <a:pt x="98" y="201"/>
                </a:cubicBezTo>
                <a:cubicBezTo>
                  <a:pt x="99" y="201"/>
                  <a:pt x="99" y="201"/>
                  <a:pt x="99" y="201"/>
                </a:cubicBezTo>
                <a:close/>
                <a:moveTo>
                  <a:pt x="204" y="168"/>
                </a:moveTo>
                <a:cubicBezTo>
                  <a:pt x="242" y="156"/>
                  <a:pt x="282" y="149"/>
                  <a:pt x="321" y="142"/>
                </a:cubicBezTo>
                <a:cubicBezTo>
                  <a:pt x="321" y="143"/>
                  <a:pt x="321" y="143"/>
                  <a:pt x="321" y="143"/>
                </a:cubicBezTo>
                <a:cubicBezTo>
                  <a:pt x="320" y="143"/>
                  <a:pt x="319" y="143"/>
                  <a:pt x="318" y="143"/>
                </a:cubicBezTo>
                <a:cubicBezTo>
                  <a:pt x="288" y="147"/>
                  <a:pt x="258" y="155"/>
                  <a:pt x="229" y="163"/>
                </a:cubicBezTo>
                <a:cubicBezTo>
                  <a:pt x="213" y="167"/>
                  <a:pt x="198" y="171"/>
                  <a:pt x="183" y="175"/>
                </a:cubicBezTo>
                <a:cubicBezTo>
                  <a:pt x="190" y="173"/>
                  <a:pt x="197" y="170"/>
                  <a:pt x="204" y="168"/>
                </a:cubicBezTo>
                <a:close/>
                <a:moveTo>
                  <a:pt x="321" y="142"/>
                </a:moveTo>
                <a:cubicBezTo>
                  <a:pt x="322" y="142"/>
                  <a:pt x="322" y="142"/>
                  <a:pt x="322" y="142"/>
                </a:cubicBezTo>
                <a:cubicBezTo>
                  <a:pt x="322" y="142"/>
                  <a:pt x="322" y="143"/>
                  <a:pt x="323" y="143"/>
                </a:cubicBezTo>
                <a:cubicBezTo>
                  <a:pt x="322" y="143"/>
                  <a:pt x="322" y="143"/>
                  <a:pt x="321" y="143"/>
                </a:cubicBezTo>
                <a:cubicBezTo>
                  <a:pt x="321" y="143"/>
                  <a:pt x="321" y="143"/>
                  <a:pt x="321" y="142"/>
                </a:cubicBezTo>
                <a:close/>
                <a:moveTo>
                  <a:pt x="326" y="142"/>
                </a:moveTo>
                <a:cubicBezTo>
                  <a:pt x="327" y="142"/>
                  <a:pt x="327" y="142"/>
                  <a:pt x="328" y="142"/>
                </a:cubicBezTo>
                <a:cubicBezTo>
                  <a:pt x="327" y="142"/>
                  <a:pt x="326" y="142"/>
                  <a:pt x="325" y="142"/>
                </a:cubicBezTo>
                <a:cubicBezTo>
                  <a:pt x="326" y="142"/>
                  <a:pt x="326" y="142"/>
                  <a:pt x="326" y="142"/>
                </a:cubicBezTo>
                <a:close/>
                <a:moveTo>
                  <a:pt x="327" y="141"/>
                </a:moveTo>
                <a:cubicBezTo>
                  <a:pt x="327" y="141"/>
                  <a:pt x="327" y="141"/>
                  <a:pt x="327" y="141"/>
                </a:cubicBezTo>
                <a:cubicBezTo>
                  <a:pt x="328" y="140"/>
                  <a:pt x="328" y="139"/>
                  <a:pt x="327" y="139"/>
                </a:cubicBezTo>
                <a:cubicBezTo>
                  <a:pt x="328" y="139"/>
                  <a:pt x="329" y="139"/>
                  <a:pt x="329" y="138"/>
                </a:cubicBezTo>
                <a:cubicBezTo>
                  <a:pt x="332" y="138"/>
                  <a:pt x="335" y="138"/>
                  <a:pt x="338" y="137"/>
                </a:cubicBezTo>
                <a:cubicBezTo>
                  <a:pt x="339" y="138"/>
                  <a:pt x="339" y="139"/>
                  <a:pt x="340" y="139"/>
                </a:cubicBezTo>
                <a:cubicBezTo>
                  <a:pt x="340" y="140"/>
                  <a:pt x="340" y="140"/>
                  <a:pt x="340" y="141"/>
                </a:cubicBezTo>
                <a:cubicBezTo>
                  <a:pt x="337" y="141"/>
                  <a:pt x="333" y="141"/>
                  <a:pt x="330" y="141"/>
                </a:cubicBezTo>
                <a:cubicBezTo>
                  <a:pt x="329" y="141"/>
                  <a:pt x="328" y="141"/>
                  <a:pt x="327" y="141"/>
                </a:cubicBezTo>
                <a:close/>
                <a:moveTo>
                  <a:pt x="340" y="140"/>
                </a:moveTo>
                <a:cubicBezTo>
                  <a:pt x="340" y="140"/>
                  <a:pt x="340" y="141"/>
                  <a:pt x="340" y="141"/>
                </a:cubicBezTo>
                <a:cubicBezTo>
                  <a:pt x="340" y="141"/>
                  <a:pt x="340" y="141"/>
                  <a:pt x="340" y="141"/>
                </a:cubicBezTo>
                <a:cubicBezTo>
                  <a:pt x="340" y="141"/>
                  <a:pt x="340" y="140"/>
                  <a:pt x="340" y="140"/>
                </a:cubicBezTo>
                <a:close/>
                <a:moveTo>
                  <a:pt x="341" y="141"/>
                </a:moveTo>
                <a:cubicBezTo>
                  <a:pt x="341" y="140"/>
                  <a:pt x="340" y="139"/>
                  <a:pt x="340" y="138"/>
                </a:cubicBezTo>
                <a:cubicBezTo>
                  <a:pt x="340" y="138"/>
                  <a:pt x="340" y="137"/>
                  <a:pt x="340" y="137"/>
                </a:cubicBezTo>
                <a:cubicBezTo>
                  <a:pt x="340" y="137"/>
                  <a:pt x="341" y="137"/>
                  <a:pt x="341" y="137"/>
                </a:cubicBezTo>
                <a:cubicBezTo>
                  <a:pt x="341" y="138"/>
                  <a:pt x="341" y="138"/>
                  <a:pt x="341" y="139"/>
                </a:cubicBezTo>
                <a:cubicBezTo>
                  <a:pt x="341" y="140"/>
                  <a:pt x="341" y="140"/>
                  <a:pt x="341" y="141"/>
                </a:cubicBezTo>
                <a:close/>
                <a:moveTo>
                  <a:pt x="341" y="137"/>
                </a:moveTo>
                <a:cubicBezTo>
                  <a:pt x="341" y="137"/>
                  <a:pt x="341" y="137"/>
                  <a:pt x="341" y="137"/>
                </a:cubicBezTo>
                <a:cubicBezTo>
                  <a:pt x="341" y="137"/>
                  <a:pt x="341" y="138"/>
                  <a:pt x="341" y="138"/>
                </a:cubicBezTo>
                <a:cubicBezTo>
                  <a:pt x="341" y="138"/>
                  <a:pt x="341" y="137"/>
                  <a:pt x="341" y="137"/>
                </a:cubicBezTo>
                <a:close/>
                <a:moveTo>
                  <a:pt x="335" y="136"/>
                </a:moveTo>
                <a:cubicBezTo>
                  <a:pt x="331" y="137"/>
                  <a:pt x="326" y="138"/>
                  <a:pt x="321" y="138"/>
                </a:cubicBezTo>
                <a:cubicBezTo>
                  <a:pt x="321" y="134"/>
                  <a:pt x="320" y="129"/>
                  <a:pt x="320" y="125"/>
                </a:cubicBezTo>
                <a:cubicBezTo>
                  <a:pt x="322" y="125"/>
                  <a:pt x="324" y="125"/>
                  <a:pt x="325" y="125"/>
                </a:cubicBezTo>
                <a:cubicBezTo>
                  <a:pt x="326" y="127"/>
                  <a:pt x="327" y="130"/>
                  <a:pt x="328" y="132"/>
                </a:cubicBezTo>
                <a:cubicBezTo>
                  <a:pt x="328" y="133"/>
                  <a:pt x="329" y="133"/>
                  <a:pt x="329" y="132"/>
                </a:cubicBezTo>
                <a:cubicBezTo>
                  <a:pt x="329" y="130"/>
                  <a:pt x="329" y="127"/>
                  <a:pt x="329" y="125"/>
                </a:cubicBezTo>
                <a:cubicBezTo>
                  <a:pt x="330" y="128"/>
                  <a:pt x="331" y="130"/>
                  <a:pt x="331" y="133"/>
                </a:cubicBezTo>
                <a:cubicBezTo>
                  <a:pt x="332" y="133"/>
                  <a:pt x="332" y="133"/>
                  <a:pt x="332" y="133"/>
                </a:cubicBezTo>
                <a:cubicBezTo>
                  <a:pt x="331" y="130"/>
                  <a:pt x="330" y="127"/>
                  <a:pt x="329" y="124"/>
                </a:cubicBezTo>
                <a:cubicBezTo>
                  <a:pt x="330" y="124"/>
                  <a:pt x="331" y="124"/>
                  <a:pt x="332" y="124"/>
                </a:cubicBezTo>
                <a:cubicBezTo>
                  <a:pt x="334" y="128"/>
                  <a:pt x="336" y="132"/>
                  <a:pt x="338" y="136"/>
                </a:cubicBezTo>
                <a:cubicBezTo>
                  <a:pt x="337" y="136"/>
                  <a:pt x="336" y="136"/>
                  <a:pt x="335" y="136"/>
                </a:cubicBezTo>
                <a:close/>
                <a:moveTo>
                  <a:pt x="328" y="123"/>
                </a:moveTo>
                <a:cubicBezTo>
                  <a:pt x="327" y="123"/>
                  <a:pt x="326" y="123"/>
                  <a:pt x="326" y="124"/>
                </a:cubicBezTo>
                <a:cubicBezTo>
                  <a:pt x="324" y="118"/>
                  <a:pt x="323" y="112"/>
                  <a:pt x="321" y="106"/>
                </a:cubicBezTo>
                <a:cubicBezTo>
                  <a:pt x="321" y="103"/>
                  <a:pt x="320" y="101"/>
                  <a:pt x="320" y="98"/>
                </a:cubicBezTo>
                <a:cubicBezTo>
                  <a:pt x="320" y="98"/>
                  <a:pt x="320" y="97"/>
                  <a:pt x="320" y="96"/>
                </a:cubicBezTo>
                <a:cubicBezTo>
                  <a:pt x="320" y="96"/>
                  <a:pt x="320" y="96"/>
                  <a:pt x="320" y="96"/>
                </a:cubicBezTo>
                <a:cubicBezTo>
                  <a:pt x="323" y="105"/>
                  <a:pt x="325" y="114"/>
                  <a:pt x="328" y="122"/>
                </a:cubicBezTo>
                <a:cubicBezTo>
                  <a:pt x="328" y="123"/>
                  <a:pt x="328" y="123"/>
                  <a:pt x="328" y="123"/>
                </a:cubicBezTo>
                <a:close/>
                <a:moveTo>
                  <a:pt x="320" y="96"/>
                </a:moveTo>
                <a:cubicBezTo>
                  <a:pt x="320" y="96"/>
                  <a:pt x="320" y="95"/>
                  <a:pt x="320" y="95"/>
                </a:cubicBezTo>
                <a:cubicBezTo>
                  <a:pt x="320" y="95"/>
                  <a:pt x="320" y="96"/>
                  <a:pt x="320" y="96"/>
                </a:cubicBezTo>
                <a:cubicBezTo>
                  <a:pt x="320" y="96"/>
                  <a:pt x="320" y="96"/>
                  <a:pt x="320" y="96"/>
                </a:cubicBezTo>
                <a:close/>
                <a:moveTo>
                  <a:pt x="315" y="54"/>
                </a:moveTo>
                <a:cubicBezTo>
                  <a:pt x="315" y="52"/>
                  <a:pt x="315" y="50"/>
                  <a:pt x="315" y="48"/>
                </a:cubicBezTo>
                <a:cubicBezTo>
                  <a:pt x="315" y="48"/>
                  <a:pt x="315" y="48"/>
                  <a:pt x="315" y="48"/>
                </a:cubicBezTo>
                <a:cubicBezTo>
                  <a:pt x="315" y="50"/>
                  <a:pt x="315" y="52"/>
                  <a:pt x="315" y="54"/>
                </a:cubicBezTo>
                <a:close/>
                <a:moveTo>
                  <a:pt x="316" y="77"/>
                </a:moveTo>
                <a:cubicBezTo>
                  <a:pt x="314" y="71"/>
                  <a:pt x="313" y="65"/>
                  <a:pt x="312" y="59"/>
                </a:cubicBezTo>
                <a:cubicBezTo>
                  <a:pt x="312" y="59"/>
                  <a:pt x="313" y="59"/>
                  <a:pt x="313" y="59"/>
                </a:cubicBezTo>
                <a:cubicBezTo>
                  <a:pt x="313" y="60"/>
                  <a:pt x="313" y="59"/>
                  <a:pt x="313" y="59"/>
                </a:cubicBezTo>
                <a:cubicBezTo>
                  <a:pt x="313" y="59"/>
                  <a:pt x="313" y="59"/>
                  <a:pt x="312" y="59"/>
                </a:cubicBezTo>
                <a:cubicBezTo>
                  <a:pt x="312" y="55"/>
                  <a:pt x="312" y="51"/>
                  <a:pt x="312" y="48"/>
                </a:cubicBezTo>
                <a:cubicBezTo>
                  <a:pt x="313" y="48"/>
                  <a:pt x="313" y="48"/>
                  <a:pt x="314" y="48"/>
                </a:cubicBezTo>
                <a:cubicBezTo>
                  <a:pt x="314" y="58"/>
                  <a:pt x="315" y="67"/>
                  <a:pt x="316" y="77"/>
                </a:cubicBezTo>
                <a:close/>
                <a:moveTo>
                  <a:pt x="311" y="55"/>
                </a:moveTo>
                <a:cubicBezTo>
                  <a:pt x="311" y="55"/>
                  <a:pt x="311" y="55"/>
                  <a:pt x="311" y="55"/>
                </a:cubicBezTo>
                <a:cubicBezTo>
                  <a:pt x="311" y="53"/>
                  <a:pt x="311" y="51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11" y="50"/>
                  <a:pt x="311" y="53"/>
                  <a:pt x="311" y="55"/>
                </a:cubicBezTo>
                <a:close/>
                <a:moveTo>
                  <a:pt x="309" y="20"/>
                </a:moveTo>
                <a:cubicBezTo>
                  <a:pt x="309" y="20"/>
                  <a:pt x="309" y="20"/>
                  <a:pt x="309" y="20"/>
                </a:cubicBezTo>
                <a:cubicBezTo>
                  <a:pt x="308" y="19"/>
                  <a:pt x="308" y="16"/>
                  <a:pt x="308" y="16"/>
                </a:cubicBezTo>
                <a:cubicBezTo>
                  <a:pt x="308" y="16"/>
                  <a:pt x="309" y="15"/>
                  <a:pt x="309" y="15"/>
                </a:cubicBezTo>
                <a:cubicBezTo>
                  <a:pt x="309" y="17"/>
                  <a:pt x="309" y="19"/>
                  <a:pt x="309" y="20"/>
                </a:cubicBezTo>
                <a:close/>
                <a:moveTo>
                  <a:pt x="307" y="20"/>
                </a:moveTo>
                <a:cubicBezTo>
                  <a:pt x="307" y="20"/>
                  <a:pt x="307" y="20"/>
                  <a:pt x="306" y="20"/>
                </a:cubicBezTo>
                <a:cubicBezTo>
                  <a:pt x="306" y="20"/>
                  <a:pt x="307" y="20"/>
                  <a:pt x="307" y="20"/>
                </a:cubicBezTo>
                <a:close/>
                <a:moveTo>
                  <a:pt x="306" y="20"/>
                </a:moveTo>
                <a:cubicBezTo>
                  <a:pt x="306" y="20"/>
                  <a:pt x="306" y="20"/>
                  <a:pt x="305" y="20"/>
                </a:cubicBezTo>
                <a:cubicBezTo>
                  <a:pt x="305" y="20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20"/>
                  <a:pt x="306" y="20"/>
                </a:cubicBezTo>
                <a:close/>
                <a:moveTo>
                  <a:pt x="306" y="21"/>
                </a:moveTo>
                <a:cubicBezTo>
                  <a:pt x="306" y="22"/>
                  <a:pt x="306" y="23"/>
                  <a:pt x="305" y="24"/>
                </a:cubicBezTo>
                <a:cubicBezTo>
                  <a:pt x="305" y="23"/>
                  <a:pt x="305" y="22"/>
                  <a:pt x="305" y="21"/>
                </a:cubicBezTo>
                <a:cubicBezTo>
                  <a:pt x="305" y="21"/>
                  <a:pt x="306" y="21"/>
                  <a:pt x="306" y="21"/>
                </a:cubicBezTo>
                <a:close/>
                <a:moveTo>
                  <a:pt x="305" y="26"/>
                </a:moveTo>
                <a:cubicBezTo>
                  <a:pt x="305" y="28"/>
                  <a:pt x="305" y="29"/>
                  <a:pt x="305" y="31"/>
                </a:cubicBezTo>
                <a:cubicBezTo>
                  <a:pt x="305" y="31"/>
                  <a:pt x="305" y="31"/>
                  <a:pt x="305" y="32"/>
                </a:cubicBezTo>
                <a:cubicBezTo>
                  <a:pt x="304" y="32"/>
                  <a:pt x="303" y="32"/>
                  <a:pt x="301" y="32"/>
                </a:cubicBezTo>
                <a:cubicBezTo>
                  <a:pt x="300" y="29"/>
                  <a:pt x="299" y="26"/>
                  <a:pt x="298" y="23"/>
                </a:cubicBezTo>
                <a:cubicBezTo>
                  <a:pt x="298" y="22"/>
                  <a:pt x="297" y="22"/>
                  <a:pt x="297" y="23"/>
                </a:cubicBezTo>
                <a:cubicBezTo>
                  <a:pt x="297" y="25"/>
                  <a:pt x="297" y="28"/>
                  <a:pt x="297" y="31"/>
                </a:cubicBezTo>
                <a:cubicBezTo>
                  <a:pt x="293" y="32"/>
                  <a:pt x="288" y="33"/>
                  <a:pt x="283" y="34"/>
                </a:cubicBezTo>
                <a:cubicBezTo>
                  <a:pt x="285" y="33"/>
                  <a:pt x="287" y="32"/>
                  <a:pt x="289" y="31"/>
                </a:cubicBezTo>
                <a:cubicBezTo>
                  <a:pt x="291" y="30"/>
                  <a:pt x="289" y="27"/>
                  <a:pt x="287" y="28"/>
                </a:cubicBezTo>
                <a:cubicBezTo>
                  <a:pt x="273" y="34"/>
                  <a:pt x="257" y="36"/>
                  <a:pt x="242" y="39"/>
                </a:cubicBezTo>
                <a:cubicBezTo>
                  <a:pt x="234" y="41"/>
                  <a:pt x="227" y="43"/>
                  <a:pt x="219" y="45"/>
                </a:cubicBezTo>
                <a:cubicBezTo>
                  <a:pt x="242" y="36"/>
                  <a:pt x="265" y="28"/>
                  <a:pt x="288" y="22"/>
                </a:cubicBezTo>
                <a:cubicBezTo>
                  <a:pt x="287" y="23"/>
                  <a:pt x="288" y="26"/>
                  <a:pt x="291" y="25"/>
                </a:cubicBezTo>
                <a:cubicBezTo>
                  <a:pt x="292" y="25"/>
                  <a:pt x="294" y="24"/>
                  <a:pt x="296" y="23"/>
                </a:cubicBezTo>
                <a:cubicBezTo>
                  <a:pt x="296" y="23"/>
                  <a:pt x="296" y="23"/>
                  <a:pt x="296" y="23"/>
                </a:cubicBezTo>
                <a:cubicBezTo>
                  <a:pt x="297" y="22"/>
                  <a:pt x="298" y="22"/>
                  <a:pt x="298" y="21"/>
                </a:cubicBezTo>
                <a:cubicBezTo>
                  <a:pt x="300" y="21"/>
                  <a:pt x="302" y="21"/>
                  <a:pt x="304" y="21"/>
                </a:cubicBezTo>
                <a:cubicBezTo>
                  <a:pt x="304" y="23"/>
                  <a:pt x="305" y="26"/>
                  <a:pt x="305" y="26"/>
                </a:cubicBezTo>
                <a:close/>
                <a:moveTo>
                  <a:pt x="242" y="32"/>
                </a:moveTo>
                <a:cubicBezTo>
                  <a:pt x="242" y="32"/>
                  <a:pt x="242" y="32"/>
                  <a:pt x="242" y="32"/>
                </a:cubicBezTo>
                <a:cubicBezTo>
                  <a:pt x="241" y="31"/>
                  <a:pt x="241" y="31"/>
                  <a:pt x="240" y="31"/>
                </a:cubicBezTo>
                <a:cubicBezTo>
                  <a:pt x="246" y="29"/>
                  <a:pt x="251" y="28"/>
                  <a:pt x="257" y="27"/>
                </a:cubicBezTo>
                <a:cubicBezTo>
                  <a:pt x="252" y="28"/>
                  <a:pt x="247" y="30"/>
                  <a:pt x="242" y="32"/>
                </a:cubicBezTo>
                <a:close/>
                <a:moveTo>
                  <a:pt x="182" y="55"/>
                </a:moveTo>
                <a:cubicBezTo>
                  <a:pt x="180" y="56"/>
                  <a:pt x="179" y="56"/>
                  <a:pt x="178" y="57"/>
                </a:cubicBezTo>
                <a:cubicBezTo>
                  <a:pt x="171" y="59"/>
                  <a:pt x="164" y="62"/>
                  <a:pt x="158" y="65"/>
                </a:cubicBezTo>
                <a:cubicBezTo>
                  <a:pt x="162" y="62"/>
                  <a:pt x="167" y="60"/>
                  <a:pt x="171" y="58"/>
                </a:cubicBezTo>
                <a:cubicBezTo>
                  <a:pt x="188" y="50"/>
                  <a:pt x="205" y="43"/>
                  <a:pt x="222" y="37"/>
                </a:cubicBezTo>
                <a:cubicBezTo>
                  <a:pt x="209" y="42"/>
                  <a:pt x="195" y="49"/>
                  <a:pt x="182" y="55"/>
                </a:cubicBezTo>
                <a:close/>
                <a:moveTo>
                  <a:pt x="80" y="114"/>
                </a:moveTo>
                <a:cubicBezTo>
                  <a:pt x="79" y="114"/>
                  <a:pt x="79" y="114"/>
                  <a:pt x="79" y="114"/>
                </a:cubicBezTo>
                <a:cubicBezTo>
                  <a:pt x="86" y="108"/>
                  <a:pt x="94" y="104"/>
                  <a:pt x="102" y="99"/>
                </a:cubicBezTo>
                <a:cubicBezTo>
                  <a:pt x="101" y="100"/>
                  <a:pt x="99" y="101"/>
                  <a:pt x="98" y="102"/>
                </a:cubicBezTo>
                <a:cubicBezTo>
                  <a:pt x="92" y="106"/>
                  <a:pt x="86" y="110"/>
                  <a:pt x="80" y="114"/>
                </a:cubicBezTo>
                <a:close/>
                <a:moveTo>
                  <a:pt x="69" y="123"/>
                </a:moveTo>
                <a:cubicBezTo>
                  <a:pt x="70" y="123"/>
                  <a:pt x="71" y="122"/>
                  <a:pt x="72" y="122"/>
                </a:cubicBezTo>
                <a:cubicBezTo>
                  <a:pt x="70" y="123"/>
                  <a:pt x="69" y="124"/>
                  <a:pt x="68" y="125"/>
                </a:cubicBezTo>
                <a:cubicBezTo>
                  <a:pt x="68" y="124"/>
                  <a:pt x="69" y="124"/>
                  <a:pt x="69" y="123"/>
                </a:cubicBezTo>
                <a:close/>
                <a:moveTo>
                  <a:pt x="80" y="117"/>
                </a:moveTo>
                <a:cubicBezTo>
                  <a:pt x="81" y="117"/>
                  <a:pt x="81" y="115"/>
                  <a:pt x="80" y="114"/>
                </a:cubicBezTo>
                <a:cubicBezTo>
                  <a:pt x="88" y="109"/>
                  <a:pt x="96" y="104"/>
                  <a:pt x="102" y="99"/>
                </a:cubicBezTo>
                <a:cubicBezTo>
                  <a:pt x="104" y="99"/>
                  <a:pt x="105" y="98"/>
                  <a:pt x="106" y="97"/>
                </a:cubicBezTo>
                <a:cubicBezTo>
                  <a:pt x="110" y="95"/>
                  <a:pt x="115" y="93"/>
                  <a:pt x="119" y="90"/>
                </a:cubicBezTo>
                <a:cubicBezTo>
                  <a:pt x="118" y="92"/>
                  <a:pt x="121" y="94"/>
                  <a:pt x="122" y="92"/>
                </a:cubicBezTo>
                <a:cubicBezTo>
                  <a:pt x="124" y="89"/>
                  <a:pt x="127" y="86"/>
                  <a:pt x="130" y="84"/>
                </a:cubicBezTo>
                <a:cubicBezTo>
                  <a:pt x="137" y="79"/>
                  <a:pt x="145" y="75"/>
                  <a:pt x="152" y="72"/>
                </a:cubicBezTo>
                <a:cubicBezTo>
                  <a:pt x="156" y="70"/>
                  <a:pt x="159" y="69"/>
                  <a:pt x="162" y="68"/>
                </a:cubicBezTo>
                <a:cubicBezTo>
                  <a:pt x="175" y="63"/>
                  <a:pt x="189" y="58"/>
                  <a:pt x="202" y="54"/>
                </a:cubicBezTo>
                <a:cubicBezTo>
                  <a:pt x="217" y="48"/>
                  <a:pt x="233" y="45"/>
                  <a:pt x="249" y="42"/>
                </a:cubicBezTo>
                <a:cubicBezTo>
                  <a:pt x="251" y="41"/>
                  <a:pt x="254" y="41"/>
                  <a:pt x="257" y="40"/>
                </a:cubicBezTo>
                <a:cubicBezTo>
                  <a:pt x="236" y="46"/>
                  <a:pt x="215" y="54"/>
                  <a:pt x="195" y="62"/>
                </a:cubicBezTo>
                <a:cubicBezTo>
                  <a:pt x="188" y="65"/>
                  <a:pt x="182" y="67"/>
                  <a:pt x="175" y="70"/>
                </a:cubicBezTo>
                <a:cubicBezTo>
                  <a:pt x="149" y="80"/>
                  <a:pt x="124" y="93"/>
                  <a:pt x="100" y="107"/>
                </a:cubicBezTo>
                <a:cubicBezTo>
                  <a:pt x="94" y="110"/>
                  <a:pt x="88" y="113"/>
                  <a:pt x="82" y="116"/>
                </a:cubicBezTo>
                <a:cubicBezTo>
                  <a:pt x="80" y="117"/>
                  <a:pt x="79" y="118"/>
                  <a:pt x="77" y="119"/>
                </a:cubicBezTo>
                <a:cubicBezTo>
                  <a:pt x="78" y="118"/>
                  <a:pt x="79" y="118"/>
                  <a:pt x="80" y="117"/>
                </a:cubicBezTo>
                <a:close/>
                <a:moveTo>
                  <a:pt x="82" y="134"/>
                </a:moveTo>
                <a:cubicBezTo>
                  <a:pt x="82" y="132"/>
                  <a:pt x="82" y="130"/>
                  <a:pt x="82" y="128"/>
                </a:cubicBezTo>
                <a:cubicBezTo>
                  <a:pt x="84" y="121"/>
                  <a:pt x="83" y="129"/>
                  <a:pt x="83" y="131"/>
                </a:cubicBezTo>
                <a:cubicBezTo>
                  <a:pt x="82" y="132"/>
                  <a:pt x="82" y="133"/>
                  <a:pt x="82" y="134"/>
                </a:cubicBezTo>
                <a:close/>
                <a:moveTo>
                  <a:pt x="81" y="141"/>
                </a:moveTo>
                <a:cubicBezTo>
                  <a:pt x="83" y="140"/>
                  <a:pt x="85" y="139"/>
                  <a:pt x="87" y="138"/>
                </a:cubicBezTo>
                <a:cubicBezTo>
                  <a:pt x="87" y="138"/>
                  <a:pt x="87" y="138"/>
                  <a:pt x="87" y="138"/>
                </a:cubicBezTo>
                <a:cubicBezTo>
                  <a:pt x="85" y="139"/>
                  <a:pt x="83" y="140"/>
                  <a:pt x="81" y="141"/>
                </a:cubicBezTo>
                <a:cubicBezTo>
                  <a:pt x="81" y="141"/>
                  <a:pt x="81" y="141"/>
                  <a:pt x="81" y="141"/>
                </a:cubicBezTo>
                <a:close/>
                <a:moveTo>
                  <a:pt x="87" y="138"/>
                </a:moveTo>
                <a:cubicBezTo>
                  <a:pt x="87" y="140"/>
                  <a:pt x="87" y="141"/>
                  <a:pt x="87" y="142"/>
                </a:cubicBezTo>
                <a:cubicBezTo>
                  <a:pt x="86" y="143"/>
                  <a:pt x="85" y="144"/>
                  <a:pt x="85" y="144"/>
                </a:cubicBezTo>
                <a:cubicBezTo>
                  <a:pt x="84" y="143"/>
                  <a:pt x="83" y="142"/>
                  <a:pt x="82" y="143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3" y="142"/>
                  <a:pt x="84" y="142"/>
                  <a:pt x="86" y="141"/>
                </a:cubicBezTo>
                <a:cubicBezTo>
                  <a:pt x="86" y="141"/>
                  <a:pt x="86" y="140"/>
                  <a:pt x="86" y="140"/>
                </a:cubicBezTo>
                <a:cubicBezTo>
                  <a:pt x="84" y="141"/>
                  <a:pt x="83" y="142"/>
                  <a:pt x="81" y="143"/>
                </a:cubicBezTo>
                <a:cubicBezTo>
                  <a:pt x="81" y="142"/>
                  <a:pt x="81" y="142"/>
                  <a:pt x="81" y="142"/>
                </a:cubicBezTo>
                <a:cubicBezTo>
                  <a:pt x="83" y="141"/>
                  <a:pt x="85" y="140"/>
                  <a:pt x="87" y="138"/>
                </a:cubicBezTo>
                <a:close/>
                <a:moveTo>
                  <a:pt x="86" y="171"/>
                </a:moveTo>
                <a:cubicBezTo>
                  <a:pt x="86" y="171"/>
                  <a:pt x="85" y="171"/>
                  <a:pt x="85" y="172"/>
                </a:cubicBezTo>
                <a:cubicBezTo>
                  <a:pt x="83" y="174"/>
                  <a:pt x="80" y="175"/>
                  <a:pt x="79" y="177"/>
                </a:cubicBezTo>
                <a:cubicBezTo>
                  <a:pt x="79" y="176"/>
                  <a:pt x="79" y="175"/>
                  <a:pt x="79" y="175"/>
                </a:cubicBezTo>
                <a:cubicBezTo>
                  <a:pt x="81" y="173"/>
                  <a:pt x="83" y="172"/>
                  <a:pt x="86" y="171"/>
                </a:cubicBezTo>
                <a:close/>
                <a:moveTo>
                  <a:pt x="86" y="171"/>
                </a:moveTo>
                <a:cubicBezTo>
                  <a:pt x="87" y="170"/>
                  <a:pt x="87" y="170"/>
                  <a:pt x="88" y="170"/>
                </a:cubicBezTo>
                <a:cubicBezTo>
                  <a:pt x="91" y="168"/>
                  <a:pt x="94" y="167"/>
                  <a:pt x="97" y="165"/>
                </a:cubicBezTo>
                <a:cubicBezTo>
                  <a:pt x="93" y="167"/>
                  <a:pt x="89" y="169"/>
                  <a:pt x="86" y="171"/>
                </a:cubicBezTo>
                <a:cubicBezTo>
                  <a:pt x="86" y="171"/>
                  <a:pt x="86" y="171"/>
                  <a:pt x="86" y="171"/>
                </a:cubicBezTo>
                <a:close/>
                <a:moveTo>
                  <a:pt x="95" y="166"/>
                </a:moveTo>
                <a:cubicBezTo>
                  <a:pt x="96" y="166"/>
                  <a:pt x="97" y="165"/>
                  <a:pt x="98" y="165"/>
                </a:cubicBezTo>
                <a:cubicBezTo>
                  <a:pt x="104" y="162"/>
                  <a:pt x="110" y="159"/>
                  <a:pt x="116" y="157"/>
                </a:cubicBezTo>
                <a:cubicBezTo>
                  <a:pt x="116" y="157"/>
                  <a:pt x="116" y="157"/>
                  <a:pt x="115" y="158"/>
                </a:cubicBezTo>
                <a:cubicBezTo>
                  <a:pt x="115" y="158"/>
                  <a:pt x="116" y="158"/>
                  <a:pt x="116" y="158"/>
                </a:cubicBezTo>
                <a:cubicBezTo>
                  <a:pt x="116" y="157"/>
                  <a:pt x="116" y="157"/>
                  <a:pt x="117" y="156"/>
                </a:cubicBezTo>
                <a:cubicBezTo>
                  <a:pt x="118" y="156"/>
                  <a:pt x="118" y="156"/>
                  <a:pt x="119" y="155"/>
                </a:cubicBezTo>
                <a:cubicBezTo>
                  <a:pt x="119" y="157"/>
                  <a:pt x="119" y="159"/>
                  <a:pt x="119" y="161"/>
                </a:cubicBezTo>
                <a:cubicBezTo>
                  <a:pt x="114" y="163"/>
                  <a:pt x="109" y="165"/>
                  <a:pt x="104" y="168"/>
                </a:cubicBezTo>
                <a:cubicBezTo>
                  <a:pt x="103" y="168"/>
                  <a:pt x="104" y="169"/>
                  <a:pt x="105" y="168"/>
                </a:cubicBezTo>
                <a:cubicBezTo>
                  <a:pt x="109" y="166"/>
                  <a:pt x="114" y="164"/>
                  <a:pt x="119" y="162"/>
                </a:cubicBezTo>
                <a:cubicBezTo>
                  <a:pt x="119" y="162"/>
                  <a:pt x="119" y="163"/>
                  <a:pt x="119" y="163"/>
                </a:cubicBezTo>
                <a:cubicBezTo>
                  <a:pt x="119" y="163"/>
                  <a:pt x="119" y="163"/>
                  <a:pt x="119" y="163"/>
                </a:cubicBezTo>
                <a:cubicBezTo>
                  <a:pt x="119" y="162"/>
                  <a:pt x="119" y="162"/>
                  <a:pt x="119" y="162"/>
                </a:cubicBezTo>
                <a:cubicBezTo>
                  <a:pt x="120" y="162"/>
                  <a:pt x="122" y="161"/>
                  <a:pt x="123" y="161"/>
                </a:cubicBezTo>
                <a:cubicBezTo>
                  <a:pt x="123" y="163"/>
                  <a:pt x="122" y="165"/>
                  <a:pt x="122" y="168"/>
                </a:cubicBezTo>
                <a:cubicBezTo>
                  <a:pt x="112" y="172"/>
                  <a:pt x="103" y="176"/>
                  <a:pt x="93" y="180"/>
                </a:cubicBezTo>
                <a:cubicBezTo>
                  <a:pt x="92" y="180"/>
                  <a:pt x="92" y="181"/>
                  <a:pt x="91" y="181"/>
                </a:cubicBezTo>
                <a:cubicBezTo>
                  <a:pt x="89" y="182"/>
                  <a:pt x="87" y="183"/>
                  <a:pt x="85" y="183"/>
                </a:cubicBezTo>
                <a:cubicBezTo>
                  <a:pt x="85" y="180"/>
                  <a:pt x="86" y="176"/>
                  <a:pt x="86" y="172"/>
                </a:cubicBezTo>
                <a:cubicBezTo>
                  <a:pt x="90" y="169"/>
                  <a:pt x="94" y="167"/>
                  <a:pt x="95" y="166"/>
                </a:cubicBezTo>
                <a:close/>
                <a:moveTo>
                  <a:pt x="73" y="190"/>
                </a:moveTo>
                <a:cubicBezTo>
                  <a:pt x="76" y="188"/>
                  <a:pt x="80" y="186"/>
                  <a:pt x="83" y="184"/>
                </a:cubicBezTo>
                <a:cubicBezTo>
                  <a:pt x="80" y="186"/>
                  <a:pt x="76" y="188"/>
                  <a:pt x="73" y="190"/>
                </a:cubicBezTo>
                <a:close/>
                <a:moveTo>
                  <a:pt x="57" y="200"/>
                </a:moveTo>
                <a:cubicBezTo>
                  <a:pt x="56" y="200"/>
                  <a:pt x="56" y="200"/>
                  <a:pt x="55" y="201"/>
                </a:cubicBezTo>
                <a:cubicBezTo>
                  <a:pt x="57" y="199"/>
                  <a:pt x="59" y="198"/>
                  <a:pt x="61" y="197"/>
                </a:cubicBezTo>
                <a:cubicBezTo>
                  <a:pt x="60" y="198"/>
                  <a:pt x="59" y="199"/>
                  <a:pt x="57" y="200"/>
                </a:cubicBezTo>
                <a:close/>
                <a:moveTo>
                  <a:pt x="56" y="200"/>
                </a:moveTo>
                <a:cubicBezTo>
                  <a:pt x="55" y="201"/>
                  <a:pt x="55" y="201"/>
                  <a:pt x="54" y="202"/>
                </a:cubicBezTo>
                <a:cubicBezTo>
                  <a:pt x="54" y="201"/>
                  <a:pt x="54" y="201"/>
                  <a:pt x="54" y="201"/>
                </a:cubicBezTo>
                <a:cubicBezTo>
                  <a:pt x="55" y="201"/>
                  <a:pt x="55" y="201"/>
                  <a:pt x="56" y="200"/>
                </a:cubicBezTo>
                <a:close/>
                <a:moveTo>
                  <a:pt x="49" y="218"/>
                </a:moveTo>
                <a:cubicBezTo>
                  <a:pt x="49" y="218"/>
                  <a:pt x="49" y="218"/>
                  <a:pt x="49" y="218"/>
                </a:cubicBezTo>
                <a:cubicBezTo>
                  <a:pt x="49" y="218"/>
                  <a:pt x="49" y="219"/>
                  <a:pt x="49" y="219"/>
                </a:cubicBezTo>
                <a:cubicBezTo>
                  <a:pt x="48" y="219"/>
                  <a:pt x="48" y="220"/>
                  <a:pt x="47" y="220"/>
                </a:cubicBezTo>
                <a:cubicBezTo>
                  <a:pt x="48" y="219"/>
                  <a:pt x="49" y="219"/>
                  <a:pt x="49" y="218"/>
                </a:cubicBezTo>
                <a:close/>
                <a:moveTo>
                  <a:pt x="71" y="213"/>
                </a:moveTo>
                <a:cubicBezTo>
                  <a:pt x="71" y="214"/>
                  <a:pt x="71" y="214"/>
                  <a:pt x="71" y="215"/>
                </a:cubicBezTo>
                <a:cubicBezTo>
                  <a:pt x="71" y="215"/>
                  <a:pt x="71" y="215"/>
                  <a:pt x="71" y="215"/>
                </a:cubicBezTo>
                <a:cubicBezTo>
                  <a:pt x="71" y="215"/>
                  <a:pt x="71" y="214"/>
                  <a:pt x="71" y="214"/>
                </a:cubicBezTo>
                <a:cubicBezTo>
                  <a:pt x="71" y="214"/>
                  <a:pt x="71" y="213"/>
                  <a:pt x="71" y="213"/>
                </a:cubicBezTo>
                <a:cubicBezTo>
                  <a:pt x="71" y="213"/>
                  <a:pt x="71" y="213"/>
                  <a:pt x="71" y="213"/>
                </a:cubicBezTo>
                <a:close/>
                <a:moveTo>
                  <a:pt x="71" y="228"/>
                </a:moveTo>
                <a:cubicBezTo>
                  <a:pt x="71" y="228"/>
                  <a:pt x="71" y="228"/>
                  <a:pt x="71" y="228"/>
                </a:cubicBezTo>
                <a:cubicBezTo>
                  <a:pt x="71" y="228"/>
                  <a:pt x="71" y="229"/>
                  <a:pt x="71" y="229"/>
                </a:cubicBezTo>
                <a:cubicBezTo>
                  <a:pt x="71" y="229"/>
                  <a:pt x="71" y="230"/>
                  <a:pt x="71" y="230"/>
                </a:cubicBezTo>
                <a:cubicBezTo>
                  <a:pt x="71" y="230"/>
                  <a:pt x="71" y="230"/>
                  <a:pt x="71" y="230"/>
                </a:cubicBezTo>
                <a:cubicBezTo>
                  <a:pt x="71" y="229"/>
                  <a:pt x="71" y="228"/>
                  <a:pt x="71" y="228"/>
                </a:cubicBezTo>
                <a:close/>
                <a:moveTo>
                  <a:pt x="63" y="233"/>
                </a:moveTo>
                <a:cubicBezTo>
                  <a:pt x="63" y="233"/>
                  <a:pt x="63" y="233"/>
                  <a:pt x="63" y="233"/>
                </a:cubicBezTo>
                <a:cubicBezTo>
                  <a:pt x="63" y="232"/>
                  <a:pt x="64" y="232"/>
                  <a:pt x="65" y="232"/>
                </a:cubicBezTo>
                <a:cubicBezTo>
                  <a:pt x="64" y="232"/>
                  <a:pt x="63" y="233"/>
                  <a:pt x="63" y="233"/>
                </a:cubicBezTo>
                <a:close/>
                <a:moveTo>
                  <a:pt x="62" y="233"/>
                </a:move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lose/>
                <a:moveTo>
                  <a:pt x="62" y="250"/>
                </a:moveTo>
                <a:cubicBezTo>
                  <a:pt x="62" y="258"/>
                  <a:pt x="61" y="267"/>
                  <a:pt x="60" y="275"/>
                </a:cubicBezTo>
                <a:cubicBezTo>
                  <a:pt x="60" y="275"/>
                  <a:pt x="60" y="275"/>
                  <a:pt x="60" y="275"/>
                </a:cubicBezTo>
                <a:cubicBezTo>
                  <a:pt x="60" y="268"/>
                  <a:pt x="60" y="260"/>
                  <a:pt x="61" y="253"/>
                </a:cubicBezTo>
                <a:cubicBezTo>
                  <a:pt x="61" y="249"/>
                  <a:pt x="62" y="245"/>
                  <a:pt x="62" y="241"/>
                </a:cubicBezTo>
                <a:cubicBezTo>
                  <a:pt x="62" y="244"/>
                  <a:pt x="62" y="247"/>
                  <a:pt x="62" y="250"/>
                </a:cubicBezTo>
                <a:close/>
                <a:moveTo>
                  <a:pt x="55" y="241"/>
                </a:moveTo>
                <a:cubicBezTo>
                  <a:pt x="54" y="241"/>
                  <a:pt x="54" y="241"/>
                  <a:pt x="54" y="241"/>
                </a:cubicBezTo>
                <a:cubicBezTo>
                  <a:pt x="54" y="240"/>
                  <a:pt x="55" y="240"/>
                  <a:pt x="55" y="239"/>
                </a:cubicBezTo>
                <a:cubicBezTo>
                  <a:pt x="55" y="240"/>
                  <a:pt x="55" y="240"/>
                  <a:pt x="55" y="241"/>
                </a:cubicBezTo>
                <a:close/>
                <a:moveTo>
                  <a:pt x="56" y="279"/>
                </a:moveTo>
                <a:cubicBezTo>
                  <a:pt x="56" y="279"/>
                  <a:pt x="56" y="280"/>
                  <a:pt x="56" y="280"/>
                </a:cubicBezTo>
                <a:cubicBezTo>
                  <a:pt x="55" y="281"/>
                  <a:pt x="54" y="281"/>
                  <a:pt x="53" y="282"/>
                </a:cubicBezTo>
                <a:cubicBezTo>
                  <a:pt x="54" y="275"/>
                  <a:pt x="55" y="267"/>
                  <a:pt x="56" y="260"/>
                </a:cubicBezTo>
                <a:cubicBezTo>
                  <a:pt x="56" y="266"/>
                  <a:pt x="55" y="272"/>
                  <a:pt x="56" y="279"/>
                </a:cubicBezTo>
                <a:close/>
                <a:moveTo>
                  <a:pt x="61" y="247"/>
                </a:moveTo>
                <a:cubicBezTo>
                  <a:pt x="61" y="248"/>
                  <a:pt x="61" y="250"/>
                  <a:pt x="61" y="251"/>
                </a:cubicBezTo>
                <a:cubicBezTo>
                  <a:pt x="61" y="246"/>
                  <a:pt x="61" y="240"/>
                  <a:pt x="61" y="235"/>
                </a:cubicBezTo>
                <a:cubicBezTo>
                  <a:pt x="62" y="237"/>
                  <a:pt x="62" y="238"/>
                  <a:pt x="62" y="240"/>
                </a:cubicBezTo>
                <a:cubicBezTo>
                  <a:pt x="62" y="242"/>
                  <a:pt x="62" y="244"/>
                  <a:pt x="61" y="247"/>
                </a:cubicBezTo>
                <a:close/>
                <a:moveTo>
                  <a:pt x="62" y="234"/>
                </a:moveTo>
                <a:cubicBezTo>
                  <a:pt x="62" y="234"/>
                  <a:pt x="62" y="234"/>
                  <a:pt x="62" y="234"/>
                </a:cubicBezTo>
                <a:cubicBezTo>
                  <a:pt x="62" y="235"/>
                  <a:pt x="62" y="236"/>
                  <a:pt x="62" y="237"/>
                </a:cubicBezTo>
                <a:cubicBezTo>
                  <a:pt x="62" y="236"/>
                  <a:pt x="62" y="235"/>
                  <a:pt x="62" y="234"/>
                </a:cubicBezTo>
                <a:close/>
                <a:moveTo>
                  <a:pt x="54" y="241"/>
                </a:moveTo>
                <a:cubicBezTo>
                  <a:pt x="53" y="241"/>
                  <a:pt x="52" y="241"/>
                  <a:pt x="52" y="241"/>
                </a:cubicBezTo>
                <a:cubicBezTo>
                  <a:pt x="52" y="240"/>
                  <a:pt x="52" y="239"/>
                  <a:pt x="52" y="239"/>
                </a:cubicBezTo>
                <a:cubicBezTo>
                  <a:pt x="53" y="238"/>
                  <a:pt x="54" y="238"/>
                  <a:pt x="55" y="238"/>
                </a:cubicBezTo>
                <a:cubicBezTo>
                  <a:pt x="54" y="239"/>
                  <a:pt x="54" y="240"/>
                  <a:pt x="54" y="241"/>
                </a:cubicBezTo>
                <a:close/>
                <a:moveTo>
                  <a:pt x="50" y="251"/>
                </a:moveTo>
                <a:cubicBezTo>
                  <a:pt x="50" y="248"/>
                  <a:pt x="51" y="246"/>
                  <a:pt x="51" y="243"/>
                </a:cubicBezTo>
                <a:cubicBezTo>
                  <a:pt x="51" y="243"/>
                  <a:pt x="51" y="242"/>
                  <a:pt x="51" y="242"/>
                </a:cubicBezTo>
                <a:cubicBezTo>
                  <a:pt x="52" y="242"/>
                  <a:pt x="53" y="242"/>
                  <a:pt x="54" y="242"/>
                </a:cubicBezTo>
                <a:cubicBezTo>
                  <a:pt x="53" y="246"/>
                  <a:pt x="52" y="250"/>
                  <a:pt x="52" y="255"/>
                </a:cubicBezTo>
                <a:cubicBezTo>
                  <a:pt x="50" y="262"/>
                  <a:pt x="48" y="270"/>
                  <a:pt x="49" y="278"/>
                </a:cubicBezTo>
                <a:cubicBezTo>
                  <a:pt x="49" y="278"/>
                  <a:pt x="49" y="278"/>
                  <a:pt x="49" y="278"/>
                </a:cubicBezTo>
                <a:cubicBezTo>
                  <a:pt x="50" y="277"/>
                  <a:pt x="50" y="276"/>
                  <a:pt x="50" y="275"/>
                </a:cubicBezTo>
                <a:cubicBezTo>
                  <a:pt x="50" y="274"/>
                  <a:pt x="50" y="274"/>
                  <a:pt x="49" y="275"/>
                </a:cubicBezTo>
                <a:cubicBezTo>
                  <a:pt x="49" y="275"/>
                  <a:pt x="49" y="275"/>
                  <a:pt x="49" y="275"/>
                </a:cubicBezTo>
                <a:cubicBezTo>
                  <a:pt x="49" y="275"/>
                  <a:pt x="49" y="275"/>
                  <a:pt x="49" y="275"/>
                </a:cubicBezTo>
                <a:cubicBezTo>
                  <a:pt x="50" y="272"/>
                  <a:pt x="50" y="269"/>
                  <a:pt x="50" y="266"/>
                </a:cubicBezTo>
                <a:cubicBezTo>
                  <a:pt x="52" y="258"/>
                  <a:pt x="53" y="250"/>
                  <a:pt x="54" y="242"/>
                </a:cubicBezTo>
                <a:cubicBezTo>
                  <a:pt x="54" y="242"/>
                  <a:pt x="54" y="242"/>
                  <a:pt x="54" y="242"/>
                </a:cubicBezTo>
                <a:cubicBezTo>
                  <a:pt x="53" y="256"/>
                  <a:pt x="51" y="270"/>
                  <a:pt x="49" y="284"/>
                </a:cubicBezTo>
                <a:cubicBezTo>
                  <a:pt x="48" y="284"/>
                  <a:pt x="48" y="284"/>
                  <a:pt x="48" y="284"/>
                </a:cubicBezTo>
                <a:cubicBezTo>
                  <a:pt x="48" y="273"/>
                  <a:pt x="48" y="262"/>
                  <a:pt x="50" y="251"/>
                </a:cubicBezTo>
                <a:close/>
                <a:moveTo>
                  <a:pt x="53" y="285"/>
                </a:moveTo>
                <a:cubicBezTo>
                  <a:pt x="53" y="285"/>
                  <a:pt x="53" y="285"/>
                  <a:pt x="53" y="285"/>
                </a:cubicBezTo>
                <a:cubicBezTo>
                  <a:pt x="53" y="285"/>
                  <a:pt x="53" y="284"/>
                  <a:pt x="53" y="284"/>
                </a:cubicBezTo>
                <a:cubicBezTo>
                  <a:pt x="54" y="283"/>
                  <a:pt x="56" y="282"/>
                  <a:pt x="57" y="281"/>
                </a:cubicBezTo>
                <a:cubicBezTo>
                  <a:pt x="57" y="282"/>
                  <a:pt x="57" y="282"/>
                  <a:pt x="57" y="283"/>
                </a:cubicBezTo>
                <a:cubicBezTo>
                  <a:pt x="56" y="284"/>
                  <a:pt x="54" y="285"/>
                  <a:pt x="53" y="285"/>
                </a:cubicBezTo>
                <a:close/>
                <a:moveTo>
                  <a:pt x="62" y="237"/>
                </a:moveTo>
                <a:cubicBezTo>
                  <a:pt x="63" y="236"/>
                  <a:pt x="63" y="235"/>
                  <a:pt x="63" y="234"/>
                </a:cubicBezTo>
                <a:cubicBezTo>
                  <a:pt x="64" y="234"/>
                  <a:pt x="64" y="233"/>
                  <a:pt x="65" y="233"/>
                </a:cubicBezTo>
                <a:cubicBezTo>
                  <a:pt x="67" y="232"/>
                  <a:pt x="69" y="232"/>
                  <a:pt x="70" y="231"/>
                </a:cubicBezTo>
                <a:cubicBezTo>
                  <a:pt x="68" y="246"/>
                  <a:pt x="68" y="261"/>
                  <a:pt x="66" y="276"/>
                </a:cubicBezTo>
                <a:cubicBezTo>
                  <a:pt x="64" y="277"/>
                  <a:pt x="62" y="278"/>
                  <a:pt x="60" y="279"/>
                </a:cubicBezTo>
                <a:cubicBezTo>
                  <a:pt x="62" y="266"/>
                  <a:pt x="64" y="251"/>
                  <a:pt x="62" y="237"/>
                </a:cubicBezTo>
                <a:close/>
                <a:moveTo>
                  <a:pt x="69" y="248"/>
                </a:moveTo>
                <a:cubicBezTo>
                  <a:pt x="69" y="245"/>
                  <a:pt x="69" y="243"/>
                  <a:pt x="70" y="240"/>
                </a:cubicBezTo>
                <a:cubicBezTo>
                  <a:pt x="70" y="240"/>
                  <a:pt x="70" y="241"/>
                  <a:pt x="70" y="240"/>
                </a:cubicBezTo>
                <a:cubicBezTo>
                  <a:pt x="72" y="240"/>
                  <a:pt x="74" y="239"/>
                  <a:pt x="76" y="238"/>
                </a:cubicBezTo>
                <a:cubicBezTo>
                  <a:pt x="74" y="250"/>
                  <a:pt x="74" y="262"/>
                  <a:pt x="72" y="274"/>
                </a:cubicBezTo>
                <a:cubicBezTo>
                  <a:pt x="70" y="275"/>
                  <a:pt x="68" y="275"/>
                  <a:pt x="66" y="276"/>
                </a:cubicBezTo>
                <a:cubicBezTo>
                  <a:pt x="67" y="267"/>
                  <a:pt x="68" y="257"/>
                  <a:pt x="69" y="248"/>
                </a:cubicBezTo>
                <a:close/>
                <a:moveTo>
                  <a:pt x="78" y="249"/>
                </a:moveTo>
                <a:cubicBezTo>
                  <a:pt x="79" y="244"/>
                  <a:pt x="80" y="240"/>
                  <a:pt x="81" y="236"/>
                </a:cubicBezTo>
                <a:cubicBezTo>
                  <a:pt x="82" y="235"/>
                  <a:pt x="82" y="235"/>
                  <a:pt x="82" y="235"/>
                </a:cubicBezTo>
                <a:cubicBezTo>
                  <a:pt x="82" y="238"/>
                  <a:pt x="81" y="241"/>
                  <a:pt x="81" y="243"/>
                </a:cubicBezTo>
                <a:cubicBezTo>
                  <a:pt x="80" y="243"/>
                  <a:pt x="80" y="243"/>
                  <a:pt x="80" y="244"/>
                </a:cubicBezTo>
                <a:cubicBezTo>
                  <a:pt x="80" y="244"/>
                  <a:pt x="80" y="244"/>
                  <a:pt x="80" y="244"/>
                </a:cubicBezTo>
                <a:cubicBezTo>
                  <a:pt x="79" y="253"/>
                  <a:pt x="79" y="262"/>
                  <a:pt x="81" y="271"/>
                </a:cubicBezTo>
                <a:cubicBezTo>
                  <a:pt x="79" y="271"/>
                  <a:pt x="78" y="272"/>
                  <a:pt x="76" y="272"/>
                </a:cubicBezTo>
                <a:cubicBezTo>
                  <a:pt x="77" y="265"/>
                  <a:pt x="77" y="257"/>
                  <a:pt x="78" y="249"/>
                </a:cubicBezTo>
                <a:close/>
                <a:moveTo>
                  <a:pt x="86" y="268"/>
                </a:moveTo>
                <a:cubicBezTo>
                  <a:pt x="87" y="268"/>
                  <a:pt x="88" y="267"/>
                  <a:pt x="89" y="267"/>
                </a:cubicBezTo>
                <a:cubicBezTo>
                  <a:pt x="89" y="267"/>
                  <a:pt x="90" y="267"/>
                  <a:pt x="90" y="267"/>
                </a:cubicBezTo>
                <a:cubicBezTo>
                  <a:pt x="89" y="268"/>
                  <a:pt x="88" y="268"/>
                  <a:pt x="86" y="269"/>
                </a:cubicBezTo>
                <a:cubicBezTo>
                  <a:pt x="86" y="268"/>
                  <a:pt x="86" y="268"/>
                  <a:pt x="86" y="268"/>
                </a:cubicBezTo>
                <a:close/>
                <a:moveTo>
                  <a:pt x="93" y="266"/>
                </a:moveTo>
                <a:cubicBezTo>
                  <a:pt x="93" y="266"/>
                  <a:pt x="93" y="266"/>
                  <a:pt x="93" y="266"/>
                </a:cubicBezTo>
                <a:cubicBezTo>
                  <a:pt x="100" y="263"/>
                  <a:pt x="108" y="261"/>
                  <a:pt x="116" y="258"/>
                </a:cubicBezTo>
                <a:cubicBezTo>
                  <a:pt x="116" y="259"/>
                  <a:pt x="116" y="259"/>
                  <a:pt x="116" y="259"/>
                </a:cubicBezTo>
                <a:cubicBezTo>
                  <a:pt x="108" y="262"/>
                  <a:pt x="100" y="264"/>
                  <a:pt x="93" y="267"/>
                </a:cubicBezTo>
                <a:cubicBezTo>
                  <a:pt x="93" y="266"/>
                  <a:pt x="93" y="266"/>
                  <a:pt x="93" y="266"/>
                </a:cubicBezTo>
                <a:close/>
                <a:moveTo>
                  <a:pt x="120" y="257"/>
                </a:moveTo>
                <a:cubicBezTo>
                  <a:pt x="120" y="257"/>
                  <a:pt x="120" y="257"/>
                  <a:pt x="120" y="257"/>
                </a:cubicBezTo>
                <a:cubicBezTo>
                  <a:pt x="120" y="257"/>
                  <a:pt x="120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20" y="258"/>
                  <a:pt x="120" y="257"/>
                  <a:pt x="120" y="257"/>
                </a:cubicBezTo>
                <a:close/>
                <a:moveTo>
                  <a:pt x="121" y="257"/>
                </a:moveTo>
                <a:cubicBezTo>
                  <a:pt x="121" y="257"/>
                  <a:pt x="121" y="257"/>
                  <a:pt x="121" y="257"/>
                </a:cubicBezTo>
                <a:cubicBezTo>
                  <a:pt x="121" y="257"/>
                  <a:pt x="121" y="257"/>
                  <a:pt x="121" y="258"/>
                </a:cubicBezTo>
                <a:cubicBezTo>
                  <a:pt x="121" y="258"/>
                  <a:pt x="121" y="258"/>
                  <a:pt x="121" y="258"/>
                </a:cubicBezTo>
                <a:cubicBezTo>
                  <a:pt x="121" y="258"/>
                  <a:pt x="121" y="257"/>
                  <a:pt x="121" y="257"/>
                </a:cubicBezTo>
                <a:close/>
                <a:moveTo>
                  <a:pt x="122" y="256"/>
                </a:moveTo>
                <a:cubicBezTo>
                  <a:pt x="125" y="256"/>
                  <a:pt x="128" y="255"/>
                  <a:pt x="131" y="254"/>
                </a:cubicBezTo>
                <a:cubicBezTo>
                  <a:pt x="131" y="254"/>
                  <a:pt x="131" y="254"/>
                  <a:pt x="131" y="253"/>
                </a:cubicBezTo>
                <a:cubicBezTo>
                  <a:pt x="132" y="253"/>
                  <a:pt x="132" y="253"/>
                  <a:pt x="133" y="252"/>
                </a:cubicBezTo>
                <a:cubicBezTo>
                  <a:pt x="133" y="251"/>
                  <a:pt x="133" y="250"/>
                  <a:pt x="133" y="249"/>
                </a:cubicBezTo>
                <a:cubicBezTo>
                  <a:pt x="133" y="251"/>
                  <a:pt x="133" y="252"/>
                  <a:pt x="134" y="253"/>
                </a:cubicBezTo>
                <a:cubicBezTo>
                  <a:pt x="134" y="254"/>
                  <a:pt x="134" y="254"/>
                  <a:pt x="134" y="254"/>
                </a:cubicBezTo>
                <a:cubicBezTo>
                  <a:pt x="130" y="255"/>
                  <a:pt x="126" y="257"/>
                  <a:pt x="122" y="258"/>
                </a:cubicBezTo>
                <a:cubicBezTo>
                  <a:pt x="122" y="257"/>
                  <a:pt x="122" y="257"/>
                  <a:pt x="122" y="256"/>
                </a:cubicBezTo>
                <a:close/>
                <a:moveTo>
                  <a:pt x="138" y="253"/>
                </a:moveTo>
                <a:cubicBezTo>
                  <a:pt x="138" y="246"/>
                  <a:pt x="139" y="239"/>
                  <a:pt x="140" y="232"/>
                </a:cubicBezTo>
                <a:cubicBezTo>
                  <a:pt x="140" y="235"/>
                  <a:pt x="140" y="238"/>
                  <a:pt x="141" y="241"/>
                </a:cubicBezTo>
                <a:cubicBezTo>
                  <a:pt x="141" y="242"/>
                  <a:pt x="142" y="243"/>
                  <a:pt x="142" y="243"/>
                </a:cubicBezTo>
                <a:cubicBezTo>
                  <a:pt x="142" y="246"/>
                  <a:pt x="142" y="249"/>
                  <a:pt x="142" y="252"/>
                </a:cubicBezTo>
                <a:cubicBezTo>
                  <a:pt x="140" y="253"/>
                  <a:pt x="139" y="253"/>
                  <a:pt x="137" y="254"/>
                </a:cubicBezTo>
                <a:cubicBezTo>
                  <a:pt x="138" y="253"/>
                  <a:pt x="138" y="253"/>
                  <a:pt x="138" y="253"/>
                </a:cubicBezTo>
                <a:close/>
                <a:moveTo>
                  <a:pt x="144" y="247"/>
                </a:moveTo>
                <a:cubicBezTo>
                  <a:pt x="147" y="246"/>
                  <a:pt x="150" y="245"/>
                  <a:pt x="154" y="245"/>
                </a:cubicBezTo>
                <a:cubicBezTo>
                  <a:pt x="154" y="246"/>
                  <a:pt x="154" y="248"/>
                  <a:pt x="153" y="250"/>
                </a:cubicBezTo>
                <a:cubicBezTo>
                  <a:pt x="150" y="250"/>
                  <a:pt x="146" y="251"/>
                  <a:pt x="143" y="252"/>
                </a:cubicBezTo>
                <a:cubicBezTo>
                  <a:pt x="143" y="250"/>
                  <a:pt x="144" y="249"/>
                  <a:pt x="144" y="247"/>
                </a:cubicBezTo>
                <a:close/>
                <a:moveTo>
                  <a:pt x="154" y="244"/>
                </a:moveTo>
                <a:cubicBezTo>
                  <a:pt x="158" y="243"/>
                  <a:pt x="162" y="242"/>
                  <a:pt x="166" y="241"/>
                </a:cubicBezTo>
                <a:cubicBezTo>
                  <a:pt x="166" y="243"/>
                  <a:pt x="166" y="245"/>
                  <a:pt x="165" y="247"/>
                </a:cubicBezTo>
                <a:cubicBezTo>
                  <a:pt x="162" y="248"/>
                  <a:pt x="158" y="249"/>
                  <a:pt x="154" y="250"/>
                </a:cubicBezTo>
                <a:cubicBezTo>
                  <a:pt x="154" y="248"/>
                  <a:pt x="154" y="246"/>
                  <a:pt x="154" y="244"/>
                </a:cubicBezTo>
                <a:close/>
                <a:moveTo>
                  <a:pt x="166" y="244"/>
                </a:moveTo>
                <a:cubicBezTo>
                  <a:pt x="166" y="245"/>
                  <a:pt x="166" y="246"/>
                  <a:pt x="166" y="247"/>
                </a:cubicBezTo>
                <a:cubicBezTo>
                  <a:pt x="166" y="247"/>
                  <a:pt x="166" y="247"/>
                  <a:pt x="166" y="247"/>
                </a:cubicBezTo>
                <a:cubicBezTo>
                  <a:pt x="166" y="246"/>
                  <a:pt x="166" y="245"/>
                  <a:pt x="166" y="244"/>
                </a:cubicBezTo>
                <a:close/>
                <a:moveTo>
                  <a:pt x="167" y="239"/>
                </a:moveTo>
                <a:cubicBezTo>
                  <a:pt x="168" y="237"/>
                  <a:pt x="168" y="235"/>
                  <a:pt x="168" y="233"/>
                </a:cubicBezTo>
                <a:cubicBezTo>
                  <a:pt x="168" y="235"/>
                  <a:pt x="168" y="238"/>
                  <a:pt x="168" y="240"/>
                </a:cubicBezTo>
                <a:cubicBezTo>
                  <a:pt x="168" y="240"/>
                  <a:pt x="168" y="240"/>
                  <a:pt x="167" y="240"/>
                </a:cubicBezTo>
                <a:cubicBezTo>
                  <a:pt x="167" y="240"/>
                  <a:pt x="167" y="240"/>
                  <a:pt x="167" y="239"/>
                </a:cubicBezTo>
                <a:close/>
                <a:moveTo>
                  <a:pt x="180" y="203"/>
                </a:moveTo>
                <a:cubicBezTo>
                  <a:pt x="177" y="214"/>
                  <a:pt x="176" y="227"/>
                  <a:pt x="177" y="238"/>
                </a:cubicBezTo>
                <a:cubicBezTo>
                  <a:pt x="176" y="238"/>
                  <a:pt x="174" y="238"/>
                  <a:pt x="172" y="239"/>
                </a:cubicBezTo>
                <a:cubicBezTo>
                  <a:pt x="172" y="227"/>
                  <a:pt x="175" y="213"/>
                  <a:pt x="180" y="203"/>
                </a:cubicBezTo>
                <a:close/>
                <a:moveTo>
                  <a:pt x="183" y="236"/>
                </a:moveTo>
                <a:cubicBezTo>
                  <a:pt x="183" y="236"/>
                  <a:pt x="183" y="236"/>
                  <a:pt x="183" y="236"/>
                </a:cubicBezTo>
                <a:cubicBezTo>
                  <a:pt x="182" y="236"/>
                  <a:pt x="182" y="236"/>
                  <a:pt x="182" y="236"/>
                </a:cubicBezTo>
                <a:cubicBezTo>
                  <a:pt x="182" y="236"/>
                  <a:pt x="182" y="236"/>
                  <a:pt x="183" y="236"/>
                </a:cubicBezTo>
                <a:close/>
                <a:moveTo>
                  <a:pt x="192" y="201"/>
                </a:moveTo>
                <a:cubicBezTo>
                  <a:pt x="192" y="200"/>
                  <a:pt x="192" y="200"/>
                  <a:pt x="192" y="200"/>
                </a:cubicBezTo>
                <a:cubicBezTo>
                  <a:pt x="194" y="209"/>
                  <a:pt x="194" y="219"/>
                  <a:pt x="193" y="228"/>
                </a:cubicBezTo>
                <a:cubicBezTo>
                  <a:pt x="192" y="230"/>
                  <a:pt x="194" y="231"/>
                  <a:pt x="195" y="231"/>
                </a:cubicBezTo>
                <a:cubicBezTo>
                  <a:pt x="195" y="231"/>
                  <a:pt x="195" y="232"/>
                  <a:pt x="195" y="233"/>
                </a:cubicBezTo>
                <a:cubicBezTo>
                  <a:pt x="193" y="234"/>
                  <a:pt x="190" y="234"/>
                  <a:pt x="188" y="235"/>
                </a:cubicBezTo>
                <a:cubicBezTo>
                  <a:pt x="190" y="224"/>
                  <a:pt x="192" y="212"/>
                  <a:pt x="192" y="201"/>
                </a:cubicBezTo>
                <a:close/>
                <a:moveTo>
                  <a:pt x="196" y="230"/>
                </a:moveTo>
                <a:cubicBezTo>
                  <a:pt x="196" y="230"/>
                  <a:pt x="197" y="230"/>
                  <a:pt x="197" y="229"/>
                </a:cubicBezTo>
                <a:cubicBezTo>
                  <a:pt x="198" y="217"/>
                  <a:pt x="198" y="206"/>
                  <a:pt x="196" y="194"/>
                </a:cubicBezTo>
                <a:cubicBezTo>
                  <a:pt x="195" y="193"/>
                  <a:pt x="195" y="193"/>
                  <a:pt x="194" y="193"/>
                </a:cubicBezTo>
                <a:cubicBezTo>
                  <a:pt x="194" y="192"/>
                  <a:pt x="194" y="192"/>
                  <a:pt x="193" y="192"/>
                </a:cubicBezTo>
                <a:cubicBezTo>
                  <a:pt x="193" y="191"/>
                  <a:pt x="192" y="190"/>
                  <a:pt x="192" y="189"/>
                </a:cubicBezTo>
                <a:cubicBezTo>
                  <a:pt x="192" y="189"/>
                  <a:pt x="192" y="188"/>
                  <a:pt x="192" y="187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3" y="186"/>
                  <a:pt x="194" y="186"/>
                </a:cubicBezTo>
                <a:cubicBezTo>
                  <a:pt x="203" y="192"/>
                  <a:pt x="199" y="224"/>
                  <a:pt x="198" y="230"/>
                </a:cubicBezTo>
                <a:cubicBezTo>
                  <a:pt x="198" y="231"/>
                  <a:pt x="198" y="232"/>
                  <a:pt x="197" y="233"/>
                </a:cubicBezTo>
                <a:cubicBezTo>
                  <a:pt x="197" y="233"/>
                  <a:pt x="196" y="233"/>
                  <a:pt x="196" y="233"/>
                </a:cubicBezTo>
                <a:cubicBezTo>
                  <a:pt x="196" y="232"/>
                  <a:pt x="196" y="231"/>
                  <a:pt x="196" y="230"/>
                </a:cubicBezTo>
                <a:close/>
                <a:moveTo>
                  <a:pt x="200" y="208"/>
                </a:moveTo>
                <a:cubicBezTo>
                  <a:pt x="201" y="202"/>
                  <a:pt x="201" y="191"/>
                  <a:pt x="195" y="187"/>
                </a:cubicBezTo>
                <a:cubicBezTo>
                  <a:pt x="196" y="187"/>
                  <a:pt x="197" y="188"/>
                  <a:pt x="198" y="189"/>
                </a:cubicBezTo>
                <a:cubicBezTo>
                  <a:pt x="203" y="196"/>
                  <a:pt x="202" y="209"/>
                  <a:pt x="201" y="217"/>
                </a:cubicBezTo>
                <a:cubicBezTo>
                  <a:pt x="201" y="222"/>
                  <a:pt x="201" y="227"/>
                  <a:pt x="200" y="232"/>
                </a:cubicBezTo>
                <a:cubicBezTo>
                  <a:pt x="200" y="232"/>
                  <a:pt x="199" y="232"/>
                  <a:pt x="198" y="233"/>
                </a:cubicBezTo>
                <a:cubicBezTo>
                  <a:pt x="200" y="224"/>
                  <a:pt x="200" y="216"/>
                  <a:pt x="200" y="208"/>
                </a:cubicBezTo>
                <a:close/>
                <a:moveTo>
                  <a:pt x="200" y="233"/>
                </a:moveTo>
                <a:cubicBezTo>
                  <a:pt x="200" y="235"/>
                  <a:pt x="200" y="238"/>
                  <a:pt x="199" y="240"/>
                </a:cubicBezTo>
                <a:cubicBezTo>
                  <a:pt x="198" y="241"/>
                  <a:pt x="197" y="241"/>
                  <a:pt x="196" y="241"/>
                </a:cubicBezTo>
                <a:cubicBezTo>
                  <a:pt x="197" y="239"/>
                  <a:pt x="198" y="236"/>
                  <a:pt x="198" y="234"/>
                </a:cubicBezTo>
                <a:cubicBezTo>
                  <a:pt x="199" y="233"/>
                  <a:pt x="200" y="233"/>
                  <a:pt x="200" y="233"/>
                </a:cubicBezTo>
                <a:close/>
                <a:moveTo>
                  <a:pt x="201" y="233"/>
                </a:moveTo>
                <a:cubicBezTo>
                  <a:pt x="206" y="232"/>
                  <a:pt x="210" y="231"/>
                  <a:pt x="215" y="230"/>
                </a:cubicBezTo>
                <a:cubicBezTo>
                  <a:pt x="215" y="232"/>
                  <a:pt x="215" y="235"/>
                  <a:pt x="215" y="238"/>
                </a:cubicBezTo>
                <a:cubicBezTo>
                  <a:pt x="210" y="239"/>
                  <a:pt x="205" y="239"/>
                  <a:pt x="200" y="240"/>
                </a:cubicBezTo>
                <a:cubicBezTo>
                  <a:pt x="200" y="238"/>
                  <a:pt x="200" y="235"/>
                  <a:pt x="201" y="233"/>
                </a:cubicBezTo>
                <a:close/>
                <a:moveTo>
                  <a:pt x="216" y="230"/>
                </a:moveTo>
                <a:cubicBezTo>
                  <a:pt x="220" y="229"/>
                  <a:pt x="224" y="228"/>
                  <a:pt x="228" y="227"/>
                </a:cubicBezTo>
                <a:cubicBezTo>
                  <a:pt x="228" y="230"/>
                  <a:pt x="228" y="233"/>
                  <a:pt x="228" y="235"/>
                </a:cubicBezTo>
                <a:cubicBezTo>
                  <a:pt x="224" y="236"/>
                  <a:pt x="219" y="237"/>
                  <a:pt x="215" y="238"/>
                </a:cubicBezTo>
                <a:cubicBezTo>
                  <a:pt x="215" y="235"/>
                  <a:pt x="215" y="232"/>
                  <a:pt x="216" y="230"/>
                </a:cubicBezTo>
                <a:close/>
                <a:moveTo>
                  <a:pt x="228" y="236"/>
                </a:moveTo>
                <a:cubicBezTo>
                  <a:pt x="228" y="237"/>
                  <a:pt x="228" y="237"/>
                  <a:pt x="228" y="238"/>
                </a:cubicBezTo>
                <a:cubicBezTo>
                  <a:pt x="224" y="239"/>
                  <a:pt x="219" y="240"/>
                  <a:pt x="215" y="242"/>
                </a:cubicBezTo>
                <a:cubicBezTo>
                  <a:pt x="215" y="241"/>
                  <a:pt x="215" y="240"/>
                  <a:pt x="215" y="239"/>
                </a:cubicBezTo>
                <a:cubicBezTo>
                  <a:pt x="219" y="238"/>
                  <a:pt x="224" y="237"/>
                  <a:pt x="228" y="236"/>
                </a:cubicBezTo>
                <a:close/>
                <a:moveTo>
                  <a:pt x="229" y="239"/>
                </a:moveTo>
                <a:cubicBezTo>
                  <a:pt x="229" y="240"/>
                  <a:pt x="229" y="242"/>
                  <a:pt x="229" y="243"/>
                </a:cubicBezTo>
                <a:cubicBezTo>
                  <a:pt x="230" y="243"/>
                  <a:pt x="230" y="243"/>
                  <a:pt x="230" y="243"/>
                </a:cubicBezTo>
                <a:cubicBezTo>
                  <a:pt x="231" y="241"/>
                  <a:pt x="231" y="240"/>
                  <a:pt x="232" y="238"/>
                </a:cubicBezTo>
                <a:cubicBezTo>
                  <a:pt x="233" y="238"/>
                  <a:pt x="235" y="238"/>
                  <a:pt x="236" y="237"/>
                </a:cubicBezTo>
                <a:cubicBezTo>
                  <a:pt x="236" y="239"/>
                  <a:pt x="236" y="241"/>
                  <a:pt x="236" y="243"/>
                </a:cubicBezTo>
                <a:cubicBezTo>
                  <a:pt x="236" y="243"/>
                  <a:pt x="237" y="243"/>
                  <a:pt x="237" y="243"/>
                </a:cubicBezTo>
                <a:cubicBezTo>
                  <a:pt x="237" y="241"/>
                  <a:pt x="237" y="239"/>
                  <a:pt x="237" y="237"/>
                </a:cubicBezTo>
                <a:cubicBezTo>
                  <a:pt x="243" y="235"/>
                  <a:pt x="250" y="234"/>
                  <a:pt x="257" y="232"/>
                </a:cubicBezTo>
                <a:cubicBezTo>
                  <a:pt x="257" y="233"/>
                  <a:pt x="257" y="233"/>
                  <a:pt x="257" y="234"/>
                </a:cubicBezTo>
                <a:cubicBezTo>
                  <a:pt x="257" y="236"/>
                  <a:pt x="260" y="236"/>
                  <a:pt x="261" y="234"/>
                </a:cubicBezTo>
                <a:cubicBezTo>
                  <a:pt x="261" y="233"/>
                  <a:pt x="261" y="232"/>
                  <a:pt x="261" y="231"/>
                </a:cubicBezTo>
                <a:cubicBezTo>
                  <a:pt x="262" y="231"/>
                  <a:pt x="263" y="231"/>
                  <a:pt x="264" y="231"/>
                </a:cubicBezTo>
                <a:cubicBezTo>
                  <a:pt x="265" y="231"/>
                  <a:pt x="267" y="230"/>
                  <a:pt x="268" y="230"/>
                </a:cubicBezTo>
                <a:cubicBezTo>
                  <a:pt x="268" y="230"/>
                  <a:pt x="268" y="231"/>
                  <a:pt x="268" y="231"/>
                </a:cubicBezTo>
                <a:cubicBezTo>
                  <a:pt x="268" y="231"/>
                  <a:pt x="268" y="231"/>
                  <a:pt x="268" y="231"/>
                </a:cubicBezTo>
                <a:cubicBezTo>
                  <a:pt x="268" y="232"/>
                  <a:pt x="268" y="233"/>
                  <a:pt x="268" y="235"/>
                </a:cubicBezTo>
                <a:cubicBezTo>
                  <a:pt x="268" y="235"/>
                  <a:pt x="268" y="235"/>
                  <a:pt x="269" y="235"/>
                </a:cubicBezTo>
                <a:cubicBezTo>
                  <a:pt x="269" y="233"/>
                  <a:pt x="270" y="232"/>
                  <a:pt x="271" y="230"/>
                </a:cubicBezTo>
                <a:cubicBezTo>
                  <a:pt x="272" y="230"/>
                  <a:pt x="273" y="230"/>
                  <a:pt x="274" y="229"/>
                </a:cubicBezTo>
                <a:cubicBezTo>
                  <a:pt x="274" y="230"/>
                  <a:pt x="274" y="231"/>
                  <a:pt x="275" y="231"/>
                </a:cubicBezTo>
                <a:cubicBezTo>
                  <a:pt x="275" y="232"/>
                  <a:pt x="275" y="232"/>
                  <a:pt x="275" y="231"/>
                </a:cubicBezTo>
                <a:cubicBezTo>
                  <a:pt x="276" y="231"/>
                  <a:pt x="276" y="230"/>
                  <a:pt x="276" y="229"/>
                </a:cubicBezTo>
                <a:cubicBezTo>
                  <a:pt x="276" y="229"/>
                  <a:pt x="276" y="229"/>
                  <a:pt x="276" y="229"/>
                </a:cubicBezTo>
                <a:cubicBezTo>
                  <a:pt x="276" y="230"/>
                  <a:pt x="276" y="231"/>
                  <a:pt x="276" y="232"/>
                </a:cubicBezTo>
                <a:cubicBezTo>
                  <a:pt x="276" y="232"/>
                  <a:pt x="276" y="232"/>
                  <a:pt x="277" y="232"/>
                </a:cubicBezTo>
                <a:cubicBezTo>
                  <a:pt x="277" y="231"/>
                  <a:pt x="277" y="230"/>
                  <a:pt x="277" y="229"/>
                </a:cubicBezTo>
                <a:cubicBezTo>
                  <a:pt x="287" y="228"/>
                  <a:pt x="296" y="226"/>
                  <a:pt x="306" y="225"/>
                </a:cubicBezTo>
                <a:cubicBezTo>
                  <a:pt x="307" y="226"/>
                  <a:pt x="309" y="226"/>
                  <a:pt x="310" y="224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4"/>
                  <a:pt x="310" y="224"/>
                  <a:pt x="311" y="223"/>
                </a:cubicBezTo>
                <a:cubicBezTo>
                  <a:pt x="313" y="223"/>
                  <a:pt x="315" y="223"/>
                  <a:pt x="317" y="223"/>
                </a:cubicBezTo>
                <a:cubicBezTo>
                  <a:pt x="317" y="223"/>
                  <a:pt x="318" y="223"/>
                  <a:pt x="318" y="223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326" y="222"/>
                  <a:pt x="334" y="221"/>
                  <a:pt x="342" y="221"/>
                </a:cubicBezTo>
                <a:cubicBezTo>
                  <a:pt x="342" y="221"/>
                  <a:pt x="342" y="222"/>
                  <a:pt x="343" y="222"/>
                </a:cubicBezTo>
                <a:cubicBezTo>
                  <a:pt x="343" y="223"/>
                  <a:pt x="343" y="223"/>
                  <a:pt x="343" y="222"/>
                </a:cubicBezTo>
                <a:cubicBezTo>
                  <a:pt x="344" y="222"/>
                  <a:pt x="344" y="221"/>
                  <a:pt x="344" y="221"/>
                </a:cubicBezTo>
                <a:cubicBezTo>
                  <a:pt x="348" y="221"/>
                  <a:pt x="352" y="221"/>
                  <a:pt x="356" y="220"/>
                </a:cubicBezTo>
                <a:cubicBezTo>
                  <a:pt x="357" y="220"/>
                  <a:pt x="357" y="220"/>
                  <a:pt x="357" y="220"/>
                </a:cubicBezTo>
                <a:cubicBezTo>
                  <a:pt x="358" y="223"/>
                  <a:pt x="359" y="225"/>
                  <a:pt x="360" y="228"/>
                </a:cubicBezTo>
                <a:cubicBezTo>
                  <a:pt x="354" y="228"/>
                  <a:pt x="348" y="229"/>
                  <a:pt x="341" y="230"/>
                </a:cubicBezTo>
                <a:cubicBezTo>
                  <a:pt x="320" y="230"/>
                  <a:pt x="299" y="233"/>
                  <a:pt x="277" y="238"/>
                </a:cubicBezTo>
                <a:cubicBezTo>
                  <a:pt x="256" y="240"/>
                  <a:pt x="235" y="244"/>
                  <a:pt x="214" y="248"/>
                </a:cubicBezTo>
                <a:cubicBezTo>
                  <a:pt x="214" y="247"/>
                  <a:pt x="214" y="245"/>
                  <a:pt x="215" y="243"/>
                </a:cubicBezTo>
                <a:cubicBezTo>
                  <a:pt x="219" y="241"/>
                  <a:pt x="224" y="240"/>
                  <a:pt x="229" y="239"/>
                </a:cubicBezTo>
                <a:close/>
                <a:moveTo>
                  <a:pt x="325" y="232"/>
                </a:moveTo>
                <a:cubicBezTo>
                  <a:pt x="323" y="232"/>
                  <a:pt x="320" y="232"/>
                  <a:pt x="318" y="233"/>
                </a:cubicBezTo>
                <a:cubicBezTo>
                  <a:pt x="314" y="233"/>
                  <a:pt x="310" y="233"/>
                  <a:pt x="306" y="234"/>
                </a:cubicBezTo>
                <a:cubicBezTo>
                  <a:pt x="312" y="233"/>
                  <a:pt x="319" y="232"/>
                  <a:pt x="325" y="232"/>
                </a:cubicBezTo>
                <a:close/>
                <a:moveTo>
                  <a:pt x="185" y="258"/>
                </a:moveTo>
                <a:cubicBezTo>
                  <a:pt x="240" y="250"/>
                  <a:pt x="295" y="248"/>
                  <a:pt x="350" y="248"/>
                </a:cubicBezTo>
                <a:cubicBezTo>
                  <a:pt x="343" y="249"/>
                  <a:pt x="335" y="250"/>
                  <a:pt x="327" y="251"/>
                </a:cubicBezTo>
                <a:cubicBezTo>
                  <a:pt x="318" y="252"/>
                  <a:pt x="310" y="252"/>
                  <a:pt x="301" y="253"/>
                </a:cubicBezTo>
                <a:cubicBezTo>
                  <a:pt x="269" y="255"/>
                  <a:pt x="237" y="259"/>
                  <a:pt x="205" y="265"/>
                </a:cubicBezTo>
                <a:cubicBezTo>
                  <a:pt x="196" y="267"/>
                  <a:pt x="188" y="269"/>
                  <a:pt x="180" y="271"/>
                </a:cubicBezTo>
                <a:cubicBezTo>
                  <a:pt x="156" y="275"/>
                  <a:pt x="132" y="278"/>
                  <a:pt x="108" y="283"/>
                </a:cubicBezTo>
                <a:cubicBezTo>
                  <a:pt x="93" y="286"/>
                  <a:pt x="79" y="289"/>
                  <a:pt x="65" y="294"/>
                </a:cubicBezTo>
                <a:cubicBezTo>
                  <a:pt x="63" y="295"/>
                  <a:pt x="60" y="296"/>
                  <a:pt x="57" y="297"/>
                </a:cubicBezTo>
                <a:cubicBezTo>
                  <a:pt x="58" y="297"/>
                  <a:pt x="58" y="296"/>
                  <a:pt x="58" y="296"/>
                </a:cubicBezTo>
                <a:cubicBezTo>
                  <a:pt x="65" y="293"/>
                  <a:pt x="72" y="290"/>
                  <a:pt x="80" y="287"/>
                </a:cubicBezTo>
                <a:cubicBezTo>
                  <a:pt x="88" y="284"/>
                  <a:pt x="96" y="282"/>
                  <a:pt x="104" y="279"/>
                </a:cubicBezTo>
                <a:cubicBezTo>
                  <a:pt x="114" y="276"/>
                  <a:pt x="124" y="273"/>
                  <a:pt x="134" y="271"/>
                </a:cubicBezTo>
                <a:cubicBezTo>
                  <a:pt x="151" y="266"/>
                  <a:pt x="168" y="262"/>
                  <a:pt x="185" y="258"/>
                </a:cubicBezTo>
                <a:close/>
                <a:moveTo>
                  <a:pt x="150" y="266"/>
                </a:moveTo>
                <a:cubicBezTo>
                  <a:pt x="154" y="265"/>
                  <a:pt x="157" y="265"/>
                  <a:pt x="161" y="264"/>
                </a:cubicBezTo>
                <a:cubicBezTo>
                  <a:pt x="159" y="264"/>
                  <a:pt x="158" y="264"/>
                  <a:pt x="157" y="265"/>
                </a:cubicBezTo>
                <a:cubicBezTo>
                  <a:pt x="155" y="265"/>
                  <a:pt x="152" y="266"/>
                  <a:pt x="150" y="266"/>
                </a:cubicBezTo>
                <a:close/>
                <a:moveTo>
                  <a:pt x="58" y="295"/>
                </a:moveTo>
                <a:cubicBezTo>
                  <a:pt x="58" y="295"/>
                  <a:pt x="57" y="295"/>
                  <a:pt x="57" y="295"/>
                </a:cubicBezTo>
                <a:cubicBezTo>
                  <a:pt x="61" y="293"/>
                  <a:pt x="65" y="292"/>
                  <a:pt x="68" y="291"/>
                </a:cubicBezTo>
                <a:cubicBezTo>
                  <a:pt x="65" y="292"/>
                  <a:pt x="61" y="294"/>
                  <a:pt x="58" y="295"/>
                </a:cubicBezTo>
                <a:close/>
                <a:moveTo>
                  <a:pt x="29" y="317"/>
                </a:moveTo>
                <a:cubicBezTo>
                  <a:pt x="30" y="317"/>
                  <a:pt x="31" y="316"/>
                  <a:pt x="32" y="315"/>
                </a:cubicBezTo>
                <a:cubicBezTo>
                  <a:pt x="32" y="315"/>
                  <a:pt x="32" y="316"/>
                  <a:pt x="32" y="316"/>
                </a:cubicBezTo>
                <a:cubicBezTo>
                  <a:pt x="32" y="316"/>
                  <a:pt x="32" y="317"/>
                  <a:pt x="31" y="318"/>
                </a:cubicBezTo>
                <a:cubicBezTo>
                  <a:pt x="31" y="318"/>
                  <a:pt x="31" y="318"/>
                  <a:pt x="31" y="318"/>
                </a:cubicBezTo>
                <a:cubicBezTo>
                  <a:pt x="31" y="319"/>
                  <a:pt x="31" y="321"/>
                  <a:pt x="30" y="322"/>
                </a:cubicBezTo>
                <a:cubicBezTo>
                  <a:pt x="30" y="321"/>
                  <a:pt x="29" y="319"/>
                  <a:pt x="29" y="318"/>
                </a:cubicBezTo>
                <a:cubicBezTo>
                  <a:pt x="29" y="318"/>
                  <a:pt x="29" y="318"/>
                  <a:pt x="29" y="317"/>
                </a:cubicBezTo>
                <a:close/>
                <a:moveTo>
                  <a:pt x="35" y="314"/>
                </a:moveTo>
                <a:cubicBezTo>
                  <a:pt x="35" y="314"/>
                  <a:pt x="35" y="314"/>
                  <a:pt x="35" y="314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5" y="314"/>
                  <a:pt x="35" y="314"/>
                  <a:pt x="35" y="314"/>
                </a:cubicBezTo>
                <a:close/>
                <a:moveTo>
                  <a:pt x="64" y="305"/>
                </a:moveTo>
                <a:cubicBezTo>
                  <a:pt x="72" y="302"/>
                  <a:pt x="80" y="300"/>
                  <a:pt x="88" y="299"/>
                </a:cubicBezTo>
                <a:cubicBezTo>
                  <a:pt x="87" y="300"/>
                  <a:pt x="88" y="301"/>
                  <a:pt x="89" y="301"/>
                </a:cubicBezTo>
                <a:cubicBezTo>
                  <a:pt x="89" y="301"/>
                  <a:pt x="89" y="301"/>
                  <a:pt x="89" y="302"/>
                </a:cubicBezTo>
                <a:cubicBezTo>
                  <a:pt x="81" y="304"/>
                  <a:pt x="73" y="306"/>
                  <a:pt x="65" y="309"/>
                </a:cubicBezTo>
                <a:cubicBezTo>
                  <a:pt x="65" y="309"/>
                  <a:pt x="65" y="309"/>
                  <a:pt x="64" y="310"/>
                </a:cubicBezTo>
                <a:cubicBezTo>
                  <a:pt x="64" y="310"/>
                  <a:pt x="64" y="310"/>
                  <a:pt x="64" y="310"/>
                </a:cubicBezTo>
                <a:cubicBezTo>
                  <a:pt x="64" y="308"/>
                  <a:pt x="64" y="306"/>
                  <a:pt x="64" y="305"/>
                </a:cubicBezTo>
                <a:close/>
                <a:moveTo>
                  <a:pt x="64" y="311"/>
                </a:moveTo>
                <a:cubicBezTo>
                  <a:pt x="64" y="311"/>
                  <a:pt x="64" y="311"/>
                  <a:pt x="64" y="311"/>
                </a:cubicBezTo>
                <a:cubicBezTo>
                  <a:pt x="65" y="310"/>
                  <a:pt x="67" y="310"/>
                  <a:pt x="68" y="309"/>
                </a:cubicBezTo>
                <a:cubicBezTo>
                  <a:pt x="75" y="307"/>
                  <a:pt x="82" y="305"/>
                  <a:pt x="89" y="303"/>
                </a:cubicBezTo>
                <a:cubicBezTo>
                  <a:pt x="89" y="303"/>
                  <a:pt x="89" y="304"/>
                  <a:pt x="89" y="304"/>
                </a:cubicBezTo>
                <a:cubicBezTo>
                  <a:pt x="89" y="306"/>
                  <a:pt x="88" y="308"/>
                  <a:pt x="88" y="310"/>
                </a:cubicBezTo>
                <a:cubicBezTo>
                  <a:pt x="88" y="312"/>
                  <a:pt x="88" y="313"/>
                  <a:pt x="88" y="315"/>
                </a:cubicBezTo>
                <a:cubicBezTo>
                  <a:pt x="86" y="315"/>
                  <a:pt x="84" y="316"/>
                  <a:pt x="82" y="317"/>
                </a:cubicBezTo>
                <a:cubicBezTo>
                  <a:pt x="81" y="316"/>
                  <a:pt x="80" y="315"/>
                  <a:pt x="79" y="314"/>
                </a:cubicBezTo>
                <a:cubicBezTo>
                  <a:pt x="80" y="315"/>
                  <a:pt x="81" y="316"/>
                  <a:pt x="81" y="317"/>
                </a:cubicBezTo>
                <a:cubicBezTo>
                  <a:pt x="81" y="317"/>
                  <a:pt x="80" y="317"/>
                  <a:pt x="79" y="317"/>
                </a:cubicBezTo>
                <a:cubicBezTo>
                  <a:pt x="79" y="316"/>
                  <a:pt x="79" y="315"/>
                  <a:pt x="79" y="314"/>
                </a:cubicBezTo>
                <a:cubicBezTo>
                  <a:pt x="79" y="314"/>
                  <a:pt x="79" y="314"/>
                  <a:pt x="78" y="314"/>
                </a:cubicBezTo>
                <a:cubicBezTo>
                  <a:pt x="79" y="314"/>
                  <a:pt x="79" y="314"/>
                  <a:pt x="79" y="314"/>
                </a:cubicBezTo>
                <a:cubicBezTo>
                  <a:pt x="78" y="314"/>
                  <a:pt x="78" y="313"/>
                  <a:pt x="78" y="312"/>
                </a:cubicBezTo>
                <a:cubicBezTo>
                  <a:pt x="78" y="312"/>
                  <a:pt x="78" y="312"/>
                  <a:pt x="77" y="312"/>
                </a:cubicBezTo>
                <a:cubicBezTo>
                  <a:pt x="77" y="313"/>
                  <a:pt x="77" y="314"/>
                  <a:pt x="76" y="315"/>
                </a:cubicBezTo>
                <a:cubicBezTo>
                  <a:pt x="76" y="315"/>
                  <a:pt x="76" y="315"/>
                  <a:pt x="76" y="315"/>
                </a:cubicBezTo>
                <a:cubicBezTo>
                  <a:pt x="75" y="315"/>
                  <a:pt x="75" y="315"/>
                  <a:pt x="75" y="315"/>
                </a:cubicBezTo>
                <a:cubicBezTo>
                  <a:pt x="75" y="314"/>
                  <a:pt x="75" y="314"/>
                  <a:pt x="75" y="315"/>
                </a:cubicBezTo>
                <a:cubicBezTo>
                  <a:pt x="74" y="316"/>
                  <a:pt x="73" y="317"/>
                  <a:pt x="72" y="319"/>
                </a:cubicBezTo>
                <a:cubicBezTo>
                  <a:pt x="71" y="319"/>
                  <a:pt x="71" y="319"/>
                  <a:pt x="71" y="320"/>
                </a:cubicBezTo>
                <a:cubicBezTo>
                  <a:pt x="71" y="320"/>
                  <a:pt x="71" y="320"/>
                  <a:pt x="71" y="320"/>
                </a:cubicBezTo>
                <a:cubicBezTo>
                  <a:pt x="68" y="321"/>
                  <a:pt x="65" y="321"/>
                  <a:pt x="62" y="322"/>
                </a:cubicBezTo>
                <a:cubicBezTo>
                  <a:pt x="62" y="319"/>
                  <a:pt x="63" y="315"/>
                  <a:pt x="64" y="311"/>
                </a:cubicBezTo>
                <a:close/>
                <a:moveTo>
                  <a:pt x="78" y="314"/>
                </a:moveTo>
                <a:cubicBezTo>
                  <a:pt x="78" y="314"/>
                  <a:pt x="78" y="314"/>
                  <a:pt x="78" y="314"/>
                </a:cubicBezTo>
                <a:cubicBezTo>
                  <a:pt x="78" y="314"/>
                  <a:pt x="78" y="314"/>
                  <a:pt x="78" y="314"/>
                </a:cubicBezTo>
                <a:close/>
                <a:moveTo>
                  <a:pt x="61" y="381"/>
                </a:moveTo>
                <a:cubicBezTo>
                  <a:pt x="61" y="381"/>
                  <a:pt x="61" y="382"/>
                  <a:pt x="61" y="382"/>
                </a:cubicBezTo>
                <a:cubicBezTo>
                  <a:pt x="61" y="382"/>
                  <a:pt x="61" y="382"/>
                  <a:pt x="60" y="382"/>
                </a:cubicBezTo>
                <a:cubicBezTo>
                  <a:pt x="61" y="381"/>
                  <a:pt x="61" y="379"/>
                  <a:pt x="61" y="378"/>
                </a:cubicBezTo>
                <a:cubicBezTo>
                  <a:pt x="61" y="379"/>
                  <a:pt x="61" y="380"/>
                  <a:pt x="61" y="381"/>
                </a:cubicBezTo>
                <a:cubicBezTo>
                  <a:pt x="61" y="381"/>
                  <a:pt x="61" y="381"/>
                  <a:pt x="61" y="381"/>
                </a:cubicBezTo>
                <a:close/>
                <a:moveTo>
                  <a:pt x="61" y="383"/>
                </a:moveTo>
                <a:cubicBezTo>
                  <a:pt x="61" y="385"/>
                  <a:pt x="60" y="387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ubicBezTo>
                  <a:pt x="60" y="387"/>
                  <a:pt x="60" y="385"/>
                  <a:pt x="60" y="383"/>
                </a:cubicBezTo>
                <a:cubicBezTo>
                  <a:pt x="61" y="383"/>
                  <a:pt x="61" y="383"/>
                  <a:pt x="61" y="383"/>
                </a:cubicBezTo>
                <a:close/>
                <a:moveTo>
                  <a:pt x="60" y="389"/>
                </a:moveTo>
                <a:cubicBezTo>
                  <a:pt x="56" y="389"/>
                  <a:pt x="53" y="390"/>
                  <a:pt x="49" y="391"/>
                </a:cubicBezTo>
                <a:cubicBezTo>
                  <a:pt x="49" y="389"/>
                  <a:pt x="49" y="387"/>
                  <a:pt x="50" y="386"/>
                </a:cubicBezTo>
                <a:cubicBezTo>
                  <a:pt x="53" y="385"/>
                  <a:pt x="56" y="384"/>
                  <a:pt x="59" y="383"/>
                </a:cubicBezTo>
                <a:cubicBezTo>
                  <a:pt x="59" y="383"/>
                  <a:pt x="60" y="383"/>
                  <a:pt x="60" y="383"/>
                </a:cubicBezTo>
                <a:cubicBezTo>
                  <a:pt x="60" y="385"/>
                  <a:pt x="60" y="387"/>
                  <a:pt x="60" y="389"/>
                </a:cubicBezTo>
                <a:close/>
                <a:moveTo>
                  <a:pt x="49" y="391"/>
                </a:moveTo>
                <a:cubicBezTo>
                  <a:pt x="49" y="391"/>
                  <a:pt x="49" y="391"/>
                  <a:pt x="49" y="391"/>
                </a:cubicBezTo>
                <a:cubicBezTo>
                  <a:pt x="49" y="390"/>
                  <a:pt x="49" y="389"/>
                  <a:pt x="49" y="388"/>
                </a:cubicBezTo>
                <a:cubicBezTo>
                  <a:pt x="49" y="387"/>
                  <a:pt x="49" y="387"/>
                  <a:pt x="49" y="386"/>
                </a:cubicBezTo>
                <a:cubicBezTo>
                  <a:pt x="49" y="386"/>
                  <a:pt x="49" y="386"/>
                  <a:pt x="49" y="386"/>
                </a:cubicBezTo>
                <a:cubicBezTo>
                  <a:pt x="49" y="387"/>
                  <a:pt x="49" y="389"/>
                  <a:pt x="49" y="391"/>
                </a:cubicBezTo>
                <a:close/>
                <a:moveTo>
                  <a:pt x="38" y="386"/>
                </a:moveTo>
                <a:cubicBezTo>
                  <a:pt x="38" y="387"/>
                  <a:pt x="39" y="388"/>
                  <a:pt x="40" y="388"/>
                </a:cubicBezTo>
                <a:cubicBezTo>
                  <a:pt x="38" y="388"/>
                  <a:pt x="37" y="388"/>
                  <a:pt x="36" y="389"/>
                </a:cubicBezTo>
                <a:cubicBezTo>
                  <a:pt x="36" y="382"/>
                  <a:pt x="36" y="375"/>
                  <a:pt x="38" y="368"/>
                </a:cubicBezTo>
                <a:cubicBezTo>
                  <a:pt x="38" y="374"/>
                  <a:pt x="37" y="380"/>
                  <a:pt x="38" y="386"/>
                </a:cubicBezTo>
                <a:close/>
                <a:moveTo>
                  <a:pt x="42" y="386"/>
                </a:moveTo>
                <a:cubicBezTo>
                  <a:pt x="42" y="383"/>
                  <a:pt x="42" y="380"/>
                  <a:pt x="42" y="377"/>
                </a:cubicBezTo>
                <a:cubicBezTo>
                  <a:pt x="42" y="379"/>
                  <a:pt x="42" y="382"/>
                  <a:pt x="43" y="384"/>
                </a:cubicBezTo>
                <a:cubicBezTo>
                  <a:pt x="43" y="385"/>
                  <a:pt x="43" y="385"/>
                  <a:pt x="43" y="385"/>
                </a:cubicBezTo>
                <a:cubicBezTo>
                  <a:pt x="43" y="385"/>
                  <a:pt x="43" y="385"/>
                  <a:pt x="43" y="385"/>
                </a:cubicBezTo>
                <a:cubicBezTo>
                  <a:pt x="43" y="385"/>
                  <a:pt x="43" y="385"/>
                  <a:pt x="43" y="385"/>
                </a:cubicBezTo>
                <a:cubicBezTo>
                  <a:pt x="43" y="386"/>
                  <a:pt x="43" y="386"/>
                  <a:pt x="44" y="386"/>
                </a:cubicBezTo>
                <a:cubicBezTo>
                  <a:pt x="43" y="387"/>
                  <a:pt x="42" y="387"/>
                  <a:pt x="41" y="387"/>
                </a:cubicBezTo>
                <a:cubicBezTo>
                  <a:pt x="41" y="387"/>
                  <a:pt x="41" y="387"/>
                  <a:pt x="41" y="387"/>
                </a:cubicBezTo>
                <a:cubicBezTo>
                  <a:pt x="41" y="387"/>
                  <a:pt x="42" y="386"/>
                  <a:pt x="42" y="386"/>
                </a:cubicBezTo>
                <a:close/>
                <a:moveTo>
                  <a:pt x="49" y="326"/>
                </a:moveTo>
                <a:cubicBezTo>
                  <a:pt x="48" y="326"/>
                  <a:pt x="48" y="327"/>
                  <a:pt x="47" y="327"/>
                </a:cubicBezTo>
                <a:cubicBezTo>
                  <a:pt x="47" y="327"/>
                  <a:pt x="47" y="327"/>
                  <a:pt x="47" y="327"/>
                </a:cubicBezTo>
                <a:cubicBezTo>
                  <a:pt x="47" y="327"/>
                  <a:pt x="47" y="327"/>
                  <a:pt x="47" y="326"/>
                </a:cubicBezTo>
                <a:cubicBezTo>
                  <a:pt x="47" y="326"/>
                  <a:pt x="47" y="326"/>
                  <a:pt x="47" y="326"/>
                </a:cubicBezTo>
                <a:cubicBezTo>
                  <a:pt x="48" y="325"/>
                  <a:pt x="49" y="325"/>
                  <a:pt x="49" y="326"/>
                </a:cubicBezTo>
                <a:cubicBezTo>
                  <a:pt x="49" y="326"/>
                  <a:pt x="49" y="326"/>
                  <a:pt x="49" y="326"/>
                </a:cubicBezTo>
                <a:close/>
                <a:moveTo>
                  <a:pt x="46" y="326"/>
                </a:moveTo>
                <a:cubicBezTo>
                  <a:pt x="46" y="326"/>
                  <a:pt x="46" y="325"/>
                  <a:pt x="46" y="325"/>
                </a:cubicBezTo>
                <a:cubicBezTo>
                  <a:pt x="47" y="323"/>
                  <a:pt x="48" y="322"/>
                  <a:pt x="49" y="323"/>
                </a:cubicBezTo>
                <a:cubicBezTo>
                  <a:pt x="49" y="324"/>
                  <a:pt x="49" y="324"/>
                  <a:pt x="49" y="324"/>
                </a:cubicBezTo>
                <a:cubicBezTo>
                  <a:pt x="48" y="325"/>
                  <a:pt x="47" y="325"/>
                  <a:pt x="46" y="326"/>
                </a:cubicBezTo>
                <a:close/>
                <a:moveTo>
                  <a:pt x="41" y="335"/>
                </a:moveTo>
                <a:cubicBezTo>
                  <a:pt x="41" y="334"/>
                  <a:pt x="41" y="334"/>
                  <a:pt x="42" y="334"/>
                </a:cubicBezTo>
                <a:cubicBezTo>
                  <a:pt x="41" y="335"/>
                  <a:pt x="41" y="335"/>
                  <a:pt x="41" y="336"/>
                </a:cubicBezTo>
                <a:cubicBezTo>
                  <a:pt x="41" y="336"/>
                  <a:pt x="41" y="337"/>
                  <a:pt x="41" y="337"/>
                </a:cubicBezTo>
                <a:cubicBezTo>
                  <a:pt x="39" y="345"/>
                  <a:pt x="37" y="353"/>
                  <a:pt x="35" y="361"/>
                </a:cubicBezTo>
                <a:cubicBezTo>
                  <a:pt x="36" y="354"/>
                  <a:pt x="37" y="346"/>
                  <a:pt x="39" y="339"/>
                </a:cubicBezTo>
                <a:cubicBezTo>
                  <a:pt x="40" y="338"/>
                  <a:pt x="40" y="336"/>
                  <a:pt x="41" y="335"/>
                </a:cubicBezTo>
                <a:close/>
                <a:moveTo>
                  <a:pt x="35" y="391"/>
                </a:moveTo>
                <a:cubicBezTo>
                  <a:pt x="35" y="391"/>
                  <a:pt x="35" y="391"/>
                  <a:pt x="35" y="391"/>
                </a:cubicBezTo>
                <a:cubicBezTo>
                  <a:pt x="36" y="391"/>
                  <a:pt x="36" y="392"/>
                  <a:pt x="36" y="392"/>
                </a:cubicBezTo>
                <a:cubicBezTo>
                  <a:pt x="36" y="392"/>
                  <a:pt x="37" y="392"/>
                  <a:pt x="36" y="392"/>
                </a:cubicBezTo>
                <a:cubicBezTo>
                  <a:pt x="36" y="391"/>
                  <a:pt x="36" y="391"/>
                  <a:pt x="35" y="391"/>
                </a:cubicBezTo>
                <a:cubicBezTo>
                  <a:pt x="36" y="390"/>
                  <a:pt x="36" y="390"/>
                  <a:pt x="36" y="390"/>
                </a:cubicBezTo>
                <a:cubicBezTo>
                  <a:pt x="40" y="389"/>
                  <a:pt x="44" y="387"/>
                  <a:pt x="48" y="386"/>
                </a:cubicBezTo>
                <a:cubicBezTo>
                  <a:pt x="48" y="388"/>
                  <a:pt x="48" y="389"/>
                  <a:pt x="48" y="391"/>
                </a:cubicBezTo>
                <a:cubicBezTo>
                  <a:pt x="44" y="392"/>
                  <a:pt x="41" y="393"/>
                  <a:pt x="37" y="394"/>
                </a:cubicBezTo>
                <a:cubicBezTo>
                  <a:pt x="37" y="394"/>
                  <a:pt x="36" y="394"/>
                  <a:pt x="35" y="395"/>
                </a:cubicBezTo>
                <a:cubicBezTo>
                  <a:pt x="35" y="393"/>
                  <a:pt x="35" y="392"/>
                  <a:pt x="35" y="391"/>
                </a:cubicBezTo>
                <a:close/>
                <a:moveTo>
                  <a:pt x="9" y="410"/>
                </a:moveTo>
                <a:cubicBezTo>
                  <a:pt x="9" y="410"/>
                  <a:pt x="9" y="410"/>
                  <a:pt x="9" y="410"/>
                </a:cubicBezTo>
                <a:cubicBezTo>
                  <a:pt x="9" y="410"/>
                  <a:pt x="9" y="410"/>
                  <a:pt x="9" y="410"/>
                </a:cubicBezTo>
                <a:cubicBezTo>
                  <a:pt x="9" y="410"/>
                  <a:pt x="9" y="410"/>
                  <a:pt x="9" y="410"/>
                </a:cubicBezTo>
                <a:close/>
                <a:moveTo>
                  <a:pt x="15" y="413"/>
                </a:moveTo>
                <a:cubicBezTo>
                  <a:pt x="15" y="413"/>
                  <a:pt x="15" y="414"/>
                  <a:pt x="15" y="415"/>
                </a:cubicBezTo>
                <a:cubicBezTo>
                  <a:pt x="14" y="415"/>
                  <a:pt x="14" y="415"/>
                  <a:pt x="14" y="416"/>
                </a:cubicBezTo>
                <a:cubicBezTo>
                  <a:pt x="14" y="414"/>
                  <a:pt x="14" y="414"/>
                  <a:pt x="15" y="413"/>
                </a:cubicBezTo>
                <a:close/>
                <a:moveTo>
                  <a:pt x="15" y="412"/>
                </a:moveTo>
                <a:cubicBezTo>
                  <a:pt x="16" y="412"/>
                  <a:pt x="16" y="412"/>
                  <a:pt x="17" y="411"/>
                </a:cubicBezTo>
                <a:cubicBezTo>
                  <a:pt x="17" y="412"/>
                  <a:pt x="17" y="412"/>
                  <a:pt x="17" y="412"/>
                </a:cubicBezTo>
                <a:cubicBezTo>
                  <a:pt x="17" y="413"/>
                  <a:pt x="17" y="414"/>
                  <a:pt x="17" y="414"/>
                </a:cubicBezTo>
                <a:cubicBezTo>
                  <a:pt x="17" y="414"/>
                  <a:pt x="16" y="415"/>
                  <a:pt x="15" y="415"/>
                </a:cubicBezTo>
                <a:cubicBezTo>
                  <a:pt x="15" y="414"/>
                  <a:pt x="15" y="413"/>
                  <a:pt x="15" y="412"/>
                </a:cubicBezTo>
                <a:close/>
                <a:moveTo>
                  <a:pt x="31" y="507"/>
                </a:moveTo>
                <a:cubicBezTo>
                  <a:pt x="31" y="506"/>
                  <a:pt x="31" y="505"/>
                  <a:pt x="31" y="504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509"/>
                  <a:pt x="31" y="509"/>
                  <a:pt x="30" y="508"/>
                </a:cubicBezTo>
                <a:cubicBezTo>
                  <a:pt x="30" y="508"/>
                  <a:pt x="31" y="507"/>
                  <a:pt x="31" y="507"/>
                </a:cubicBezTo>
                <a:close/>
                <a:moveTo>
                  <a:pt x="31" y="500"/>
                </a:moveTo>
                <a:cubicBezTo>
                  <a:pt x="31" y="495"/>
                  <a:pt x="32" y="490"/>
                  <a:pt x="32" y="485"/>
                </a:cubicBezTo>
                <a:cubicBezTo>
                  <a:pt x="33" y="491"/>
                  <a:pt x="34" y="496"/>
                  <a:pt x="35" y="502"/>
                </a:cubicBezTo>
                <a:cubicBezTo>
                  <a:pt x="35" y="502"/>
                  <a:pt x="36" y="502"/>
                  <a:pt x="36" y="502"/>
                </a:cubicBezTo>
                <a:cubicBezTo>
                  <a:pt x="36" y="499"/>
                  <a:pt x="36" y="497"/>
                  <a:pt x="36" y="495"/>
                </a:cubicBezTo>
                <a:cubicBezTo>
                  <a:pt x="37" y="495"/>
                  <a:pt x="39" y="494"/>
                  <a:pt x="39" y="493"/>
                </a:cubicBezTo>
                <a:cubicBezTo>
                  <a:pt x="39" y="476"/>
                  <a:pt x="40" y="459"/>
                  <a:pt x="40" y="442"/>
                </a:cubicBezTo>
                <a:cubicBezTo>
                  <a:pt x="40" y="442"/>
                  <a:pt x="40" y="442"/>
                  <a:pt x="40" y="442"/>
                </a:cubicBezTo>
                <a:cubicBezTo>
                  <a:pt x="40" y="440"/>
                  <a:pt x="40" y="440"/>
                  <a:pt x="40" y="441"/>
                </a:cubicBezTo>
                <a:cubicBezTo>
                  <a:pt x="41" y="445"/>
                  <a:pt x="41" y="449"/>
                  <a:pt x="41" y="453"/>
                </a:cubicBezTo>
                <a:cubicBezTo>
                  <a:pt x="41" y="458"/>
                  <a:pt x="41" y="463"/>
                  <a:pt x="41" y="467"/>
                </a:cubicBezTo>
                <a:cubicBezTo>
                  <a:pt x="41" y="468"/>
                  <a:pt x="41" y="470"/>
                  <a:pt x="41" y="471"/>
                </a:cubicBezTo>
                <a:cubicBezTo>
                  <a:pt x="39" y="478"/>
                  <a:pt x="39" y="485"/>
                  <a:pt x="39" y="493"/>
                </a:cubicBezTo>
                <a:cubicBezTo>
                  <a:pt x="39" y="494"/>
                  <a:pt x="39" y="496"/>
                  <a:pt x="38" y="498"/>
                </a:cubicBezTo>
                <a:cubicBezTo>
                  <a:pt x="38" y="498"/>
                  <a:pt x="39" y="498"/>
                  <a:pt x="39" y="498"/>
                </a:cubicBezTo>
                <a:cubicBezTo>
                  <a:pt x="39" y="497"/>
                  <a:pt x="39" y="497"/>
                  <a:pt x="39" y="497"/>
                </a:cubicBezTo>
                <a:cubicBezTo>
                  <a:pt x="40" y="501"/>
                  <a:pt x="41" y="505"/>
                  <a:pt x="42" y="509"/>
                </a:cubicBezTo>
                <a:cubicBezTo>
                  <a:pt x="40" y="509"/>
                  <a:pt x="38" y="509"/>
                  <a:pt x="36" y="510"/>
                </a:cubicBezTo>
                <a:cubicBezTo>
                  <a:pt x="34" y="510"/>
                  <a:pt x="33" y="510"/>
                  <a:pt x="31" y="510"/>
                </a:cubicBezTo>
                <a:cubicBezTo>
                  <a:pt x="31" y="507"/>
                  <a:pt x="31" y="504"/>
                  <a:pt x="31" y="500"/>
                </a:cubicBezTo>
                <a:close/>
                <a:moveTo>
                  <a:pt x="35" y="510"/>
                </a:moveTo>
                <a:cubicBezTo>
                  <a:pt x="38" y="511"/>
                  <a:pt x="40" y="511"/>
                  <a:pt x="42" y="511"/>
                </a:cubicBezTo>
                <a:cubicBezTo>
                  <a:pt x="42" y="511"/>
                  <a:pt x="42" y="511"/>
                  <a:pt x="42" y="511"/>
                </a:cubicBezTo>
                <a:cubicBezTo>
                  <a:pt x="40" y="511"/>
                  <a:pt x="38" y="511"/>
                  <a:pt x="35" y="511"/>
                </a:cubicBezTo>
                <a:cubicBezTo>
                  <a:pt x="35" y="511"/>
                  <a:pt x="35" y="511"/>
                  <a:pt x="35" y="510"/>
                </a:cubicBezTo>
                <a:close/>
                <a:moveTo>
                  <a:pt x="43" y="511"/>
                </a:moveTo>
                <a:cubicBezTo>
                  <a:pt x="47" y="511"/>
                  <a:pt x="51" y="512"/>
                  <a:pt x="54" y="512"/>
                </a:cubicBezTo>
                <a:cubicBezTo>
                  <a:pt x="54" y="512"/>
                  <a:pt x="54" y="512"/>
                  <a:pt x="54" y="513"/>
                </a:cubicBezTo>
                <a:cubicBezTo>
                  <a:pt x="51" y="512"/>
                  <a:pt x="47" y="512"/>
                  <a:pt x="43" y="511"/>
                </a:cubicBezTo>
                <a:cubicBezTo>
                  <a:pt x="43" y="511"/>
                  <a:pt x="43" y="511"/>
                  <a:pt x="43" y="511"/>
                </a:cubicBezTo>
                <a:close/>
                <a:moveTo>
                  <a:pt x="55" y="512"/>
                </a:moveTo>
                <a:cubicBezTo>
                  <a:pt x="66" y="513"/>
                  <a:pt x="77" y="514"/>
                  <a:pt x="88" y="515"/>
                </a:cubicBezTo>
                <a:cubicBezTo>
                  <a:pt x="88" y="516"/>
                  <a:pt x="88" y="516"/>
                  <a:pt x="88" y="517"/>
                </a:cubicBezTo>
                <a:cubicBezTo>
                  <a:pt x="88" y="517"/>
                  <a:pt x="88" y="517"/>
                  <a:pt x="88" y="518"/>
                </a:cubicBezTo>
                <a:cubicBezTo>
                  <a:pt x="78" y="516"/>
                  <a:pt x="69" y="515"/>
                  <a:pt x="60" y="513"/>
                </a:cubicBezTo>
                <a:cubicBezTo>
                  <a:pt x="58" y="513"/>
                  <a:pt x="57" y="513"/>
                  <a:pt x="55" y="513"/>
                </a:cubicBezTo>
                <a:cubicBezTo>
                  <a:pt x="55" y="513"/>
                  <a:pt x="55" y="512"/>
                  <a:pt x="55" y="512"/>
                </a:cubicBezTo>
                <a:close/>
                <a:moveTo>
                  <a:pt x="88" y="519"/>
                </a:moveTo>
                <a:cubicBezTo>
                  <a:pt x="98" y="520"/>
                  <a:pt x="109" y="522"/>
                  <a:pt x="119" y="524"/>
                </a:cubicBezTo>
                <a:cubicBezTo>
                  <a:pt x="110" y="523"/>
                  <a:pt x="102" y="522"/>
                  <a:pt x="93" y="521"/>
                </a:cubicBezTo>
                <a:cubicBezTo>
                  <a:pt x="91" y="521"/>
                  <a:pt x="90" y="521"/>
                  <a:pt x="88" y="521"/>
                </a:cubicBezTo>
                <a:cubicBezTo>
                  <a:pt x="88" y="520"/>
                  <a:pt x="88" y="519"/>
                  <a:pt x="88" y="519"/>
                </a:cubicBezTo>
                <a:close/>
                <a:moveTo>
                  <a:pt x="93" y="518"/>
                </a:moveTo>
                <a:cubicBezTo>
                  <a:pt x="96" y="519"/>
                  <a:pt x="99" y="519"/>
                  <a:pt x="102" y="519"/>
                </a:cubicBezTo>
                <a:cubicBezTo>
                  <a:pt x="108" y="519"/>
                  <a:pt x="114" y="519"/>
                  <a:pt x="120" y="519"/>
                </a:cubicBezTo>
                <a:cubicBezTo>
                  <a:pt x="120" y="520"/>
                  <a:pt x="120" y="522"/>
                  <a:pt x="120" y="523"/>
                </a:cubicBezTo>
                <a:cubicBezTo>
                  <a:pt x="120" y="523"/>
                  <a:pt x="121" y="523"/>
                  <a:pt x="121" y="523"/>
                </a:cubicBezTo>
                <a:cubicBezTo>
                  <a:pt x="120" y="522"/>
                  <a:pt x="120" y="520"/>
                  <a:pt x="120" y="519"/>
                </a:cubicBezTo>
                <a:cubicBezTo>
                  <a:pt x="122" y="519"/>
                  <a:pt x="124" y="519"/>
                  <a:pt x="125" y="520"/>
                </a:cubicBezTo>
                <a:cubicBezTo>
                  <a:pt x="125" y="521"/>
                  <a:pt x="125" y="522"/>
                  <a:pt x="125" y="524"/>
                </a:cubicBezTo>
                <a:cubicBezTo>
                  <a:pt x="121" y="523"/>
                  <a:pt x="117" y="523"/>
                  <a:pt x="113" y="522"/>
                </a:cubicBezTo>
                <a:cubicBezTo>
                  <a:pt x="106" y="521"/>
                  <a:pt x="100" y="520"/>
                  <a:pt x="93" y="518"/>
                </a:cubicBezTo>
                <a:close/>
                <a:moveTo>
                  <a:pt x="126" y="524"/>
                </a:moveTo>
                <a:cubicBezTo>
                  <a:pt x="126" y="523"/>
                  <a:pt x="126" y="521"/>
                  <a:pt x="126" y="520"/>
                </a:cubicBezTo>
                <a:cubicBezTo>
                  <a:pt x="127" y="520"/>
                  <a:pt x="129" y="520"/>
                  <a:pt x="130" y="520"/>
                </a:cubicBezTo>
                <a:cubicBezTo>
                  <a:pt x="133" y="520"/>
                  <a:pt x="135" y="520"/>
                  <a:pt x="138" y="521"/>
                </a:cubicBezTo>
                <a:cubicBezTo>
                  <a:pt x="138" y="521"/>
                  <a:pt x="139" y="522"/>
                  <a:pt x="139" y="523"/>
                </a:cubicBezTo>
                <a:cubicBezTo>
                  <a:pt x="139" y="523"/>
                  <a:pt x="139" y="523"/>
                  <a:pt x="139" y="523"/>
                </a:cubicBezTo>
                <a:cubicBezTo>
                  <a:pt x="139" y="522"/>
                  <a:pt x="139" y="521"/>
                  <a:pt x="139" y="521"/>
                </a:cubicBezTo>
                <a:cubicBezTo>
                  <a:pt x="145" y="522"/>
                  <a:pt x="150" y="522"/>
                  <a:pt x="156" y="523"/>
                </a:cubicBezTo>
                <a:cubicBezTo>
                  <a:pt x="146" y="523"/>
                  <a:pt x="137" y="524"/>
                  <a:pt x="127" y="524"/>
                </a:cubicBezTo>
                <a:cubicBezTo>
                  <a:pt x="127" y="524"/>
                  <a:pt x="126" y="524"/>
                  <a:pt x="126" y="524"/>
                </a:cubicBezTo>
                <a:close/>
                <a:moveTo>
                  <a:pt x="145" y="520"/>
                </a:moveTo>
                <a:cubicBezTo>
                  <a:pt x="145" y="520"/>
                  <a:pt x="145" y="520"/>
                  <a:pt x="146" y="520"/>
                </a:cubicBezTo>
                <a:cubicBezTo>
                  <a:pt x="154" y="521"/>
                  <a:pt x="161" y="522"/>
                  <a:pt x="169" y="523"/>
                </a:cubicBezTo>
                <a:cubicBezTo>
                  <a:pt x="168" y="523"/>
                  <a:pt x="166" y="523"/>
                  <a:pt x="164" y="523"/>
                </a:cubicBezTo>
                <a:cubicBezTo>
                  <a:pt x="158" y="522"/>
                  <a:pt x="151" y="521"/>
                  <a:pt x="145" y="520"/>
                </a:cubicBezTo>
                <a:close/>
                <a:moveTo>
                  <a:pt x="155" y="521"/>
                </a:moveTo>
                <a:cubicBezTo>
                  <a:pt x="168" y="521"/>
                  <a:pt x="180" y="522"/>
                  <a:pt x="193" y="522"/>
                </a:cubicBezTo>
                <a:cubicBezTo>
                  <a:pt x="179" y="522"/>
                  <a:pt x="165" y="521"/>
                  <a:pt x="150" y="520"/>
                </a:cubicBezTo>
                <a:cubicBezTo>
                  <a:pt x="147" y="520"/>
                  <a:pt x="143" y="520"/>
                  <a:pt x="139" y="519"/>
                </a:cubicBezTo>
                <a:cubicBezTo>
                  <a:pt x="139" y="519"/>
                  <a:pt x="139" y="518"/>
                  <a:pt x="139" y="517"/>
                </a:cubicBezTo>
                <a:cubicBezTo>
                  <a:pt x="142" y="518"/>
                  <a:pt x="144" y="518"/>
                  <a:pt x="147" y="518"/>
                </a:cubicBezTo>
                <a:cubicBezTo>
                  <a:pt x="174" y="519"/>
                  <a:pt x="200" y="519"/>
                  <a:pt x="227" y="520"/>
                </a:cubicBezTo>
                <a:cubicBezTo>
                  <a:pt x="225" y="521"/>
                  <a:pt x="224" y="521"/>
                  <a:pt x="224" y="521"/>
                </a:cubicBezTo>
                <a:cubicBezTo>
                  <a:pt x="219" y="521"/>
                  <a:pt x="214" y="522"/>
                  <a:pt x="209" y="523"/>
                </a:cubicBezTo>
                <a:cubicBezTo>
                  <a:pt x="204" y="523"/>
                  <a:pt x="199" y="523"/>
                  <a:pt x="193" y="522"/>
                </a:cubicBezTo>
                <a:cubicBezTo>
                  <a:pt x="193" y="522"/>
                  <a:pt x="193" y="522"/>
                  <a:pt x="193" y="522"/>
                </a:cubicBezTo>
                <a:cubicBezTo>
                  <a:pt x="193" y="522"/>
                  <a:pt x="193" y="522"/>
                  <a:pt x="193" y="522"/>
                </a:cubicBezTo>
                <a:cubicBezTo>
                  <a:pt x="189" y="522"/>
                  <a:pt x="185" y="522"/>
                  <a:pt x="181" y="522"/>
                </a:cubicBezTo>
                <a:cubicBezTo>
                  <a:pt x="179" y="522"/>
                  <a:pt x="177" y="522"/>
                  <a:pt x="174" y="522"/>
                </a:cubicBezTo>
                <a:cubicBezTo>
                  <a:pt x="168" y="522"/>
                  <a:pt x="162" y="521"/>
                  <a:pt x="155" y="521"/>
                </a:cubicBezTo>
                <a:close/>
                <a:moveTo>
                  <a:pt x="204" y="524"/>
                </a:moveTo>
                <a:cubicBezTo>
                  <a:pt x="204" y="524"/>
                  <a:pt x="204" y="524"/>
                  <a:pt x="204" y="524"/>
                </a:cubicBezTo>
                <a:cubicBezTo>
                  <a:pt x="217" y="526"/>
                  <a:pt x="231" y="525"/>
                  <a:pt x="244" y="525"/>
                </a:cubicBezTo>
                <a:cubicBezTo>
                  <a:pt x="244" y="525"/>
                  <a:pt x="244" y="525"/>
                  <a:pt x="244" y="525"/>
                </a:cubicBezTo>
                <a:cubicBezTo>
                  <a:pt x="249" y="525"/>
                  <a:pt x="255" y="525"/>
                  <a:pt x="260" y="526"/>
                </a:cubicBezTo>
                <a:cubicBezTo>
                  <a:pt x="260" y="527"/>
                  <a:pt x="260" y="528"/>
                  <a:pt x="260" y="529"/>
                </a:cubicBezTo>
                <a:cubicBezTo>
                  <a:pt x="242" y="528"/>
                  <a:pt x="225" y="527"/>
                  <a:pt x="208" y="525"/>
                </a:cubicBezTo>
                <a:cubicBezTo>
                  <a:pt x="200" y="525"/>
                  <a:pt x="193" y="524"/>
                  <a:pt x="185" y="523"/>
                </a:cubicBezTo>
                <a:cubicBezTo>
                  <a:pt x="191" y="523"/>
                  <a:pt x="198" y="523"/>
                  <a:pt x="204" y="524"/>
                </a:cubicBezTo>
                <a:close/>
                <a:moveTo>
                  <a:pt x="261" y="526"/>
                </a:moveTo>
                <a:cubicBezTo>
                  <a:pt x="273" y="526"/>
                  <a:pt x="286" y="526"/>
                  <a:pt x="298" y="526"/>
                </a:cubicBezTo>
                <a:cubicBezTo>
                  <a:pt x="298" y="527"/>
                  <a:pt x="298" y="527"/>
                  <a:pt x="298" y="527"/>
                </a:cubicBezTo>
                <a:cubicBezTo>
                  <a:pt x="294" y="527"/>
                  <a:pt x="290" y="527"/>
                  <a:pt x="286" y="528"/>
                </a:cubicBezTo>
                <a:cubicBezTo>
                  <a:pt x="286" y="528"/>
                  <a:pt x="286" y="529"/>
                  <a:pt x="286" y="529"/>
                </a:cubicBezTo>
                <a:cubicBezTo>
                  <a:pt x="287" y="529"/>
                  <a:pt x="288" y="530"/>
                  <a:pt x="290" y="530"/>
                </a:cubicBezTo>
                <a:cubicBezTo>
                  <a:pt x="280" y="530"/>
                  <a:pt x="270" y="529"/>
                  <a:pt x="261" y="529"/>
                </a:cubicBezTo>
                <a:cubicBezTo>
                  <a:pt x="261" y="528"/>
                  <a:pt x="261" y="527"/>
                  <a:pt x="261" y="526"/>
                </a:cubicBezTo>
                <a:close/>
                <a:moveTo>
                  <a:pt x="314" y="528"/>
                </a:moveTo>
                <a:cubicBezTo>
                  <a:pt x="308" y="529"/>
                  <a:pt x="303" y="530"/>
                  <a:pt x="298" y="530"/>
                </a:cubicBezTo>
                <a:cubicBezTo>
                  <a:pt x="295" y="530"/>
                  <a:pt x="292" y="529"/>
                  <a:pt x="289" y="529"/>
                </a:cubicBezTo>
                <a:cubicBezTo>
                  <a:pt x="290" y="529"/>
                  <a:pt x="296" y="528"/>
                  <a:pt x="298" y="528"/>
                </a:cubicBezTo>
                <a:cubicBezTo>
                  <a:pt x="298" y="528"/>
                  <a:pt x="298" y="528"/>
                  <a:pt x="299" y="528"/>
                </a:cubicBezTo>
                <a:cubicBezTo>
                  <a:pt x="299" y="529"/>
                  <a:pt x="299" y="529"/>
                  <a:pt x="299" y="528"/>
                </a:cubicBezTo>
                <a:cubicBezTo>
                  <a:pt x="300" y="528"/>
                  <a:pt x="300" y="528"/>
                  <a:pt x="300" y="527"/>
                </a:cubicBezTo>
                <a:cubicBezTo>
                  <a:pt x="302" y="527"/>
                  <a:pt x="304" y="527"/>
                  <a:pt x="306" y="527"/>
                </a:cubicBezTo>
                <a:cubicBezTo>
                  <a:pt x="306" y="527"/>
                  <a:pt x="306" y="528"/>
                  <a:pt x="306" y="528"/>
                </a:cubicBezTo>
                <a:cubicBezTo>
                  <a:pt x="306" y="529"/>
                  <a:pt x="307" y="529"/>
                  <a:pt x="307" y="528"/>
                </a:cubicBezTo>
                <a:cubicBezTo>
                  <a:pt x="307" y="528"/>
                  <a:pt x="307" y="527"/>
                  <a:pt x="307" y="527"/>
                </a:cubicBezTo>
                <a:cubicBezTo>
                  <a:pt x="309" y="527"/>
                  <a:pt x="310" y="527"/>
                  <a:pt x="312" y="527"/>
                </a:cubicBezTo>
                <a:cubicBezTo>
                  <a:pt x="319" y="527"/>
                  <a:pt x="327" y="528"/>
                  <a:pt x="334" y="528"/>
                </a:cubicBezTo>
                <a:cubicBezTo>
                  <a:pt x="334" y="529"/>
                  <a:pt x="334" y="530"/>
                  <a:pt x="335" y="531"/>
                </a:cubicBezTo>
                <a:cubicBezTo>
                  <a:pt x="325" y="531"/>
                  <a:pt x="315" y="530"/>
                  <a:pt x="305" y="530"/>
                </a:cubicBezTo>
                <a:cubicBezTo>
                  <a:pt x="308" y="530"/>
                  <a:pt x="311" y="530"/>
                  <a:pt x="314" y="529"/>
                </a:cubicBezTo>
                <a:cubicBezTo>
                  <a:pt x="314" y="529"/>
                  <a:pt x="314" y="528"/>
                  <a:pt x="314" y="528"/>
                </a:cubicBezTo>
                <a:close/>
                <a:moveTo>
                  <a:pt x="337" y="528"/>
                </a:moveTo>
                <a:cubicBezTo>
                  <a:pt x="337" y="528"/>
                  <a:pt x="336" y="528"/>
                  <a:pt x="336" y="528"/>
                </a:cubicBezTo>
                <a:cubicBezTo>
                  <a:pt x="341" y="528"/>
                  <a:pt x="345" y="528"/>
                  <a:pt x="349" y="528"/>
                </a:cubicBezTo>
                <a:cubicBezTo>
                  <a:pt x="349" y="529"/>
                  <a:pt x="349" y="530"/>
                  <a:pt x="349" y="531"/>
                </a:cubicBezTo>
                <a:cubicBezTo>
                  <a:pt x="345" y="531"/>
                  <a:pt x="340" y="531"/>
                  <a:pt x="335" y="531"/>
                </a:cubicBezTo>
                <a:cubicBezTo>
                  <a:pt x="336" y="530"/>
                  <a:pt x="336" y="530"/>
                  <a:pt x="337" y="528"/>
                </a:cubicBezTo>
                <a:close/>
                <a:moveTo>
                  <a:pt x="350" y="528"/>
                </a:moveTo>
                <a:cubicBezTo>
                  <a:pt x="364" y="529"/>
                  <a:pt x="378" y="530"/>
                  <a:pt x="391" y="530"/>
                </a:cubicBezTo>
                <a:cubicBezTo>
                  <a:pt x="378" y="530"/>
                  <a:pt x="364" y="531"/>
                  <a:pt x="350" y="531"/>
                </a:cubicBezTo>
                <a:cubicBezTo>
                  <a:pt x="350" y="530"/>
                  <a:pt x="350" y="529"/>
                  <a:pt x="350" y="528"/>
                </a:cubicBezTo>
                <a:close/>
                <a:moveTo>
                  <a:pt x="373" y="528"/>
                </a:moveTo>
                <a:cubicBezTo>
                  <a:pt x="367" y="528"/>
                  <a:pt x="361" y="528"/>
                  <a:pt x="355" y="527"/>
                </a:cubicBezTo>
                <a:cubicBezTo>
                  <a:pt x="355" y="527"/>
                  <a:pt x="355" y="526"/>
                  <a:pt x="355" y="526"/>
                </a:cubicBezTo>
                <a:cubicBezTo>
                  <a:pt x="361" y="525"/>
                  <a:pt x="368" y="525"/>
                  <a:pt x="374" y="525"/>
                </a:cubicBezTo>
                <a:cubicBezTo>
                  <a:pt x="374" y="526"/>
                  <a:pt x="374" y="526"/>
                  <a:pt x="374" y="527"/>
                </a:cubicBezTo>
                <a:cubicBezTo>
                  <a:pt x="374" y="528"/>
                  <a:pt x="375" y="528"/>
                  <a:pt x="375" y="527"/>
                </a:cubicBezTo>
                <a:cubicBezTo>
                  <a:pt x="375" y="527"/>
                  <a:pt x="375" y="527"/>
                  <a:pt x="375" y="527"/>
                </a:cubicBezTo>
                <a:cubicBezTo>
                  <a:pt x="375" y="527"/>
                  <a:pt x="375" y="527"/>
                  <a:pt x="375" y="527"/>
                </a:cubicBezTo>
                <a:cubicBezTo>
                  <a:pt x="375" y="528"/>
                  <a:pt x="376" y="528"/>
                  <a:pt x="376" y="527"/>
                </a:cubicBezTo>
                <a:cubicBezTo>
                  <a:pt x="376" y="526"/>
                  <a:pt x="376" y="526"/>
                  <a:pt x="377" y="525"/>
                </a:cubicBezTo>
                <a:cubicBezTo>
                  <a:pt x="381" y="524"/>
                  <a:pt x="385" y="524"/>
                  <a:pt x="389" y="524"/>
                </a:cubicBezTo>
                <a:cubicBezTo>
                  <a:pt x="389" y="525"/>
                  <a:pt x="389" y="525"/>
                  <a:pt x="389" y="526"/>
                </a:cubicBezTo>
                <a:cubicBezTo>
                  <a:pt x="389" y="526"/>
                  <a:pt x="389" y="526"/>
                  <a:pt x="389" y="526"/>
                </a:cubicBezTo>
                <a:cubicBezTo>
                  <a:pt x="388" y="526"/>
                  <a:pt x="389" y="527"/>
                  <a:pt x="389" y="527"/>
                </a:cubicBezTo>
                <a:cubicBezTo>
                  <a:pt x="389" y="527"/>
                  <a:pt x="389" y="527"/>
                  <a:pt x="389" y="527"/>
                </a:cubicBezTo>
                <a:cubicBezTo>
                  <a:pt x="390" y="527"/>
                  <a:pt x="390" y="527"/>
                  <a:pt x="390" y="527"/>
                </a:cubicBezTo>
                <a:cubicBezTo>
                  <a:pt x="398" y="524"/>
                  <a:pt x="406" y="524"/>
                  <a:pt x="413" y="522"/>
                </a:cubicBezTo>
                <a:cubicBezTo>
                  <a:pt x="418" y="522"/>
                  <a:pt x="423" y="522"/>
                  <a:pt x="428" y="522"/>
                </a:cubicBezTo>
                <a:cubicBezTo>
                  <a:pt x="427" y="523"/>
                  <a:pt x="427" y="524"/>
                  <a:pt x="427" y="524"/>
                </a:cubicBezTo>
                <a:cubicBezTo>
                  <a:pt x="427" y="524"/>
                  <a:pt x="427" y="524"/>
                  <a:pt x="427" y="524"/>
                </a:cubicBezTo>
                <a:cubicBezTo>
                  <a:pt x="427" y="525"/>
                  <a:pt x="427" y="525"/>
                  <a:pt x="428" y="525"/>
                </a:cubicBezTo>
                <a:cubicBezTo>
                  <a:pt x="428" y="525"/>
                  <a:pt x="428" y="525"/>
                  <a:pt x="428" y="525"/>
                </a:cubicBezTo>
                <a:cubicBezTo>
                  <a:pt x="428" y="524"/>
                  <a:pt x="429" y="523"/>
                  <a:pt x="429" y="522"/>
                </a:cubicBezTo>
                <a:cubicBezTo>
                  <a:pt x="430" y="522"/>
                  <a:pt x="431" y="522"/>
                  <a:pt x="432" y="522"/>
                </a:cubicBezTo>
                <a:cubicBezTo>
                  <a:pt x="432" y="524"/>
                  <a:pt x="432" y="526"/>
                  <a:pt x="432" y="528"/>
                </a:cubicBezTo>
                <a:cubicBezTo>
                  <a:pt x="425" y="528"/>
                  <a:pt x="418" y="529"/>
                  <a:pt x="412" y="529"/>
                </a:cubicBezTo>
                <a:cubicBezTo>
                  <a:pt x="399" y="529"/>
                  <a:pt x="386" y="529"/>
                  <a:pt x="373" y="528"/>
                </a:cubicBezTo>
                <a:close/>
                <a:moveTo>
                  <a:pt x="432" y="529"/>
                </a:moveTo>
                <a:cubicBezTo>
                  <a:pt x="432" y="529"/>
                  <a:pt x="432" y="529"/>
                  <a:pt x="432" y="529"/>
                </a:cubicBezTo>
                <a:cubicBezTo>
                  <a:pt x="428" y="529"/>
                  <a:pt x="424" y="529"/>
                  <a:pt x="420" y="529"/>
                </a:cubicBezTo>
                <a:cubicBezTo>
                  <a:pt x="420" y="529"/>
                  <a:pt x="420" y="529"/>
                  <a:pt x="419" y="529"/>
                </a:cubicBezTo>
                <a:cubicBezTo>
                  <a:pt x="423" y="529"/>
                  <a:pt x="428" y="529"/>
                  <a:pt x="432" y="529"/>
                </a:cubicBezTo>
                <a:close/>
                <a:moveTo>
                  <a:pt x="433" y="528"/>
                </a:moveTo>
                <a:cubicBezTo>
                  <a:pt x="435" y="528"/>
                  <a:pt x="437" y="528"/>
                  <a:pt x="438" y="528"/>
                </a:cubicBezTo>
                <a:cubicBezTo>
                  <a:pt x="438" y="529"/>
                  <a:pt x="438" y="529"/>
                  <a:pt x="438" y="529"/>
                </a:cubicBezTo>
                <a:cubicBezTo>
                  <a:pt x="437" y="529"/>
                  <a:pt x="435" y="529"/>
                  <a:pt x="433" y="529"/>
                </a:cubicBezTo>
                <a:cubicBezTo>
                  <a:pt x="433" y="529"/>
                  <a:pt x="433" y="529"/>
                  <a:pt x="433" y="528"/>
                </a:cubicBezTo>
                <a:close/>
                <a:moveTo>
                  <a:pt x="439" y="528"/>
                </a:moveTo>
                <a:cubicBezTo>
                  <a:pt x="442" y="528"/>
                  <a:pt x="444" y="528"/>
                  <a:pt x="446" y="528"/>
                </a:cubicBezTo>
                <a:cubicBezTo>
                  <a:pt x="446" y="528"/>
                  <a:pt x="446" y="528"/>
                  <a:pt x="446" y="528"/>
                </a:cubicBezTo>
                <a:cubicBezTo>
                  <a:pt x="449" y="528"/>
                  <a:pt x="453" y="529"/>
                  <a:pt x="456" y="529"/>
                </a:cubicBezTo>
                <a:cubicBezTo>
                  <a:pt x="452" y="529"/>
                  <a:pt x="448" y="529"/>
                  <a:pt x="444" y="529"/>
                </a:cubicBezTo>
                <a:cubicBezTo>
                  <a:pt x="443" y="529"/>
                  <a:pt x="441" y="529"/>
                  <a:pt x="439" y="529"/>
                </a:cubicBezTo>
                <a:cubicBezTo>
                  <a:pt x="439" y="529"/>
                  <a:pt x="439" y="528"/>
                  <a:pt x="439" y="528"/>
                </a:cubicBezTo>
                <a:close/>
                <a:moveTo>
                  <a:pt x="451" y="527"/>
                </a:moveTo>
                <a:cubicBezTo>
                  <a:pt x="452" y="527"/>
                  <a:pt x="453" y="527"/>
                  <a:pt x="453" y="527"/>
                </a:cubicBezTo>
                <a:cubicBezTo>
                  <a:pt x="453" y="527"/>
                  <a:pt x="453" y="528"/>
                  <a:pt x="453" y="528"/>
                </a:cubicBezTo>
                <a:cubicBezTo>
                  <a:pt x="453" y="528"/>
                  <a:pt x="452" y="528"/>
                  <a:pt x="451" y="527"/>
                </a:cubicBezTo>
                <a:close/>
                <a:moveTo>
                  <a:pt x="449" y="527"/>
                </a:moveTo>
                <a:cubicBezTo>
                  <a:pt x="448" y="527"/>
                  <a:pt x="447" y="527"/>
                  <a:pt x="446" y="527"/>
                </a:cubicBezTo>
                <a:cubicBezTo>
                  <a:pt x="445" y="527"/>
                  <a:pt x="445" y="527"/>
                  <a:pt x="445" y="527"/>
                </a:cubicBezTo>
                <a:cubicBezTo>
                  <a:pt x="443" y="527"/>
                  <a:pt x="441" y="528"/>
                  <a:pt x="439" y="528"/>
                </a:cubicBezTo>
                <a:cubicBezTo>
                  <a:pt x="439" y="526"/>
                  <a:pt x="439" y="524"/>
                  <a:pt x="439" y="522"/>
                </a:cubicBezTo>
                <a:cubicBezTo>
                  <a:pt x="444" y="522"/>
                  <a:pt x="449" y="522"/>
                  <a:pt x="453" y="522"/>
                </a:cubicBezTo>
                <a:cubicBezTo>
                  <a:pt x="453" y="523"/>
                  <a:pt x="453" y="525"/>
                  <a:pt x="453" y="527"/>
                </a:cubicBezTo>
                <a:cubicBezTo>
                  <a:pt x="452" y="527"/>
                  <a:pt x="450" y="527"/>
                  <a:pt x="449" y="527"/>
                </a:cubicBezTo>
                <a:close/>
                <a:moveTo>
                  <a:pt x="504" y="497"/>
                </a:moveTo>
                <a:cubicBezTo>
                  <a:pt x="504" y="503"/>
                  <a:pt x="504" y="508"/>
                  <a:pt x="504" y="513"/>
                </a:cubicBezTo>
                <a:cubicBezTo>
                  <a:pt x="503" y="513"/>
                  <a:pt x="503" y="513"/>
                  <a:pt x="502" y="513"/>
                </a:cubicBezTo>
                <a:cubicBezTo>
                  <a:pt x="501" y="513"/>
                  <a:pt x="500" y="513"/>
                  <a:pt x="498" y="514"/>
                </a:cubicBezTo>
                <a:cubicBezTo>
                  <a:pt x="500" y="503"/>
                  <a:pt x="501" y="491"/>
                  <a:pt x="502" y="480"/>
                </a:cubicBezTo>
                <a:cubicBezTo>
                  <a:pt x="502" y="474"/>
                  <a:pt x="502" y="468"/>
                  <a:pt x="502" y="463"/>
                </a:cubicBezTo>
                <a:cubicBezTo>
                  <a:pt x="502" y="454"/>
                  <a:pt x="502" y="464"/>
                  <a:pt x="502" y="465"/>
                </a:cubicBezTo>
                <a:cubicBezTo>
                  <a:pt x="503" y="468"/>
                  <a:pt x="502" y="471"/>
                  <a:pt x="502" y="473"/>
                </a:cubicBezTo>
                <a:cubicBezTo>
                  <a:pt x="502" y="474"/>
                  <a:pt x="503" y="474"/>
                  <a:pt x="503" y="473"/>
                </a:cubicBezTo>
                <a:cubicBezTo>
                  <a:pt x="503" y="467"/>
                  <a:pt x="503" y="462"/>
                  <a:pt x="502" y="456"/>
                </a:cubicBezTo>
                <a:cubicBezTo>
                  <a:pt x="502" y="455"/>
                  <a:pt x="501" y="455"/>
                  <a:pt x="501" y="456"/>
                </a:cubicBezTo>
                <a:cubicBezTo>
                  <a:pt x="501" y="465"/>
                  <a:pt x="501" y="474"/>
                  <a:pt x="501" y="484"/>
                </a:cubicBezTo>
                <a:cubicBezTo>
                  <a:pt x="501" y="488"/>
                  <a:pt x="500" y="493"/>
                  <a:pt x="500" y="498"/>
                </a:cubicBezTo>
                <a:cubicBezTo>
                  <a:pt x="499" y="501"/>
                  <a:pt x="499" y="504"/>
                  <a:pt x="498" y="508"/>
                </a:cubicBezTo>
                <a:cubicBezTo>
                  <a:pt x="497" y="514"/>
                  <a:pt x="498" y="510"/>
                  <a:pt x="498" y="507"/>
                </a:cubicBezTo>
                <a:cubicBezTo>
                  <a:pt x="498" y="486"/>
                  <a:pt x="497" y="465"/>
                  <a:pt x="496" y="444"/>
                </a:cubicBezTo>
                <a:cubicBezTo>
                  <a:pt x="497" y="445"/>
                  <a:pt x="498" y="446"/>
                  <a:pt x="499" y="447"/>
                </a:cubicBezTo>
                <a:cubicBezTo>
                  <a:pt x="500" y="448"/>
                  <a:pt x="501" y="448"/>
                  <a:pt x="501" y="448"/>
                </a:cubicBezTo>
                <a:cubicBezTo>
                  <a:pt x="502" y="448"/>
                  <a:pt x="502" y="448"/>
                  <a:pt x="502" y="447"/>
                </a:cubicBezTo>
                <a:cubicBezTo>
                  <a:pt x="503" y="451"/>
                  <a:pt x="503" y="454"/>
                  <a:pt x="503" y="455"/>
                </a:cubicBezTo>
                <a:cubicBezTo>
                  <a:pt x="504" y="461"/>
                  <a:pt x="504" y="467"/>
                  <a:pt x="504" y="473"/>
                </a:cubicBezTo>
                <a:cubicBezTo>
                  <a:pt x="504" y="481"/>
                  <a:pt x="503" y="489"/>
                  <a:pt x="503" y="496"/>
                </a:cubicBezTo>
                <a:cubicBezTo>
                  <a:pt x="503" y="497"/>
                  <a:pt x="503" y="497"/>
                  <a:pt x="504" y="497"/>
                </a:cubicBezTo>
                <a:close/>
                <a:moveTo>
                  <a:pt x="504" y="517"/>
                </a:moveTo>
                <a:cubicBezTo>
                  <a:pt x="504" y="518"/>
                  <a:pt x="504" y="519"/>
                  <a:pt x="504" y="520"/>
                </a:cubicBezTo>
                <a:cubicBezTo>
                  <a:pt x="500" y="520"/>
                  <a:pt x="497" y="520"/>
                  <a:pt x="493" y="520"/>
                </a:cubicBezTo>
                <a:cubicBezTo>
                  <a:pt x="493" y="518"/>
                  <a:pt x="493" y="517"/>
                  <a:pt x="494" y="515"/>
                </a:cubicBezTo>
                <a:cubicBezTo>
                  <a:pt x="495" y="515"/>
                  <a:pt x="496" y="515"/>
                  <a:pt x="497" y="515"/>
                </a:cubicBezTo>
                <a:cubicBezTo>
                  <a:pt x="497" y="515"/>
                  <a:pt x="498" y="515"/>
                  <a:pt x="498" y="515"/>
                </a:cubicBezTo>
                <a:cubicBezTo>
                  <a:pt x="498" y="515"/>
                  <a:pt x="498" y="515"/>
                  <a:pt x="498" y="515"/>
                </a:cubicBezTo>
                <a:cubicBezTo>
                  <a:pt x="500" y="515"/>
                  <a:pt x="502" y="514"/>
                  <a:pt x="503" y="514"/>
                </a:cubicBezTo>
                <a:cubicBezTo>
                  <a:pt x="503" y="515"/>
                  <a:pt x="503" y="516"/>
                  <a:pt x="503" y="517"/>
                </a:cubicBezTo>
                <a:cubicBezTo>
                  <a:pt x="503" y="517"/>
                  <a:pt x="504" y="517"/>
                  <a:pt x="504" y="517"/>
                </a:cubicBezTo>
                <a:close/>
                <a:moveTo>
                  <a:pt x="483" y="520"/>
                </a:moveTo>
                <a:cubicBezTo>
                  <a:pt x="483" y="520"/>
                  <a:pt x="483" y="518"/>
                  <a:pt x="483" y="516"/>
                </a:cubicBezTo>
                <a:cubicBezTo>
                  <a:pt x="484" y="516"/>
                  <a:pt x="484" y="516"/>
                  <a:pt x="484" y="516"/>
                </a:cubicBezTo>
                <a:cubicBezTo>
                  <a:pt x="484" y="519"/>
                  <a:pt x="483" y="520"/>
                  <a:pt x="483" y="520"/>
                </a:cubicBezTo>
                <a:cubicBezTo>
                  <a:pt x="483" y="520"/>
                  <a:pt x="483" y="520"/>
                  <a:pt x="483" y="520"/>
                </a:cubicBezTo>
                <a:close/>
                <a:moveTo>
                  <a:pt x="485" y="516"/>
                </a:moveTo>
                <a:cubicBezTo>
                  <a:pt x="487" y="516"/>
                  <a:pt x="489" y="515"/>
                  <a:pt x="492" y="515"/>
                </a:cubicBezTo>
                <a:cubicBezTo>
                  <a:pt x="492" y="517"/>
                  <a:pt x="492" y="518"/>
                  <a:pt x="492" y="520"/>
                </a:cubicBezTo>
                <a:cubicBezTo>
                  <a:pt x="489" y="520"/>
                  <a:pt x="487" y="520"/>
                  <a:pt x="484" y="520"/>
                </a:cubicBezTo>
                <a:cubicBezTo>
                  <a:pt x="484" y="519"/>
                  <a:pt x="484" y="517"/>
                  <a:pt x="485" y="516"/>
                </a:cubicBezTo>
                <a:close/>
                <a:moveTo>
                  <a:pt x="477" y="442"/>
                </a:moveTo>
                <a:cubicBezTo>
                  <a:pt x="480" y="437"/>
                  <a:pt x="484" y="436"/>
                  <a:pt x="489" y="437"/>
                </a:cubicBezTo>
                <a:cubicBezTo>
                  <a:pt x="489" y="438"/>
                  <a:pt x="489" y="438"/>
                  <a:pt x="489" y="439"/>
                </a:cubicBezTo>
                <a:cubicBezTo>
                  <a:pt x="484" y="438"/>
                  <a:pt x="480" y="440"/>
                  <a:pt x="477" y="442"/>
                </a:cubicBezTo>
                <a:close/>
                <a:moveTo>
                  <a:pt x="490" y="438"/>
                </a:moveTo>
                <a:cubicBezTo>
                  <a:pt x="491" y="438"/>
                  <a:pt x="492" y="439"/>
                  <a:pt x="492" y="439"/>
                </a:cubicBezTo>
                <a:cubicBezTo>
                  <a:pt x="492" y="439"/>
                  <a:pt x="491" y="439"/>
                  <a:pt x="490" y="439"/>
                </a:cubicBezTo>
                <a:cubicBezTo>
                  <a:pt x="490" y="438"/>
                  <a:pt x="490" y="438"/>
                  <a:pt x="490" y="438"/>
                </a:cubicBezTo>
                <a:close/>
                <a:moveTo>
                  <a:pt x="494" y="454"/>
                </a:moveTo>
                <a:cubicBezTo>
                  <a:pt x="495" y="452"/>
                  <a:pt x="495" y="450"/>
                  <a:pt x="495" y="448"/>
                </a:cubicBezTo>
                <a:cubicBezTo>
                  <a:pt x="495" y="451"/>
                  <a:pt x="495" y="455"/>
                  <a:pt x="495" y="458"/>
                </a:cubicBezTo>
                <a:cubicBezTo>
                  <a:pt x="496" y="465"/>
                  <a:pt x="496" y="471"/>
                  <a:pt x="496" y="477"/>
                </a:cubicBezTo>
                <a:cubicBezTo>
                  <a:pt x="497" y="489"/>
                  <a:pt x="497" y="501"/>
                  <a:pt x="497" y="514"/>
                </a:cubicBezTo>
                <a:cubicBezTo>
                  <a:pt x="496" y="514"/>
                  <a:pt x="495" y="514"/>
                  <a:pt x="494" y="514"/>
                </a:cubicBezTo>
                <a:cubicBezTo>
                  <a:pt x="495" y="494"/>
                  <a:pt x="493" y="474"/>
                  <a:pt x="494" y="454"/>
                </a:cubicBezTo>
                <a:close/>
                <a:moveTo>
                  <a:pt x="492" y="476"/>
                </a:moveTo>
                <a:cubicBezTo>
                  <a:pt x="492" y="465"/>
                  <a:pt x="491" y="454"/>
                  <a:pt x="491" y="443"/>
                </a:cubicBezTo>
                <a:cubicBezTo>
                  <a:pt x="492" y="443"/>
                  <a:pt x="493" y="443"/>
                  <a:pt x="495" y="444"/>
                </a:cubicBezTo>
                <a:cubicBezTo>
                  <a:pt x="493" y="454"/>
                  <a:pt x="492" y="465"/>
                  <a:pt x="492" y="476"/>
                </a:cubicBezTo>
                <a:close/>
                <a:moveTo>
                  <a:pt x="489" y="443"/>
                </a:moveTo>
                <a:cubicBezTo>
                  <a:pt x="489" y="446"/>
                  <a:pt x="490" y="451"/>
                  <a:pt x="491" y="454"/>
                </a:cubicBezTo>
                <a:cubicBezTo>
                  <a:pt x="491" y="462"/>
                  <a:pt x="491" y="469"/>
                  <a:pt x="491" y="476"/>
                </a:cubicBezTo>
                <a:cubicBezTo>
                  <a:pt x="492" y="489"/>
                  <a:pt x="492" y="502"/>
                  <a:pt x="492" y="514"/>
                </a:cubicBezTo>
                <a:cubicBezTo>
                  <a:pt x="489" y="514"/>
                  <a:pt x="487" y="515"/>
                  <a:pt x="485" y="515"/>
                </a:cubicBezTo>
                <a:cubicBezTo>
                  <a:pt x="487" y="491"/>
                  <a:pt x="484" y="466"/>
                  <a:pt x="489" y="443"/>
                </a:cubicBezTo>
                <a:cubicBezTo>
                  <a:pt x="489" y="443"/>
                  <a:pt x="489" y="443"/>
                  <a:pt x="489" y="443"/>
                </a:cubicBezTo>
                <a:close/>
                <a:moveTo>
                  <a:pt x="503" y="449"/>
                </a:moveTo>
                <a:cubicBezTo>
                  <a:pt x="504" y="455"/>
                  <a:pt x="505" y="460"/>
                  <a:pt x="504" y="466"/>
                </a:cubicBezTo>
                <a:cubicBezTo>
                  <a:pt x="504" y="460"/>
                  <a:pt x="504" y="455"/>
                  <a:pt x="503" y="449"/>
                </a:cubicBezTo>
                <a:close/>
                <a:moveTo>
                  <a:pt x="500" y="441"/>
                </a:moveTo>
                <a:cubicBezTo>
                  <a:pt x="500" y="440"/>
                  <a:pt x="499" y="440"/>
                  <a:pt x="499" y="439"/>
                </a:cubicBezTo>
                <a:cubicBezTo>
                  <a:pt x="499" y="439"/>
                  <a:pt x="499" y="439"/>
                  <a:pt x="499" y="439"/>
                </a:cubicBezTo>
                <a:cubicBezTo>
                  <a:pt x="500" y="440"/>
                  <a:pt x="500" y="440"/>
                  <a:pt x="500" y="441"/>
                </a:cubicBezTo>
                <a:close/>
                <a:moveTo>
                  <a:pt x="496" y="435"/>
                </a:moveTo>
                <a:cubicBezTo>
                  <a:pt x="496" y="436"/>
                  <a:pt x="496" y="436"/>
                  <a:pt x="496" y="437"/>
                </a:cubicBezTo>
                <a:cubicBezTo>
                  <a:pt x="490" y="432"/>
                  <a:pt x="483" y="431"/>
                  <a:pt x="477" y="435"/>
                </a:cubicBezTo>
                <a:cubicBezTo>
                  <a:pt x="478" y="434"/>
                  <a:pt x="479" y="432"/>
                  <a:pt x="481" y="431"/>
                </a:cubicBezTo>
                <a:cubicBezTo>
                  <a:pt x="483" y="430"/>
                  <a:pt x="485" y="430"/>
                  <a:pt x="487" y="430"/>
                </a:cubicBezTo>
                <a:cubicBezTo>
                  <a:pt x="489" y="431"/>
                  <a:pt x="491" y="432"/>
                  <a:pt x="492" y="433"/>
                </a:cubicBezTo>
                <a:cubicBezTo>
                  <a:pt x="493" y="433"/>
                  <a:pt x="493" y="433"/>
                  <a:pt x="494" y="434"/>
                </a:cubicBezTo>
                <a:cubicBezTo>
                  <a:pt x="495" y="435"/>
                  <a:pt x="495" y="435"/>
                  <a:pt x="496" y="435"/>
                </a:cubicBezTo>
                <a:close/>
                <a:moveTo>
                  <a:pt x="474" y="450"/>
                </a:moveTo>
                <a:cubicBezTo>
                  <a:pt x="473" y="462"/>
                  <a:pt x="473" y="474"/>
                  <a:pt x="472" y="486"/>
                </a:cubicBezTo>
                <a:cubicBezTo>
                  <a:pt x="471" y="478"/>
                  <a:pt x="471" y="470"/>
                  <a:pt x="471" y="462"/>
                </a:cubicBezTo>
                <a:cubicBezTo>
                  <a:pt x="471" y="459"/>
                  <a:pt x="472" y="457"/>
                  <a:pt x="472" y="454"/>
                </a:cubicBezTo>
                <a:cubicBezTo>
                  <a:pt x="472" y="453"/>
                  <a:pt x="473" y="451"/>
                  <a:pt x="474" y="450"/>
                </a:cubicBezTo>
                <a:close/>
                <a:moveTo>
                  <a:pt x="473" y="487"/>
                </a:moveTo>
                <a:cubicBezTo>
                  <a:pt x="474" y="474"/>
                  <a:pt x="474" y="461"/>
                  <a:pt x="475" y="449"/>
                </a:cubicBezTo>
                <a:cubicBezTo>
                  <a:pt x="476" y="455"/>
                  <a:pt x="475" y="462"/>
                  <a:pt x="475" y="468"/>
                </a:cubicBezTo>
                <a:cubicBezTo>
                  <a:pt x="474" y="477"/>
                  <a:pt x="473" y="486"/>
                  <a:pt x="472" y="495"/>
                </a:cubicBezTo>
                <a:cubicBezTo>
                  <a:pt x="472" y="492"/>
                  <a:pt x="472" y="489"/>
                  <a:pt x="472" y="487"/>
                </a:cubicBezTo>
                <a:cubicBezTo>
                  <a:pt x="472" y="487"/>
                  <a:pt x="473" y="487"/>
                  <a:pt x="473" y="487"/>
                </a:cubicBezTo>
                <a:close/>
                <a:moveTo>
                  <a:pt x="473" y="505"/>
                </a:moveTo>
                <a:cubicBezTo>
                  <a:pt x="473" y="486"/>
                  <a:pt x="477" y="467"/>
                  <a:pt x="476" y="448"/>
                </a:cubicBezTo>
                <a:cubicBezTo>
                  <a:pt x="476" y="448"/>
                  <a:pt x="476" y="448"/>
                  <a:pt x="476" y="448"/>
                </a:cubicBezTo>
                <a:cubicBezTo>
                  <a:pt x="477" y="447"/>
                  <a:pt x="478" y="446"/>
                  <a:pt x="478" y="446"/>
                </a:cubicBezTo>
                <a:cubicBezTo>
                  <a:pt x="478" y="459"/>
                  <a:pt x="477" y="473"/>
                  <a:pt x="477" y="487"/>
                </a:cubicBezTo>
                <a:cubicBezTo>
                  <a:pt x="477" y="487"/>
                  <a:pt x="478" y="487"/>
                  <a:pt x="478" y="487"/>
                </a:cubicBezTo>
                <a:cubicBezTo>
                  <a:pt x="478" y="473"/>
                  <a:pt x="479" y="459"/>
                  <a:pt x="479" y="445"/>
                </a:cubicBezTo>
                <a:cubicBezTo>
                  <a:pt x="479" y="445"/>
                  <a:pt x="479" y="445"/>
                  <a:pt x="479" y="445"/>
                </a:cubicBezTo>
                <a:cubicBezTo>
                  <a:pt x="482" y="443"/>
                  <a:pt x="485" y="443"/>
                  <a:pt x="488" y="443"/>
                </a:cubicBezTo>
                <a:cubicBezTo>
                  <a:pt x="484" y="461"/>
                  <a:pt x="485" y="480"/>
                  <a:pt x="485" y="499"/>
                </a:cubicBezTo>
                <a:cubicBezTo>
                  <a:pt x="485" y="504"/>
                  <a:pt x="484" y="509"/>
                  <a:pt x="484" y="513"/>
                </a:cubicBezTo>
                <a:cubicBezTo>
                  <a:pt x="484" y="514"/>
                  <a:pt x="484" y="514"/>
                  <a:pt x="484" y="515"/>
                </a:cubicBezTo>
                <a:cubicBezTo>
                  <a:pt x="484" y="515"/>
                  <a:pt x="484" y="515"/>
                  <a:pt x="483" y="515"/>
                </a:cubicBezTo>
                <a:cubicBezTo>
                  <a:pt x="484" y="513"/>
                  <a:pt x="484" y="510"/>
                  <a:pt x="484" y="509"/>
                </a:cubicBezTo>
                <a:cubicBezTo>
                  <a:pt x="484" y="498"/>
                  <a:pt x="483" y="488"/>
                  <a:pt x="481" y="477"/>
                </a:cubicBezTo>
                <a:cubicBezTo>
                  <a:pt x="481" y="477"/>
                  <a:pt x="480" y="477"/>
                  <a:pt x="480" y="477"/>
                </a:cubicBezTo>
                <a:cubicBezTo>
                  <a:pt x="479" y="481"/>
                  <a:pt x="479" y="485"/>
                  <a:pt x="478" y="489"/>
                </a:cubicBezTo>
                <a:cubicBezTo>
                  <a:pt x="478" y="490"/>
                  <a:pt x="479" y="490"/>
                  <a:pt x="479" y="489"/>
                </a:cubicBezTo>
                <a:cubicBezTo>
                  <a:pt x="480" y="488"/>
                  <a:pt x="481" y="482"/>
                  <a:pt x="481" y="481"/>
                </a:cubicBezTo>
                <a:cubicBezTo>
                  <a:pt x="482" y="487"/>
                  <a:pt x="482" y="493"/>
                  <a:pt x="483" y="498"/>
                </a:cubicBezTo>
                <a:cubicBezTo>
                  <a:pt x="483" y="504"/>
                  <a:pt x="483" y="509"/>
                  <a:pt x="483" y="515"/>
                </a:cubicBezTo>
                <a:cubicBezTo>
                  <a:pt x="479" y="515"/>
                  <a:pt x="476" y="516"/>
                  <a:pt x="473" y="516"/>
                </a:cubicBezTo>
                <a:cubicBezTo>
                  <a:pt x="473" y="512"/>
                  <a:pt x="473" y="509"/>
                  <a:pt x="473" y="505"/>
                </a:cubicBezTo>
                <a:close/>
                <a:moveTo>
                  <a:pt x="483" y="516"/>
                </a:moveTo>
                <a:cubicBezTo>
                  <a:pt x="483" y="517"/>
                  <a:pt x="483" y="519"/>
                  <a:pt x="483" y="520"/>
                </a:cubicBezTo>
                <a:cubicBezTo>
                  <a:pt x="479" y="520"/>
                  <a:pt x="475" y="521"/>
                  <a:pt x="472" y="521"/>
                </a:cubicBezTo>
                <a:cubicBezTo>
                  <a:pt x="472" y="519"/>
                  <a:pt x="472" y="518"/>
                  <a:pt x="472" y="517"/>
                </a:cubicBezTo>
                <a:cubicBezTo>
                  <a:pt x="476" y="517"/>
                  <a:pt x="479" y="516"/>
                  <a:pt x="483" y="516"/>
                </a:cubicBezTo>
                <a:close/>
                <a:moveTo>
                  <a:pt x="471" y="521"/>
                </a:moveTo>
                <a:cubicBezTo>
                  <a:pt x="471" y="521"/>
                  <a:pt x="471" y="521"/>
                  <a:pt x="471" y="521"/>
                </a:cubicBezTo>
                <a:cubicBezTo>
                  <a:pt x="470" y="520"/>
                  <a:pt x="470" y="518"/>
                  <a:pt x="470" y="517"/>
                </a:cubicBezTo>
                <a:cubicBezTo>
                  <a:pt x="471" y="517"/>
                  <a:pt x="471" y="517"/>
                  <a:pt x="472" y="517"/>
                </a:cubicBezTo>
                <a:cubicBezTo>
                  <a:pt x="471" y="519"/>
                  <a:pt x="471" y="520"/>
                  <a:pt x="471" y="521"/>
                </a:cubicBezTo>
                <a:close/>
                <a:moveTo>
                  <a:pt x="471" y="521"/>
                </a:moveTo>
                <a:cubicBezTo>
                  <a:pt x="471" y="522"/>
                  <a:pt x="471" y="522"/>
                  <a:pt x="471" y="521"/>
                </a:cubicBezTo>
                <a:cubicBezTo>
                  <a:pt x="471" y="521"/>
                  <a:pt x="471" y="521"/>
                  <a:pt x="471" y="521"/>
                </a:cubicBezTo>
                <a:close/>
                <a:moveTo>
                  <a:pt x="504" y="520"/>
                </a:moveTo>
                <a:cubicBezTo>
                  <a:pt x="516" y="519"/>
                  <a:pt x="528" y="519"/>
                  <a:pt x="540" y="519"/>
                </a:cubicBezTo>
                <a:cubicBezTo>
                  <a:pt x="550" y="518"/>
                  <a:pt x="560" y="518"/>
                  <a:pt x="570" y="517"/>
                </a:cubicBezTo>
                <a:cubicBezTo>
                  <a:pt x="569" y="517"/>
                  <a:pt x="569" y="517"/>
                  <a:pt x="569" y="517"/>
                </a:cubicBezTo>
                <a:cubicBezTo>
                  <a:pt x="569" y="518"/>
                  <a:pt x="570" y="518"/>
                  <a:pt x="570" y="517"/>
                </a:cubicBezTo>
                <a:cubicBezTo>
                  <a:pt x="570" y="517"/>
                  <a:pt x="570" y="517"/>
                  <a:pt x="570" y="517"/>
                </a:cubicBezTo>
                <a:cubicBezTo>
                  <a:pt x="580" y="516"/>
                  <a:pt x="589" y="516"/>
                  <a:pt x="599" y="515"/>
                </a:cubicBezTo>
                <a:cubicBezTo>
                  <a:pt x="599" y="516"/>
                  <a:pt x="599" y="517"/>
                  <a:pt x="599" y="518"/>
                </a:cubicBezTo>
                <a:cubicBezTo>
                  <a:pt x="567" y="520"/>
                  <a:pt x="536" y="522"/>
                  <a:pt x="504" y="524"/>
                </a:cubicBezTo>
                <a:cubicBezTo>
                  <a:pt x="504" y="523"/>
                  <a:pt x="504" y="521"/>
                  <a:pt x="504" y="520"/>
                </a:cubicBezTo>
                <a:close/>
                <a:moveTo>
                  <a:pt x="599" y="515"/>
                </a:moveTo>
                <a:cubicBezTo>
                  <a:pt x="607" y="515"/>
                  <a:pt x="616" y="514"/>
                  <a:pt x="624" y="513"/>
                </a:cubicBezTo>
                <a:cubicBezTo>
                  <a:pt x="624" y="514"/>
                  <a:pt x="624" y="515"/>
                  <a:pt x="624" y="516"/>
                </a:cubicBezTo>
                <a:cubicBezTo>
                  <a:pt x="620" y="516"/>
                  <a:pt x="615" y="517"/>
                  <a:pt x="611" y="517"/>
                </a:cubicBezTo>
                <a:cubicBezTo>
                  <a:pt x="607" y="517"/>
                  <a:pt x="603" y="517"/>
                  <a:pt x="600" y="518"/>
                </a:cubicBezTo>
                <a:cubicBezTo>
                  <a:pt x="599" y="517"/>
                  <a:pt x="599" y="516"/>
                  <a:pt x="599" y="515"/>
                </a:cubicBezTo>
                <a:close/>
                <a:moveTo>
                  <a:pt x="599" y="509"/>
                </a:moveTo>
                <a:cubicBezTo>
                  <a:pt x="607" y="508"/>
                  <a:pt x="615" y="508"/>
                  <a:pt x="623" y="508"/>
                </a:cubicBezTo>
                <a:cubicBezTo>
                  <a:pt x="623" y="509"/>
                  <a:pt x="624" y="511"/>
                  <a:pt x="624" y="513"/>
                </a:cubicBezTo>
                <a:cubicBezTo>
                  <a:pt x="616" y="513"/>
                  <a:pt x="607" y="514"/>
                  <a:pt x="599" y="515"/>
                </a:cubicBezTo>
                <a:cubicBezTo>
                  <a:pt x="599" y="513"/>
                  <a:pt x="599" y="511"/>
                  <a:pt x="599" y="509"/>
                </a:cubicBezTo>
                <a:close/>
                <a:moveTo>
                  <a:pt x="623" y="507"/>
                </a:moveTo>
                <a:cubicBezTo>
                  <a:pt x="623" y="504"/>
                  <a:pt x="623" y="501"/>
                  <a:pt x="622" y="499"/>
                </a:cubicBezTo>
                <a:cubicBezTo>
                  <a:pt x="624" y="490"/>
                  <a:pt x="625" y="482"/>
                  <a:pt x="625" y="474"/>
                </a:cubicBezTo>
                <a:cubicBezTo>
                  <a:pt x="626" y="473"/>
                  <a:pt x="626" y="473"/>
                  <a:pt x="626" y="472"/>
                </a:cubicBezTo>
                <a:cubicBezTo>
                  <a:pt x="626" y="461"/>
                  <a:pt x="625" y="450"/>
                  <a:pt x="627" y="440"/>
                </a:cubicBezTo>
                <a:cubicBezTo>
                  <a:pt x="627" y="439"/>
                  <a:pt x="628" y="438"/>
                  <a:pt x="628" y="437"/>
                </a:cubicBezTo>
                <a:cubicBezTo>
                  <a:pt x="629" y="438"/>
                  <a:pt x="630" y="439"/>
                  <a:pt x="631" y="437"/>
                </a:cubicBezTo>
                <a:cubicBezTo>
                  <a:pt x="631" y="437"/>
                  <a:pt x="631" y="437"/>
                  <a:pt x="631" y="437"/>
                </a:cubicBezTo>
                <a:cubicBezTo>
                  <a:pt x="630" y="460"/>
                  <a:pt x="629" y="483"/>
                  <a:pt x="629" y="507"/>
                </a:cubicBezTo>
                <a:cubicBezTo>
                  <a:pt x="628" y="507"/>
                  <a:pt x="628" y="507"/>
                  <a:pt x="627" y="507"/>
                </a:cubicBezTo>
                <a:cubicBezTo>
                  <a:pt x="627" y="506"/>
                  <a:pt x="627" y="505"/>
                  <a:pt x="627" y="504"/>
                </a:cubicBezTo>
                <a:cubicBezTo>
                  <a:pt x="627" y="504"/>
                  <a:pt x="627" y="504"/>
                  <a:pt x="627" y="504"/>
                </a:cubicBezTo>
                <a:cubicBezTo>
                  <a:pt x="627" y="504"/>
                  <a:pt x="626" y="505"/>
                  <a:pt x="626" y="507"/>
                </a:cubicBezTo>
                <a:cubicBezTo>
                  <a:pt x="625" y="507"/>
                  <a:pt x="624" y="507"/>
                  <a:pt x="623" y="507"/>
                </a:cubicBezTo>
                <a:cubicBezTo>
                  <a:pt x="623" y="507"/>
                  <a:pt x="623" y="507"/>
                  <a:pt x="623" y="507"/>
                </a:cubicBezTo>
                <a:close/>
                <a:moveTo>
                  <a:pt x="647" y="408"/>
                </a:moveTo>
                <a:cubicBezTo>
                  <a:pt x="647" y="408"/>
                  <a:pt x="648" y="408"/>
                  <a:pt x="648" y="408"/>
                </a:cubicBezTo>
                <a:cubicBezTo>
                  <a:pt x="657" y="412"/>
                  <a:pt x="660" y="425"/>
                  <a:pt x="661" y="434"/>
                </a:cubicBezTo>
                <a:cubicBezTo>
                  <a:pt x="663" y="446"/>
                  <a:pt x="664" y="459"/>
                  <a:pt x="663" y="472"/>
                </a:cubicBezTo>
                <a:cubicBezTo>
                  <a:pt x="663" y="464"/>
                  <a:pt x="661" y="456"/>
                  <a:pt x="658" y="448"/>
                </a:cubicBezTo>
                <a:cubicBezTo>
                  <a:pt x="658" y="447"/>
                  <a:pt x="658" y="447"/>
                  <a:pt x="658" y="446"/>
                </a:cubicBezTo>
                <a:cubicBezTo>
                  <a:pt x="658" y="442"/>
                  <a:pt x="657" y="438"/>
                  <a:pt x="657" y="434"/>
                </a:cubicBezTo>
                <a:cubicBezTo>
                  <a:pt x="657" y="434"/>
                  <a:pt x="657" y="433"/>
                  <a:pt x="657" y="433"/>
                </a:cubicBezTo>
                <a:cubicBezTo>
                  <a:pt x="657" y="431"/>
                  <a:pt x="656" y="429"/>
                  <a:pt x="656" y="427"/>
                </a:cubicBezTo>
                <a:cubicBezTo>
                  <a:pt x="655" y="426"/>
                  <a:pt x="654" y="426"/>
                  <a:pt x="654" y="426"/>
                </a:cubicBezTo>
                <a:cubicBezTo>
                  <a:pt x="653" y="426"/>
                  <a:pt x="653" y="425"/>
                  <a:pt x="653" y="425"/>
                </a:cubicBezTo>
                <a:cubicBezTo>
                  <a:pt x="653" y="424"/>
                  <a:pt x="653" y="424"/>
                  <a:pt x="653" y="423"/>
                </a:cubicBezTo>
                <a:cubicBezTo>
                  <a:pt x="652" y="421"/>
                  <a:pt x="651" y="419"/>
                  <a:pt x="649" y="417"/>
                </a:cubicBezTo>
                <a:cubicBezTo>
                  <a:pt x="648" y="417"/>
                  <a:pt x="648" y="417"/>
                  <a:pt x="648" y="416"/>
                </a:cubicBezTo>
                <a:cubicBezTo>
                  <a:pt x="639" y="406"/>
                  <a:pt x="627" y="421"/>
                  <a:pt x="623" y="429"/>
                </a:cubicBezTo>
                <a:cubicBezTo>
                  <a:pt x="623" y="430"/>
                  <a:pt x="623" y="430"/>
                  <a:pt x="622" y="431"/>
                </a:cubicBezTo>
                <a:cubicBezTo>
                  <a:pt x="622" y="429"/>
                  <a:pt x="622" y="427"/>
                  <a:pt x="622" y="425"/>
                </a:cubicBezTo>
                <a:cubicBezTo>
                  <a:pt x="625" y="415"/>
                  <a:pt x="634" y="405"/>
                  <a:pt x="646" y="407"/>
                </a:cubicBezTo>
                <a:cubicBezTo>
                  <a:pt x="646" y="407"/>
                  <a:pt x="646" y="407"/>
                  <a:pt x="647" y="408"/>
                </a:cubicBezTo>
                <a:cubicBezTo>
                  <a:pt x="647" y="408"/>
                  <a:pt x="647" y="408"/>
                  <a:pt x="647" y="408"/>
                </a:cubicBezTo>
                <a:cubicBezTo>
                  <a:pt x="646" y="408"/>
                  <a:pt x="647" y="409"/>
                  <a:pt x="647" y="408"/>
                </a:cubicBezTo>
                <a:close/>
                <a:moveTo>
                  <a:pt x="661" y="508"/>
                </a:moveTo>
                <a:cubicBezTo>
                  <a:pt x="661" y="508"/>
                  <a:pt x="662" y="508"/>
                  <a:pt x="662" y="508"/>
                </a:cubicBezTo>
                <a:cubicBezTo>
                  <a:pt x="662" y="507"/>
                  <a:pt x="662" y="507"/>
                  <a:pt x="662" y="506"/>
                </a:cubicBezTo>
                <a:cubicBezTo>
                  <a:pt x="667" y="506"/>
                  <a:pt x="673" y="506"/>
                  <a:pt x="678" y="505"/>
                </a:cubicBezTo>
                <a:cubicBezTo>
                  <a:pt x="678" y="507"/>
                  <a:pt x="679" y="508"/>
                  <a:pt x="680" y="509"/>
                </a:cubicBezTo>
                <a:cubicBezTo>
                  <a:pt x="663" y="510"/>
                  <a:pt x="647" y="511"/>
                  <a:pt x="630" y="512"/>
                </a:cubicBezTo>
                <a:cubicBezTo>
                  <a:pt x="630" y="511"/>
                  <a:pt x="630" y="509"/>
                  <a:pt x="630" y="507"/>
                </a:cubicBezTo>
                <a:cubicBezTo>
                  <a:pt x="641" y="507"/>
                  <a:pt x="651" y="506"/>
                  <a:pt x="661" y="506"/>
                </a:cubicBezTo>
                <a:cubicBezTo>
                  <a:pt x="661" y="507"/>
                  <a:pt x="661" y="507"/>
                  <a:pt x="661" y="508"/>
                </a:cubicBezTo>
                <a:close/>
                <a:moveTo>
                  <a:pt x="674" y="467"/>
                </a:moveTo>
                <a:cubicBezTo>
                  <a:pt x="675" y="474"/>
                  <a:pt x="674" y="481"/>
                  <a:pt x="675" y="489"/>
                </a:cubicBezTo>
                <a:cubicBezTo>
                  <a:pt x="674" y="484"/>
                  <a:pt x="674" y="479"/>
                  <a:pt x="673" y="474"/>
                </a:cubicBezTo>
                <a:cubicBezTo>
                  <a:pt x="673" y="466"/>
                  <a:pt x="673" y="458"/>
                  <a:pt x="674" y="450"/>
                </a:cubicBezTo>
                <a:cubicBezTo>
                  <a:pt x="674" y="456"/>
                  <a:pt x="674" y="463"/>
                  <a:pt x="674" y="467"/>
                </a:cubicBezTo>
                <a:close/>
                <a:moveTo>
                  <a:pt x="675" y="463"/>
                </a:moveTo>
                <a:cubicBezTo>
                  <a:pt x="675" y="455"/>
                  <a:pt x="675" y="448"/>
                  <a:pt x="676" y="441"/>
                </a:cubicBezTo>
                <a:cubicBezTo>
                  <a:pt x="676" y="438"/>
                  <a:pt x="677" y="435"/>
                  <a:pt x="678" y="433"/>
                </a:cubicBezTo>
                <a:cubicBezTo>
                  <a:pt x="676" y="439"/>
                  <a:pt x="676" y="447"/>
                  <a:pt x="675" y="454"/>
                </a:cubicBezTo>
                <a:cubicBezTo>
                  <a:pt x="675" y="463"/>
                  <a:pt x="676" y="473"/>
                  <a:pt x="677" y="483"/>
                </a:cubicBezTo>
                <a:cubicBezTo>
                  <a:pt x="678" y="489"/>
                  <a:pt x="678" y="495"/>
                  <a:pt x="679" y="501"/>
                </a:cubicBezTo>
                <a:cubicBezTo>
                  <a:pt x="679" y="502"/>
                  <a:pt x="680" y="504"/>
                  <a:pt x="680" y="505"/>
                </a:cubicBezTo>
                <a:cubicBezTo>
                  <a:pt x="679" y="505"/>
                  <a:pt x="679" y="505"/>
                  <a:pt x="679" y="505"/>
                </a:cubicBezTo>
                <a:cubicBezTo>
                  <a:pt x="679" y="504"/>
                  <a:pt x="678" y="503"/>
                  <a:pt x="678" y="502"/>
                </a:cubicBezTo>
                <a:cubicBezTo>
                  <a:pt x="677" y="499"/>
                  <a:pt x="676" y="495"/>
                  <a:pt x="676" y="492"/>
                </a:cubicBezTo>
                <a:cubicBezTo>
                  <a:pt x="675" y="482"/>
                  <a:pt x="675" y="471"/>
                  <a:pt x="675" y="463"/>
                </a:cubicBezTo>
                <a:close/>
                <a:moveTo>
                  <a:pt x="729" y="504"/>
                </a:moveTo>
                <a:cubicBezTo>
                  <a:pt x="730" y="504"/>
                  <a:pt x="730" y="504"/>
                  <a:pt x="731" y="504"/>
                </a:cubicBezTo>
                <a:cubicBezTo>
                  <a:pt x="731" y="505"/>
                  <a:pt x="731" y="507"/>
                  <a:pt x="731" y="508"/>
                </a:cubicBezTo>
                <a:cubicBezTo>
                  <a:pt x="730" y="508"/>
                  <a:pt x="729" y="508"/>
                  <a:pt x="728" y="508"/>
                </a:cubicBezTo>
                <a:cubicBezTo>
                  <a:pt x="723" y="508"/>
                  <a:pt x="719" y="508"/>
                  <a:pt x="714" y="508"/>
                </a:cubicBezTo>
                <a:cubicBezTo>
                  <a:pt x="714" y="507"/>
                  <a:pt x="714" y="505"/>
                  <a:pt x="714" y="504"/>
                </a:cubicBezTo>
                <a:cubicBezTo>
                  <a:pt x="719" y="504"/>
                  <a:pt x="724" y="504"/>
                  <a:pt x="729" y="504"/>
                </a:cubicBezTo>
                <a:cubicBezTo>
                  <a:pt x="729" y="505"/>
                  <a:pt x="729" y="506"/>
                  <a:pt x="729" y="507"/>
                </a:cubicBezTo>
                <a:cubicBezTo>
                  <a:pt x="730" y="507"/>
                  <a:pt x="730" y="507"/>
                  <a:pt x="730" y="507"/>
                </a:cubicBezTo>
                <a:cubicBezTo>
                  <a:pt x="730" y="506"/>
                  <a:pt x="729" y="505"/>
                  <a:pt x="729" y="504"/>
                </a:cubicBezTo>
                <a:close/>
                <a:moveTo>
                  <a:pt x="761" y="503"/>
                </a:moveTo>
                <a:cubicBezTo>
                  <a:pt x="762" y="503"/>
                  <a:pt x="762" y="503"/>
                  <a:pt x="762" y="503"/>
                </a:cubicBezTo>
                <a:cubicBezTo>
                  <a:pt x="762" y="503"/>
                  <a:pt x="762" y="503"/>
                  <a:pt x="762" y="503"/>
                </a:cubicBezTo>
                <a:cubicBezTo>
                  <a:pt x="766" y="502"/>
                  <a:pt x="770" y="502"/>
                  <a:pt x="775" y="502"/>
                </a:cubicBezTo>
                <a:cubicBezTo>
                  <a:pt x="775" y="502"/>
                  <a:pt x="775" y="503"/>
                  <a:pt x="775" y="503"/>
                </a:cubicBezTo>
                <a:cubicBezTo>
                  <a:pt x="775" y="503"/>
                  <a:pt x="775" y="503"/>
                  <a:pt x="775" y="503"/>
                </a:cubicBezTo>
                <a:cubicBezTo>
                  <a:pt x="775" y="503"/>
                  <a:pt x="775" y="503"/>
                  <a:pt x="775" y="504"/>
                </a:cubicBezTo>
                <a:cubicBezTo>
                  <a:pt x="765" y="505"/>
                  <a:pt x="755" y="506"/>
                  <a:pt x="745" y="507"/>
                </a:cubicBezTo>
                <a:cubicBezTo>
                  <a:pt x="744" y="506"/>
                  <a:pt x="744" y="504"/>
                  <a:pt x="744" y="503"/>
                </a:cubicBezTo>
                <a:cubicBezTo>
                  <a:pt x="750" y="503"/>
                  <a:pt x="756" y="503"/>
                  <a:pt x="761" y="503"/>
                </a:cubicBezTo>
                <a:cubicBezTo>
                  <a:pt x="761" y="503"/>
                  <a:pt x="761" y="503"/>
                  <a:pt x="761" y="503"/>
                </a:cubicBezTo>
                <a:close/>
                <a:moveTo>
                  <a:pt x="770" y="456"/>
                </a:moveTo>
                <a:cubicBezTo>
                  <a:pt x="770" y="447"/>
                  <a:pt x="771" y="439"/>
                  <a:pt x="776" y="431"/>
                </a:cubicBezTo>
                <a:cubicBezTo>
                  <a:pt x="778" y="427"/>
                  <a:pt x="783" y="424"/>
                  <a:pt x="787" y="423"/>
                </a:cubicBezTo>
                <a:cubicBezTo>
                  <a:pt x="789" y="424"/>
                  <a:pt x="790" y="425"/>
                  <a:pt x="790" y="426"/>
                </a:cubicBezTo>
                <a:cubicBezTo>
                  <a:pt x="792" y="428"/>
                  <a:pt x="792" y="429"/>
                  <a:pt x="793" y="431"/>
                </a:cubicBezTo>
                <a:cubicBezTo>
                  <a:pt x="793" y="431"/>
                  <a:pt x="793" y="431"/>
                  <a:pt x="793" y="431"/>
                </a:cubicBezTo>
                <a:cubicBezTo>
                  <a:pt x="793" y="432"/>
                  <a:pt x="793" y="433"/>
                  <a:pt x="793" y="434"/>
                </a:cubicBezTo>
                <a:cubicBezTo>
                  <a:pt x="792" y="434"/>
                  <a:pt x="792" y="434"/>
                  <a:pt x="792" y="434"/>
                </a:cubicBezTo>
                <a:cubicBezTo>
                  <a:pt x="792" y="433"/>
                  <a:pt x="792" y="432"/>
                  <a:pt x="792" y="431"/>
                </a:cubicBezTo>
                <a:cubicBezTo>
                  <a:pt x="791" y="430"/>
                  <a:pt x="788" y="430"/>
                  <a:pt x="788" y="431"/>
                </a:cubicBezTo>
                <a:cubicBezTo>
                  <a:pt x="788" y="432"/>
                  <a:pt x="788" y="433"/>
                  <a:pt x="787" y="434"/>
                </a:cubicBezTo>
                <a:cubicBezTo>
                  <a:pt x="787" y="433"/>
                  <a:pt x="786" y="432"/>
                  <a:pt x="786" y="432"/>
                </a:cubicBezTo>
                <a:cubicBezTo>
                  <a:pt x="785" y="431"/>
                  <a:pt x="783" y="431"/>
                  <a:pt x="783" y="432"/>
                </a:cubicBezTo>
                <a:cubicBezTo>
                  <a:pt x="777" y="442"/>
                  <a:pt x="775" y="454"/>
                  <a:pt x="775" y="466"/>
                </a:cubicBezTo>
                <a:cubicBezTo>
                  <a:pt x="773" y="476"/>
                  <a:pt x="773" y="486"/>
                  <a:pt x="774" y="496"/>
                </a:cubicBezTo>
                <a:cubicBezTo>
                  <a:pt x="773" y="491"/>
                  <a:pt x="773" y="486"/>
                  <a:pt x="772" y="481"/>
                </a:cubicBezTo>
                <a:cubicBezTo>
                  <a:pt x="771" y="477"/>
                  <a:pt x="771" y="474"/>
                  <a:pt x="770" y="470"/>
                </a:cubicBezTo>
                <a:cubicBezTo>
                  <a:pt x="770" y="466"/>
                  <a:pt x="770" y="461"/>
                  <a:pt x="770" y="456"/>
                </a:cubicBezTo>
                <a:close/>
                <a:moveTo>
                  <a:pt x="870" y="429"/>
                </a:moveTo>
                <a:cubicBezTo>
                  <a:pt x="872" y="435"/>
                  <a:pt x="874" y="444"/>
                  <a:pt x="874" y="445"/>
                </a:cubicBezTo>
                <a:cubicBezTo>
                  <a:pt x="874" y="448"/>
                  <a:pt x="874" y="451"/>
                  <a:pt x="874" y="453"/>
                </a:cubicBezTo>
                <a:cubicBezTo>
                  <a:pt x="874" y="449"/>
                  <a:pt x="873" y="445"/>
                  <a:pt x="871" y="441"/>
                </a:cubicBezTo>
                <a:cubicBezTo>
                  <a:pt x="871" y="438"/>
                  <a:pt x="871" y="435"/>
                  <a:pt x="870" y="431"/>
                </a:cubicBezTo>
                <a:cubicBezTo>
                  <a:pt x="870" y="430"/>
                  <a:pt x="868" y="430"/>
                  <a:pt x="867" y="430"/>
                </a:cubicBezTo>
                <a:cubicBezTo>
                  <a:pt x="867" y="429"/>
                  <a:pt x="867" y="429"/>
                  <a:pt x="866" y="428"/>
                </a:cubicBezTo>
                <a:cubicBezTo>
                  <a:pt x="868" y="427"/>
                  <a:pt x="869" y="428"/>
                  <a:pt x="870" y="429"/>
                </a:cubicBezTo>
                <a:close/>
                <a:moveTo>
                  <a:pt x="876" y="492"/>
                </a:moveTo>
                <a:cubicBezTo>
                  <a:pt x="876" y="492"/>
                  <a:pt x="875" y="492"/>
                  <a:pt x="875" y="492"/>
                </a:cubicBezTo>
                <a:cubicBezTo>
                  <a:pt x="875" y="488"/>
                  <a:pt x="875" y="483"/>
                  <a:pt x="875" y="479"/>
                </a:cubicBezTo>
                <a:cubicBezTo>
                  <a:pt x="875" y="479"/>
                  <a:pt x="876" y="478"/>
                  <a:pt x="876" y="477"/>
                </a:cubicBezTo>
                <a:cubicBezTo>
                  <a:pt x="876" y="473"/>
                  <a:pt x="875" y="469"/>
                  <a:pt x="875" y="465"/>
                </a:cubicBezTo>
                <a:cubicBezTo>
                  <a:pt x="875" y="463"/>
                  <a:pt x="875" y="461"/>
                  <a:pt x="875" y="460"/>
                </a:cubicBezTo>
                <a:cubicBezTo>
                  <a:pt x="876" y="467"/>
                  <a:pt x="876" y="474"/>
                  <a:pt x="877" y="481"/>
                </a:cubicBezTo>
                <a:cubicBezTo>
                  <a:pt x="877" y="484"/>
                  <a:pt x="876" y="488"/>
                  <a:pt x="876" y="492"/>
                </a:cubicBezTo>
                <a:close/>
                <a:moveTo>
                  <a:pt x="881" y="446"/>
                </a:moveTo>
                <a:cubicBezTo>
                  <a:pt x="880" y="441"/>
                  <a:pt x="881" y="436"/>
                  <a:pt x="881" y="431"/>
                </a:cubicBezTo>
                <a:cubicBezTo>
                  <a:pt x="881" y="419"/>
                  <a:pt x="884" y="425"/>
                  <a:pt x="887" y="432"/>
                </a:cubicBezTo>
                <a:cubicBezTo>
                  <a:pt x="886" y="433"/>
                  <a:pt x="886" y="433"/>
                  <a:pt x="886" y="433"/>
                </a:cubicBezTo>
                <a:cubicBezTo>
                  <a:pt x="885" y="433"/>
                  <a:pt x="885" y="434"/>
                  <a:pt x="885" y="434"/>
                </a:cubicBezTo>
                <a:cubicBezTo>
                  <a:pt x="882" y="439"/>
                  <a:pt x="881" y="444"/>
                  <a:pt x="881" y="450"/>
                </a:cubicBezTo>
                <a:cubicBezTo>
                  <a:pt x="881" y="448"/>
                  <a:pt x="881" y="447"/>
                  <a:pt x="881" y="446"/>
                </a:cubicBezTo>
                <a:close/>
                <a:moveTo>
                  <a:pt x="883" y="465"/>
                </a:moveTo>
                <a:cubicBezTo>
                  <a:pt x="883" y="462"/>
                  <a:pt x="882" y="460"/>
                  <a:pt x="882" y="457"/>
                </a:cubicBezTo>
                <a:cubicBezTo>
                  <a:pt x="881" y="450"/>
                  <a:pt x="882" y="442"/>
                  <a:pt x="885" y="435"/>
                </a:cubicBezTo>
                <a:cubicBezTo>
                  <a:pt x="885" y="437"/>
                  <a:pt x="885" y="439"/>
                  <a:pt x="885" y="441"/>
                </a:cubicBezTo>
                <a:cubicBezTo>
                  <a:pt x="884" y="441"/>
                  <a:pt x="884" y="442"/>
                  <a:pt x="884" y="443"/>
                </a:cubicBezTo>
                <a:cubicBezTo>
                  <a:pt x="884" y="450"/>
                  <a:pt x="883" y="458"/>
                  <a:pt x="883" y="465"/>
                </a:cubicBezTo>
                <a:close/>
                <a:moveTo>
                  <a:pt x="886" y="433"/>
                </a:moveTo>
                <a:cubicBezTo>
                  <a:pt x="886" y="433"/>
                  <a:pt x="887" y="433"/>
                  <a:pt x="887" y="432"/>
                </a:cubicBezTo>
                <a:cubicBezTo>
                  <a:pt x="887" y="433"/>
                  <a:pt x="887" y="433"/>
                  <a:pt x="887" y="433"/>
                </a:cubicBezTo>
                <a:cubicBezTo>
                  <a:pt x="887" y="433"/>
                  <a:pt x="886" y="433"/>
                  <a:pt x="886" y="433"/>
                </a:cubicBezTo>
                <a:close/>
                <a:moveTo>
                  <a:pt x="890" y="485"/>
                </a:moveTo>
                <a:cubicBezTo>
                  <a:pt x="890" y="485"/>
                  <a:pt x="890" y="485"/>
                  <a:pt x="890" y="484"/>
                </a:cubicBezTo>
                <a:cubicBezTo>
                  <a:pt x="890" y="485"/>
                  <a:pt x="891" y="485"/>
                  <a:pt x="891" y="485"/>
                </a:cubicBezTo>
                <a:cubicBezTo>
                  <a:pt x="891" y="485"/>
                  <a:pt x="890" y="487"/>
                  <a:pt x="890" y="488"/>
                </a:cubicBezTo>
                <a:cubicBezTo>
                  <a:pt x="889" y="488"/>
                  <a:pt x="889" y="488"/>
                  <a:pt x="888" y="489"/>
                </a:cubicBezTo>
                <a:cubicBezTo>
                  <a:pt x="888" y="489"/>
                  <a:pt x="888" y="489"/>
                  <a:pt x="888" y="489"/>
                </a:cubicBezTo>
                <a:cubicBezTo>
                  <a:pt x="888" y="488"/>
                  <a:pt x="888" y="488"/>
                  <a:pt x="888" y="487"/>
                </a:cubicBezTo>
                <a:cubicBezTo>
                  <a:pt x="889" y="488"/>
                  <a:pt x="891" y="487"/>
                  <a:pt x="890" y="485"/>
                </a:cubicBezTo>
                <a:close/>
                <a:moveTo>
                  <a:pt x="890" y="488"/>
                </a:moveTo>
                <a:cubicBezTo>
                  <a:pt x="892" y="487"/>
                  <a:pt x="897" y="483"/>
                  <a:pt x="895" y="486"/>
                </a:cubicBezTo>
                <a:cubicBezTo>
                  <a:pt x="894" y="487"/>
                  <a:pt x="892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lose/>
                <a:moveTo>
                  <a:pt x="890" y="488"/>
                </a:moveTo>
                <a:cubicBezTo>
                  <a:pt x="890" y="488"/>
                  <a:pt x="890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lose/>
                <a:moveTo>
                  <a:pt x="889" y="489"/>
                </a:moveTo>
                <a:cubicBezTo>
                  <a:pt x="889" y="490"/>
                  <a:pt x="889" y="491"/>
                  <a:pt x="888" y="490"/>
                </a:cubicBezTo>
                <a:cubicBezTo>
                  <a:pt x="889" y="490"/>
                  <a:pt x="889" y="489"/>
                  <a:pt x="889" y="489"/>
                </a:cubicBezTo>
                <a:close/>
                <a:moveTo>
                  <a:pt x="859" y="500"/>
                </a:moveTo>
                <a:cubicBezTo>
                  <a:pt x="858" y="500"/>
                  <a:pt x="858" y="499"/>
                  <a:pt x="858" y="499"/>
                </a:cubicBezTo>
                <a:cubicBezTo>
                  <a:pt x="858" y="499"/>
                  <a:pt x="858" y="499"/>
                  <a:pt x="859" y="499"/>
                </a:cubicBezTo>
                <a:cubicBezTo>
                  <a:pt x="859" y="500"/>
                  <a:pt x="859" y="500"/>
                  <a:pt x="859" y="500"/>
                </a:cubicBezTo>
                <a:cubicBezTo>
                  <a:pt x="859" y="500"/>
                  <a:pt x="859" y="500"/>
                  <a:pt x="859" y="500"/>
                </a:cubicBezTo>
                <a:close/>
                <a:moveTo>
                  <a:pt x="822" y="501"/>
                </a:moveTo>
                <a:cubicBezTo>
                  <a:pt x="822" y="501"/>
                  <a:pt x="822" y="501"/>
                  <a:pt x="822" y="501"/>
                </a:cubicBezTo>
                <a:cubicBezTo>
                  <a:pt x="822" y="501"/>
                  <a:pt x="822" y="501"/>
                  <a:pt x="823" y="501"/>
                </a:cubicBezTo>
                <a:cubicBezTo>
                  <a:pt x="823" y="502"/>
                  <a:pt x="824" y="503"/>
                  <a:pt x="824" y="504"/>
                </a:cubicBezTo>
                <a:cubicBezTo>
                  <a:pt x="825" y="507"/>
                  <a:pt x="824" y="506"/>
                  <a:pt x="822" y="501"/>
                </a:cubicBezTo>
                <a:close/>
                <a:moveTo>
                  <a:pt x="743" y="507"/>
                </a:moveTo>
                <a:cubicBezTo>
                  <a:pt x="742" y="507"/>
                  <a:pt x="742" y="507"/>
                  <a:pt x="742" y="507"/>
                </a:cubicBezTo>
                <a:cubicBezTo>
                  <a:pt x="742" y="507"/>
                  <a:pt x="743" y="507"/>
                  <a:pt x="744" y="507"/>
                </a:cubicBezTo>
                <a:cubicBezTo>
                  <a:pt x="744" y="507"/>
                  <a:pt x="744" y="507"/>
                  <a:pt x="744" y="507"/>
                </a:cubicBezTo>
                <a:cubicBezTo>
                  <a:pt x="743" y="507"/>
                  <a:pt x="743" y="507"/>
                  <a:pt x="743" y="507"/>
                </a:cubicBezTo>
                <a:close/>
                <a:moveTo>
                  <a:pt x="625" y="513"/>
                </a:moveTo>
                <a:cubicBezTo>
                  <a:pt x="627" y="513"/>
                  <a:pt x="628" y="513"/>
                  <a:pt x="629" y="513"/>
                </a:cubicBezTo>
                <a:cubicBezTo>
                  <a:pt x="629" y="514"/>
                  <a:pt x="629" y="514"/>
                  <a:pt x="629" y="515"/>
                </a:cubicBezTo>
                <a:cubicBezTo>
                  <a:pt x="629" y="515"/>
                  <a:pt x="630" y="515"/>
                  <a:pt x="630" y="515"/>
                </a:cubicBezTo>
                <a:cubicBezTo>
                  <a:pt x="630" y="514"/>
                  <a:pt x="630" y="514"/>
                  <a:pt x="630" y="513"/>
                </a:cubicBezTo>
                <a:cubicBezTo>
                  <a:pt x="647" y="512"/>
                  <a:pt x="663" y="511"/>
                  <a:pt x="680" y="510"/>
                </a:cubicBezTo>
                <a:cubicBezTo>
                  <a:pt x="680" y="510"/>
                  <a:pt x="680" y="511"/>
                  <a:pt x="680" y="511"/>
                </a:cubicBezTo>
                <a:cubicBezTo>
                  <a:pt x="680" y="511"/>
                  <a:pt x="681" y="511"/>
                  <a:pt x="681" y="511"/>
                </a:cubicBezTo>
                <a:cubicBezTo>
                  <a:pt x="680" y="510"/>
                  <a:pt x="680" y="510"/>
                  <a:pt x="680" y="510"/>
                </a:cubicBezTo>
                <a:cubicBezTo>
                  <a:pt x="687" y="510"/>
                  <a:pt x="694" y="509"/>
                  <a:pt x="701" y="509"/>
                </a:cubicBezTo>
                <a:cubicBezTo>
                  <a:pt x="701" y="509"/>
                  <a:pt x="701" y="510"/>
                  <a:pt x="701" y="510"/>
                </a:cubicBezTo>
                <a:cubicBezTo>
                  <a:pt x="676" y="512"/>
                  <a:pt x="650" y="514"/>
                  <a:pt x="625" y="516"/>
                </a:cubicBezTo>
                <a:cubicBezTo>
                  <a:pt x="625" y="515"/>
                  <a:pt x="625" y="514"/>
                  <a:pt x="625" y="513"/>
                </a:cubicBezTo>
                <a:close/>
                <a:moveTo>
                  <a:pt x="624" y="514"/>
                </a:moveTo>
                <a:cubicBezTo>
                  <a:pt x="624" y="514"/>
                  <a:pt x="624" y="514"/>
                  <a:pt x="624" y="513"/>
                </a:cubicBezTo>
                <a:cubicBezTo>
                  <a:pt x="624" y="513"/>
                  <a:pt x="624" y="513"/>
                  <a:pt x="624" y="513"/>
                </a:cubicBezTo>
                <a:cubicBezTo>
                  <a:pt x="624" y="514"/>
                  <a:pt x="624" y="514"/>
                  <a:pt x="624" y="514"/>
                </a:cubicBezTo>
                <a:close/>
                <a:moveTo>
                  <a:pt x="626" y="513"/>
                </a:moveTo>
                <a:cubicBezTo>
                  <a:pt x="626" y="511"/>
                  <a:pt x="626" y="509"/>
                  <a:pt x="627" y="507"/>
                </a:cubicBezTo>
                <a:cubicBezTo>
                  <a:pt x="628" y="507"/>
                  <a:pt x="628" y="507"/>
                  <a:pt x="629" y="507"/>
                </a:cubicBezTo>
                <a:cubicBezTo>
                  <a:pt x="629" y="509"/>
                  <a:pt x="629" y="511"/>
                  <a:pt x="629" y="513"/>
                </a:cubicBezTo>
                <a:cubicBezTo>
                  <a:pt x="628" y="513"/>
                  <a:pt x="627" y="513"/>
                  <a:pt x="626" y="513"/>
                </a:cubicBezTo>
                <a:close/>
                <a:moveTo>
                  <a:pt x="680" y="506"/>
                </a:moveTo>
                <a:cubicBezTo>
                  <a:pt x="680" y="509"/>
                  <a:pt x="680" y="508"/>
                  <a:pt x="679" y="505"/>
                </a:cubicBezTo>
                <a:cubicBezTo>
                  <a:pt x="679" y="505"/>
                  <a:pt x="679" y="505"/>
                  <a:pt x="680" y="505"/>
                </a:cubicBezTo>
                <a:cubicBezTo>
                  <a:pt x="680" y="506"/>
                  <a:pt x="680" y="506"/>
                  <a:pt x="680" y="506"/>
                </a:cubicBezTo>
                <a:close/>
                <a:moveTo>
                  <a:pt x="680" y="445"/>
                </a:moveTo>
                <a:cubicBezTo>
                  <a:pt x="680" y="452"/>
                  <a:pt x="680" y="459"/>
                  <a:pt x="680" y="467"/>
                </a:cubicBezTo>
                <a:cubicBezTo>
                  <a:pt x="680" y="465"/>
                  <a:pt x="679" y="463"/>
                  <a:pt x="679" y="461"/>
                </a:cubicBezTo>
                <a:cubicBezTo>
                  <a:pt x="679" y="456"/>
                  <a:pt x="679" y="450"/>
                  <a:pt x="680" y="445"/>
                </a:cubicBezTo>
                <a:close/>
                <a:moveTo>
                  <a:pt x="680" y="498"/>
                </a:moveTo>
                <a:cubicBezTo>
                  <a:pt x="680" y="500"/>
                  <a:pt x="684" y="500"/>
                  <a:pt x="684" y="497"/>
                </a:cubicBezTo>
                <a:cubicBezTo>
                  <a:pt x="684" y="477"/>
                  <a:pt x="684" y="456"/>
                  <a:pt x="684" y="436"/>
                </a:cubicBezTo>
                <a:cubicBezTo>
                  <a:pt x="684" y="434"/>
                  <a:pt x="684" y="432"/>
                  <a:pt x="684" y="430"/>
                </a:cubicBezTo>
                <a:cubicBezTo>
                  <a:pt x="684" y="429"/>
                  <a:pt x="685" y="428"/>
                  <a:pt x="686" y="427"/>
                </a:cubicBezTo>
                <a:cubicBezTo>
                  <a:pt x="686" y="429"/>
                  <a:pt x="686" y="431"/>
                  <a:pt x="685" y="433"/>
                </a:cubicBezTo>
                <a:cubicBezTo>
                  <a:pt x="685" y="435"/>
                  <a:pt x="684" y="437"/>
                  <a:pt x="684" y="439"/>
                </a:cubicBezTo>
                <a:cubicBezTo>
                  <a:pt x="683" y="441"/>
                  <a:pt x="684" y="442"/>
                  <a:pt x="685" y="442"/>
                </a:cubicBezTo>
                <a:cubicBezTo>
                  <a:pt x="686" y="461"/>
                  <a:pt x="686" y="481"/>
                  <a:pt x="688" y="500"/>
                </a:cubicBezTo>
                <a:cubicBezTo>
                  <a:pt x="688" y="501"/>
                  <a:pt x="689" y="501"/>
                  <a:pt x="689" y="500"/>
                </a:cubicBezTo>
                <a:cubicBezTo>
                  <a:pt x="687" y="481"/>
                  <a:pt x="687" y="461"/>
                  <a:pt x="686" y="442"/>
                </a:cubicBezTo>
                <a:cubicBezTo>
                  <a:pt x="687" y="442"/>
                  <a:pt x="687" y="441"/>
                  <a:pt x="688" y="441"/>
                </a:cubicBezTo>
                <a:cubicBezTo>
                  <a:pt x="688" y="438"/>
                  <a:pt x="689" y="436"/>
                  <a:pt x="689" y="434"/>
                </a:cubicBezTo>
                <a:cubicBezTo>
                  <a:pt x="689" y="434"/>
                  <a:pt x="689" y="434"/>
                  <a:pt x="689" y="433"/>
                </a:cubicBezTo>
                <a:cubicBezTo>
                  <a:pt x="690" y="437"/>
                  <a:pt x="690" y="441"/>
                  <a:pt x="690" y="445"/>
                </a:cubicBezTo>
                <a:cubicBezTo>
                  <a:pt x="690" y="448"/>
                  <a:pt x="694" y="448"/>
                  <a:pt x="694" y="445"/>
                </a:cubicBezTo>
                <a:cubicBezTo>
                  <a:pt x="694" y="439"/>
                  <a:pt x="695" y="433"/>
                  <a:pt x="696" y="427"/>
                </a:cubicBezTo>
                <a:cubicBezTo>
                  <a:pt x="697" y="429"/>
                  <a:pt x="698" y="432"/>
                  <a:pt x="698" y="435"/>
                </a:cubicBezTo>
                <a:cubicBezTo>
                  <a:pt x="698" y="439"/>
                  <a:pt x="698" y="443"/>
                  <a:pt x="698" y="447"/>
                </a:cubicBezTo>
                <a:cubicBezTo>
                  <a:pt x="699" y="449"/>
                  <a:pt x="702" y="449"/>
                  <a:pt x="702" y="447"/>
                </a:cubicBezTo>
                <a:cubicBezTo>
                  <a:pt x="703" y="445"/>
                  <a:pt x="703" y="443"/>
                  <a:pt x="703" y="442"/>
                </a:cubicBezTo>
                <a:cubicBezTo>
                  <a:pt x="703" y="447"/>
                  <a:pt x="703" y="452"/>
                  <a:pt x="704" y="457"/>
                </a:cubicBezTo>
                <a:cubicBezTo>
                  <a:pt x="704" y="460"/>
                  <a:pt x="707" y="460"/>
                  <a:pt x="708" y="457"/>
                </a:cubicBezTo>
                <a:cubicBezTo>
                  <a:pt x="708" y="454"/>
                  <a:pt x="708" y="450"/>
                  <a:pt x="709" y="446"/>
                </a:cubicBezTo>
                <a:cubicBezTo>
                  <a:pt x="710" y="454"/>
                  <a:pt x="710" y="461"/>
                  <a:pt x="710" y="464"/>
                </a:cubicBezTo>
                <a:cubicBezTo>
                  <a:pt x="711" y="471"/>
                  <a:pt x="711" y="478"/>
                  <a:pt x="711" y="485"/>
                </a:cubicBezTo>
                <a:cubicBezTo>
                  <a:pt x="711" y="491"/>
                  <a:pt x="711" y="498"/>
                  <a:pt x="710" y="504"/>
                </a:cubicBezTo>
                <a:cubicBezTo>
                  <a:pt x="708" y="504"/>
                  <a:pt x="705" y="504"/>
                  <a:pt x="702" y="504"/>
                </a:cubicBezTo>
                <a:cubicBezTo>
                  <a:pt x="702" y="488"/>
                  <a:pt x="702" y="472"/>
                  <a:pt x="703" y="456"/>
                </a:cubicBezTo>
                <a:cubicBezTo>
                  <a:pt x="704" y="455"/>
                  <a:pt x="703" y="455"/>
                  <a:pt x="702" y="456"/>
                </a:cubicBezTo>
                <a:cubicBezTo>
                  <a:pt x="701" y="472"/>
                  <a:pt x="701" y="488"/>
                  <a:pt x="701" y="504"/>
                </a:cubicBezTo>
                <a:cubicBezTo>
                  <a:pt x="700" y="504"/>
                  <a:pt x="698" y="504"/>
                  <a:pt x="696" y="504"/>
                </a:cubicBezTo>
                <a:cubicBezTo>
                  <a:pt x="691" y="505"/>
                  <a:pt x="686" y="505"/>
                  <a:pt x="680" y="505"/>
                </a:cubicBezTo>
                <a:cubicBezTo>
                  <a:pt x="680" y="501"/>
                  <a:pt x="679" y="497"/>
                  <a:pt x="679" y="493"/>
                </a:cubicBezTo>
                <a:cubicBezTo>
                  <a:pt x="679" y="495"/>
                  <a:pt x="679" y="496"/>
                  <a:pt x="680" y="498"/>
                </a:cubicBezTo>
                <a:close/>
                <a:moveTo>
                  <a:pt x="711" y="474"/>
                </a:moveTo>
                <a:cubicBezTo>
                  <a:pt x="711" y="469"/>
                  <a:pt x="711" y="456"/>
                  <a:pt x="709" y="444"/>
                </a:cubicBezTo>
                <a:cubicBezTo>
                  <a:pt x="709" y="442"/>
                  <a:pt x="709" y="441"/>
                  <a:pt x="709" y="439"/>
                </a:cubicBezTo>
                <a:cubicBezTo>
                  <a:pt x="711" y="451"/>
                  <a:pt x="711" y="462"/>
                  <a:pt x="711" y="474"/>
                </a:cubicBezTo>
                <a:close/>
                <a:moveTo>
                  <a:pt x="710" y="508"/>
                </a:moveTo>
                <a:cubicBezTo>
                  <a:pt x="708" y="508"/>
                  <a:pt x="705" y="508"/>
                  <a:pt x="702" y="508"/>
                </a:cubicBezTo>
                <a:cubicBezTo>
                  <a:pt x="702" y="507"/>
                  <a:pt x="702" y="506"/>
                  <a:pt x="702" y="505"/>
                </a:cubicBezTo>
                <a:cubicBezTo>
                  <a:pt x="705" y="504"/>
                  <a:pt x="708" y="504"/>
                  <a:pt x="710" y="504"/>
                </a:cubicBezTo>
                <a:cubicBezTo>
                  <a:pt x="710" y="506"/>
                  <a:pt x="710" y="507"/>
                  <a:pt x="710" y="508"/>
                </a:cubicBezTo>
                <a:close/>
                <a:moveTo>
                  <a:pt x="706" y="431"/>
                </a:moveTo>
                <a:cubicBezTo>
                  <a:pt x="706" y="430"/>
                  <a:pt x="705" y="429"/>
                  <a:pt x="705" y="428"/>
                </a:cubicBezTo>
                <a:cubicBezTo>
                  <a:pt x="705" y="427"/>
                  <a:pt x="704" y="426"/>
                  <a:pt x="704" y="425"/>
                </a:cubicBezTo>
                <a:cubicBezTo>
                  <a:pt x="705" y="426"/>
                  <a:pt x="705" y="427"/>
                  <a:pt x="706" y="428"/>
                </a:cubicBezTo>
                <a:cubicBezTo>
                  <a:pt x="706" y="429"/>
                  <a:pt x="706" y="430"/>
                  <a:pt x="706" y="431"/>
                </a:cubicBezTo>
                <a:close/>
                <a:moveTo>
                  <a:pt x="706" y="431"/>
                </a:moveTo>
                <a:cubicBezTo>
                  <a:pt x="706" y="432"/>
                  <a:pt x="706" y="432"/>
                  <a:pt x="706" y="433"/>
                </a:cubicBezTo>
                <a:cubicBezTo>
                  <a:pt x="705" y="431"/>
                  <a:pt x="705" y="430"/>
                  <a:pt x="705" y="429"/>
                </a:cubicBezTo>
                <a:cubicBezTo>
                  <a:pt x="705" y="430"/>
                  <a:pt x="706" y="430"/>
                  <a:pt x="706" y="431"/>
                </a:cubicBezTo>
                <a:close/>
                <a:moveTo>
                  <a:pt x="701" y="505"/>
                </a:moveTo>
                <a:cubicBezTo>
                  <a:pt x="701" y="506"/>
                  <a:pt x="701" y="507"/>
                  <a:pt x="701" y="508"/>
                </a:cubicBezTo>
                <a:cubicBezTo>
                  <a:pt x="694" y="509"/>
                  <a:pt x="687" y="509"/>
                  <a:pt x="680" y="509"/>
                </a:cubicBezTo>
                <a:cubicBezTo>
                  <a:pt x="680" y="509"/>
                  <a:pt x="681" y="509"/>
                  <a:pt x="681" y="509"/>
                </a:cubicBezTo>
                <a:cubicBezTo>
                  <a:pt x="680" y="508"/>
                  <a:pt x="680" y="507"/>
                  <a:pt x="680" y="505"/>
                </a:cubicBezTo>
                <a:cubicBezTo>
                  <a:pt x="687" y="505"/>
                  <a:pt x="694" y="505"/>
                  <a:pt x="701" y="505"/>
                </a:cubicBezTo>
                <a:close/>
                <a:moveTo>
                  <a:pt x="702" y="509"/>
                </a:moveTo>
                <a:cubicBezTo>
                  <a:pt x="705" y="509"/>
                  <a:pt x="708" y="509"/>
                  <a:pt x="710" y="509"/>
                </a:cubicBezTo>
                <a:cubicBezTo>
                  <a:pt x="710" y="509"/>
                  <a:pt x="710" y="509"/>
                  <a:pt x="710" y="510"/>
                </a:cubicBezTo>
                <a:cubicBezTo>
                  <a:pt x="708" y="510"/>
                  <a:pt x="705" y="510"/>
                  <a:pt x="702" y="510"/>
                </a:cubicBezTo>
                <a:cubicBezTo>
                  <a:pt x="702" y="510"/>
                  <a:pt x="702" y="509"/>
                  <a:pt x="702" y="509"/>
                </a:cubicBezTo>
                <a:close/>
                <a:moveTo>
                  <a:pt x="714" y="508"/>
                </a:moveTo>
                <a:cubicBezTo>
                  <a:pt x="719" y="508"/>
                  <a:pt x="724" y="508"/>
                  <a:pt x="728" y="508"/>
                </a:cubicBezTo>
                <a:cubicBezTo>
                  <a:pt x="724" y="508"/>
                  <a:pt x="719" y="509"/>
                  <a:pt x="714" y="509"/>
                </a:cubicBezTo>
                <a:cubicBezTo>
                  <a:pt x="714" y="509"/>
                  <a:pt x="714" y="509"/>
                  <a:pt x="714" y="508"/>
                </a:cubicBezTo>
                <a:close/>
                <a:moveTo>
                  <a:pt x="731" y="508"/>
                </a:moveTo>
                <a:cubicBezTo>
                  <a:pt x="731" y="506"/>
                  <a:pt x="731" y="505"/>
                  <a:pt x="731" y="504"/>
                </a:cubicBezTo>
                <a:cubicBezTo>
                  <a:pt x="733" y="503"/>
                  <a:pt x="735" y="503"/>
                  <a:pt x="737" y="503"/>
                </a:cubicBezTo>
                <a:cubicBezTo>
                  <a:pt x="737" y="504"/>
                  <a:pt x="737" y="505"/>
                  <a:pt x="737" y="505"/>
                </a:cubicBezTo>
                <a:cubicBezTo>
                  <a:pt x="737" y="506"/>
                  <a:pt x="738" y="506"/>
                  <a:pt x="738" y="505"/>
                </a:cubicBezTo>
                <a:cubicBezTo>
                  <a:pt x="738" y="505"/>
                  <a:pt x="738" y="504"/>
                  <a:pt x="738" y="503"/>
                </a:cubicBezTo>
                <a:cubicBezTo>
                  <a:pt x="740" y="503"/>
                  <a:pt x="741" y="503"/>
                  <a:pt x="743" y="503"/>
                </a:cubicBezTo>
                <a:cubicBezTo>
                  <a:pt x="743" y="504"/>
                  <a:pt x="743" y="506"/>
                  <a:pt x="744" y="507"/>
                </a:cubicBezTo>
                <a:cubicBezTo>
                  <a:pt x="741" y="507"/>
                  <a:pt x="738" y="507"/>
                  <a:pt x="735" y="507"/>
                </a:cubicBezTo>
                <a:cubicBezTo>
                  <a:pt x="734" y="507"/>
                  <a:pt x="732" y="507"/>
                  <a:pt x="731" y="508"/>
                </a:cubicBezTo>
                <a:close/>
                <a:moveTo>
                  <a:pt x="737" y="437"/>
                </a:moveTo>
                <a:cubicBezTo>
                  <a:pt x="737" y="438"/>
                  <a:pt x="737" y="438"/>
                  <a:pt x="736" y="439"/>
                </a:cubicBezTo>
                <a:cubicBezTo>
                  <a:pt x="736" y="438"/>
                  <a:pt x="736" y="436"/>
                  <a:pt x="737" y="437"/>
                </a:cubicBezTo>
                <a:close/>
                <a:moveTo>
                  <a:pt x="740" y="447"/>
                </a:moveTo>
                <a:cubicBezTo>
                  <a:pt x="740" y="446"/>
                  <a:pt x="740" y="444"/>
                  <a:pt x="740" y="443"/>
                </a:cubicBezTo>
                <a:cubicBezTo>
                  <a:pt x="740" y="444"/>
                  <a:pt x="740" y="446"/>
                  <a:pt x="740" y="447"/>
                </a:cubicBezTo>
                <a:close/>
                <a:moveTo>
                  <a:pt x="737" y="458"/>
                </a:moveTo>
                <a:cubicBezTo>
                  <a:pt x="737" y="458"/>
                  <a:pt x="738" y="459"/>
                  <a:pt x="738" y="459"/>
                </a:cubicBezTo>
                <a:cubicBezTo>
                  <a:pt x="737" y="462"/>
                  <a:pt x="737" y="465"/>
                  <a:pt x="737" y="469"/>
                </a:cubicBezTo>
                <a:cubicBezTo>
                  <a:pt x="737" y="465"/>
                  <a:pt x="737" y="461"/>
                  <a:pt x="737" y="457"/>
                </a:cubicBezTo>
                <a:cubicBezTo>
                  <a:pt x="737" y="457"/>
                  <a:pt x="737" y="458"/>
                  <a:pt x="737" y="458"/>
                </a:cubicBezTo>
                <a:close/>
                <a:moveTo>
                  <a:pt x="738" y="503"/>
                </a:moveTo>
                <a:cubicBezTo>
                  <a:pt x="737" y="492"/>
                  <a:pt x="737" y="482"/>
                  <a:pt x="737" y="471"/>
                </a:cubicBezTo>
                <a:cubicBezTo>
                  <a:pt x="737" y="482"/>
                  <a:pt x="741" y="493"/>
                  <a:pt x="743" y="503"/>
                </a:cubicBezTo>
                <a:cubicBezTo>
                  <a:pt x="741" y="503"/>
                  <a:pt x="740" y="503"/>
                  <a:pt x="738" y="503"/>
                </a:cubicBezTo>
                <a:close/>
                <a:moveTo>
                  <a:pt x="745" y="507"/>
                </a:moveTo>
                <a:cubicBezTo>
                  <a:pt x="745" y="507"/>
                  <a:pt x="745" y="507"/>
                  <a:pt x="746" y="507"/>
                </a:cubicBezTo>
                <a:cubicBezTo>
                  <a:pt x="745" y="507"/>
                  <a:pt x="745" y="507"/>
                  <a:pt x="745" y="507"/>
                </a:cubicBezTo>
                <a:cubicBezTo>
                  <a:pt x="745" y="507"/>
                  <a:pt x="745" y="507"/>
                  <a:pt x="745" y="507"/>
                </a:cubicBezTo>
                <a:close/>
                <a:moveTo>
                  <a:pt x="793" y="457"/>
                </a:moveTo>
                <a:cubicBezTo>
                  <a:pt x="793" y="456"/>
                  <a:pt x="793" y="456"/>
                  <a:pt x="793" y="456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6"/>
                  <a:pt x="793" y="455"/>
                  <a:pt x="793" y="455"/>
                </a:cubicBezTo>
                <a:cubicBezTo>
                  <a:pt x="793" y="465"/>
                  <a:pt x="792" y="474"/>
                  <a:pt x="793" y="484"/>
                </a:cubicBezTo>
                <a:cubicBezTo>
                  <a:pt x="793" y="489"/>
                  <a:pt x="792" y="494"/>
                  <a:pt x="793" y="499"/>
                </a:cubicBezTo>
                <a:cubicBezTo>
                  <a:pt x="791" y="485"/>
                  <a:pt x="790" y="471"/>
                  <a:pt x="789" y="456"/>
                </a:cubicBezTo>
                <a:cubicBezTo>
                  <a:pt x="789" y="458"/>
                  <a:pt x="793" y="459"/>
                  <a:pt x="793" y="457"/>
                </a:cubicBezTo>
                <a:close/>
                <a:moveTo>
                  <a:pt x="802" y="470"/>
                </a:moveTo>
                <a:cubicBezTo>
                  <a:pt x="801" y="469"/>
                  <a:pt x="801" y="468"/>
                  <a:pt x="801" y="467"/>
                </a:cubicBezTo>
                <a:cubicBezTo>
                  <a:pt x="801" y="467"/>
                  <a:pt x="801" y="467"/>
                  <a:pt x="801" y="467"/>
                </a:cubicBezTo>
                <a:cubicBezTo>
                  <a:pt x="801" y="466"/>
                  <a:pt x="801" y="465"/>
                  <a:pt x="801" y="464"/>
                </a:cubicBezTo>
                <a:cubicBezTo>
                  <a:pt x="801" y="466"/>
                  <a:pt x="801" y="468"/>
                  <a:pt x="802" y="470"/>
                </a:cubicBezTo>
                <a:close/>
                <a:moveTo>
                  <a:pt x="797" y="467"/>
                </a:moveTo>
                <a:cubicBezTo>
                  <a:pt x="797" y="469"/>
                  <a:pt x="799" y="469"/>
                  <a:pt x="800" y="468"/>
                </a:cubicBezTo>
                <a:cubicBezTo>
                  <a:pt x="800" y="474"/>
                  <a:pt x="800" y="480"/>
                  <a:pt x="800" y="486"/>
                </a:cubicBezTo>
                <a:cubicBezTo>
                  <a:pt x="800" y="489"/>
                  <a:pt x="800" y="492"/>
                  <a:pt x="800" y="495"/>
                </a:cubicBezTo>
                <a:cubicBezTo>
                  <a:pt x="799" y="505"/>
                  <a:pt x="798" y="500"/>
                  <a:pt x="796" y="496"/>
                </a:cubicBezTo>
                <a:cubicBezTo>
                  <a:pt x="795" y="492"/>
                  <a:pt x="795" y="489"/>
                  <a:pt x="794" y="486"/>
                </a:cubicBezTo>
                <a:cubicBezTo>
                  <a:pt x="795" y="477"/>
                  <a:pt x="794" y="468"/>
                  <a:pt x="794" y="459"/>
                </a:cubicBezTo>
                <a:cubicBezTo>
                  <a:pt x="795" y="457"/>
                  <a:pt x="795" y="456"/>
                  <a:pt x="794" y="456"/>
                </a:cubicBezTo>
                <a:cubicBezTo>
                  <a:pt x="794" y="455"/>
                  <a:pt x="794" y="454"/>
                  <a:pt x="794" y="453"/>
                </a:cubicBezTo>
                <a:cubicBezTo>
                  <a:pt x="794" y="453"/>
                  <a:pt x="794" y="453"/>
                  <a:pt x="793" y="453"/>
                </a:cubicBezTo>
                <a:cubicBezTo>
                  <a:pt x="794" y="451"/>
                  <a:pt x="794" y="449"/>
                  <a:pt x="794" y="446"/>
                </a:cubicBezTo>
                <a:cubicBezTo>
                  <a:pt x="795" y="453"/>
                  <a:pt x="796" y="460"/>
                  <a:pt x="797" y="467"/>
                </a:cubicBezTo>
                <a:close/>
                <a:moveTo>
                  <a:pt x="794" y="490"/>
                </a:moveTo>
                <a:cubicBezTo>
                  <a:pt x="795" y="494"/>
                  <a:pt x="796" y="498"/>
                  <a:pt x="797" y="501"/>
                </a:cubicBezTo>
                <a:cubicBezTo>
                  <a:pt x="796" y="501"/>
                  <a:pt x="795" y="501"/>
                  <a:pt x="794" y="501"/>
                </a:cubicBezTo>
                <a:cubicBezTo>
                  <a:pt x="794" y="501"/>
                  <a:pt x="793" y="501"/>
                  <a:pt x="793" y="501"/>
                </a:cubicBezTo>
                <a:cubicBezTo>
                  <a:pt x="793" y="498"/>
                  <a:pt x="794" y="494"/>
                  <a:pt x="794" y="490"/>
                </a:cubicBezTo>
                <a:close/>
                <a:moveTo>
                  <a:pt x="797" y="502"/>
                </a:moveTo>
                <a:cubicBezTo>
                  <a:pt x="797" y="502"/>
                  <a:pt x="797" y="502"/>
                  <a:pt x="797" y="502"/>
                </a:cubicBezTo>
                <a:cubicBezTo>
                  <a:pt x="796" y="502"/>
                  <a:pt x="794" y="502"/>
                  <a:pt x="793" y="502"/>
                </a:cubicBezTo>
                <a:cubicBezTo>
                  <a:pt x="793" y="502"/>
                  <a:pt x="793" y="502"/>
                  <a:pt x="793" y="502"/>
                </a:cubicBezTo>
                <a:cubicBezTo>
                  <a:pt x="794" y="502"/>
                  <a:pt x="796" y="502"/>
                  <a:pt x="797" y="502"/>
                </a:cubicBezTo>
                <a:close/>
                <a:moveTo>
                  <a:pt x="792" y="502"/>
                </a:moveTo>
                <a:cubicBezTo>
                  <a:pt x="786" y="503"/>
                  <a:pt x="781" y="503"/>
                  <a:pt x="776" y="504"/>
                </a:cubicBezTo>
                <a:cubicBezTo>
                  <a:pt x="776" y="503"/>
                  <a:pt x="776" y="503"/>
                  <a:pt x="776" y="502"/>
                </a:cubicBezTo>
                <a:cubicBezTo>
                  <a:pt x="778" y="502"/>
                  <a:pt x="780" y="502"/>
                  <a:pt x="782" y="502"/>
                </a:cubicBezTo>
                <a:cubicBezTo>
                  <a:pt x="786" y="502"/>
                  <a:pt x="789" y="502"/>
                  <a:pt x="792" y="502"/>
                </a:cubicBezTo>
                <a:cubicBezTo>
                  <a:pt x="792" y="502"/>
                  <a:pt x="792" y="502"/>
                  <a:pt x="792" y="502"/>
                </a:cubicBezTo>
                <a:close/>
                <a:moveTo>
                  <a:pt x="806" y="501"/>
                </a:moveTo>
                <a:cubicBezTo>
                  <a:pt x="805" y="501"/>
                  <a:pt x="804" y="501"/>
                  <a:pt x="803" y="501"/>
                </a:cubicBezTo>
                <a:cubicBezTo>
                  <a:pt x="802" y="501"/>
                  <a:pt x="801" y="501"/>
                  <a:pt x="800" y="501"/>
                </a:cubicBezTo>
                <a:cubicBezTo>
                  <a:pt x="801" y="495"/>
                  <a:pt x="801" y="489"/>
                  <a:pt x="801" y="483"/>
                </a:cubicBezTo>
                <a:cubicBezTo>
                  <a:pt x="801" y="479"/>
                  <a:pt x="801" y="475"/>
                  <a:pt x="801" y="471"/>
                </a:cubicBezTo>
                <a:cubicBezTo>
                  <a:pt x="801" y="472"/>
                  <a:pt x="801" y="472"/>
                  <a:pt x="801" y="472"/>
                </a:cubicBezTo>
                <a:cubicBezTo>
                  <a:pt x="802" y="474"/>
                  <a:pt x="802" y="477"/>
                  <a:pt x="803" y="480"/>
                </a:cubicBezTo>
                <a:cubicBezTo>
                  <a:pt x="803" y="481"/>
                  <a:pt x="803" y="481"/>
                  <a:pt x="803" y="480"/>
                </a:cubicBezTo>
                <a:cubicBezTo>
                  <a:pt x="804" y="482"/>
                  <a:pt x="804" y="483"/>
                  <a:pt x="804" y="484"/>
                </a:cubicBezTo>
                <a:cubicBezTo>
                  <a:pt x="804" y="490"/>
                  <a:pt x="805" y="496"/>
                  <a:pt x="806" y="501"/>
                </a:cubicBezTo>
                <a:cubicBezTo>
                  <a:pt x="806" y="501"/>
                  <a:pt x="806" y="501"/>
                  <a:pt x="806" y="501"/>
                </a:cubicBezTo>
                <a:close/>
                <a:moveTo>
                  <a:pt x="792" y="435"/>
                </a:moveTo>
                <a:cubicBezTo>
                  <a:pt x="792" y="435"/>
                  <a:pt x="792" y="435"/>
                  <a:pt x="792" y="435"/>
                </a:cubicBezTo>
                <a:cubicBezTo>
                  <a:pt x="792" y="435"/>
                  <a:pt x="792" y="435"/>
                  <a:pt x="792" y="435"/>
                </a:cubicBezTo>
                <a:cubicBezTo>
                  <a:pt x="792" y="435"/>
                  <a:pt x="792" y="435"/>
                  <a:pt x="792" y="435"/>
                </a:cubicBezTo>
                <a:close/>
                <a:moveTo>
                  <a:pt x="783" y="440"/>
                </a:moveTo>
                <a:cubicBezTo>
                  <a:pt x="784" y="439"/>
                  <a:pt x="785" y="438"/>
                  <a:pt x="785" y="437"/>
                </a:cubicBezTo>
                <a:cubicBezTo>
                  <a:pt x="786" y="438"/>
                  <a:pt x="786" y="439"/>
                  <a:pt x="787" y="440"/>
                </a:cubicBezTo>
                <a:cubicBezTo>
                  <a:pt x="786" y="444"/>
                  <a:pt x="786" y="449"/>
                  <a:pt x="786" y="453"/>
                </a:cubicBezTo>
                <a:cubicBezTo>
                  <a:pt x="786" y="454"/>
                  <a:pt x="787" y="455"/>
                  <a:pt x="787" y="455"/>
                </a:cubicBezTo>
                <a:cubicBezTo>
                  <a:pt x="786" y="470"/>
                  <a:pt x="788" y="485"/>
                  <a:pt x="784" y="500"/>
                </a:cubicBezTo>
                <a:cubicBezTo>
                  <a:pt x="784" y="500"/>
                  <a:pt x="785" y="501"/>
                  <a:pt x="785" y="500"/>
                </a:cubicBezTo>
                <a:cubicBezTo>
                  <a:pt x="788" y="487"/>
                  <a:pt x="787" y="473"/>
                  <a:pt x="788" y="459"/>
                </a:cubicBezTo>
                <a:cubicBezTo>
                  <a:pt x="788" y="458"/>
                  <a:pt x="788" y="456"/>
                  <a:pt x="788" y="455"/>
                </a:cubicBezTo>
                <a:cubicBezTo>
                  <a:pt x="788" y="455"/>
                  <a:pt x="788" y="455"/>
                  <a:pt x="788" y="455"/>
                </a:cubicBezTo>
                <a:cubicBezTo>
                  <a:pt x="788" y="456"/>
                  <a:pt x="788" y="457"/>
                  <a:pt x="788" y="458"/>
                </a:cubicBezTo>
                <a:cubicBezTo>
                  <a:pt x="788" y="463"/>
                  <a:pt x="789" y="468"/>
                  <a:pt x="789" y="473"/>
                </a:cubicBezTo>
                <a:cubicBezTo>
                  <a:pt x="790" y="482"/>
                  <a:pt x="791" y="492"/>
                  <a:pt x="792" y="501"/>
                </a:cubicBezTo>
                <a:cubicBezTo>
                  <a:pt x="788" y="501"/>
                  <a:pt x="784" y="502"/>
                  <a:pt x="780" y="502"/>
                </a:cubicBezTo>
                <a:cubicBezTo>
                  <a:pt x="781" y="501"/>
                  <a:pt x="781" y="501"/>
                  <a:pt x="781" y="500"/>
                </a:cubicBezTo>
                <a:cubicBezTo>
                  <a:pt x="780" y="482"/>
                  <a:pt x="776" y="459"/>
                  <a:pt x="783" y="441"/>
                </a:cubicBezTo>
                <a:cubicBezTo>
                  <a:pt x="783" y="440"/>
                  <a:pt x="783" y="440"/>
                  <a:pt x="783" y="440"/>
                </a:cubicBezTo>
                <a:close/>
                <a:moveTo>
                  <a:pt x="777" y="500"/>
                </a:moveTo>
                <a:cubicBezTo>
                  <a:pt x="777" y="501"/>
                  <a:pt x="778" y="501"/>
                  <a:pt x="778" y="502"/>
                </a:cubicBezTo>
                <a:cubicBezTo>
                  <a:pt x="777" y="502"/>
                  <a:pt x="776" y="502"/>
                  <a:pt x="776" y="502"/>
                </a:cubicBezTo>
                <a:cubicBezTo>
                  <a:pt x="774" y="492"/>
                  <a:pt x="774" y="482"/>
                  <a:pt x="775" y="473"/>
                </a:cubicBezTo>
                <a:cubicBezTo>
                  <a:pt x="775" y="472"/>
                  <a:pt x="775" y="471"/>
                  <a:pt x="775" y="470"/>
                </a:cubicBezTo>
                <a:cubicBezTo>
                  <a:pt x="775" y="480"/>
                  <a:pt x="776" y="491"/>
                  <a:pt x="777" y="500"/>
                </a:cubicBezTo>
                <a:close/>
                <a:moveTo>
                  <a:pt x="825" y="435"/>
                </a:moveTo>
                <a:cubicBezTo>
                  <a:pt x="825" y="435"/>
                  <a:pt x="826" y="436"/>
                  <a:pt x="826" y="436"/>
                </a:cubicBezTo>
                <a:cubicBezTo>
                  <a:pt x="821" y="447"/>
                  <a:pt x="820" y="460"/>
                  <a:pt x="820" y="472"/>
                </a:cubicBezTo>
                <a:cubicBezTo>
                  <a:pt x="820" y="476"/>
                  <a:pt x="821" y="481"/>
                  <a:pt x="821" y="486"/>
                </a:cubicBezTo>
                <a:cubicBezTo>
                  <a:pt x="817" y="469"/>
                  <a:pt x="818" y="449"/>
                  <a:pt x="825" y="435"/>
                </a:cubicBezTo>
                <a:close/>
                <a:moveTo>
                  <a:pt x="824" y="494"/>
                </a:moveTo>
                <a:cubicBezTo>
                  <a:pt x="823" y="492"/>
                  <a:pt x="822" y="490"/>
                  <a:pt x="822" y="488"/>
                </a:cubicBezTo>
                <a:cubicBezTo>
                  <a:pt x="821" y="486"/>
                  <a:pt x="821" y="483"/>
                  <a:pt x="821" y="481"/>
                </a:cubicBezTo>
                <a:cubicBezTo>
                  <a:pt x="821" y="486"/>
                  <a:pt x="822" y="490"/>
                  <a:pt x="824" y="494"/>
                </a:cubicBezTo>
                <a:cubicBezTo>
                  <a:pt x="824" y="494"/>
                  <a:pt x="825" y="494"/>
                  <a:pt x="825" y="493"/>
                </a:cubicBezTo>
                <a:cubicBezTo>
                  <a:pt x="819" y="479"/>
                  <a:pt x="823" y="460"/>
                  <a:pt x="825" y="446"/>
                </a:cubicBezTo>
                <a:cubicBezTo>
                  <a:pt x="825" y="444"/>
                  <a:pt x="826" y="443"/>
                  <a:pt x="826" y="441"/>
                </a:cubicBezTo>
                <a:cubicBezTo>
                  <a:pt x="826" y="444"/>
                  <a:pt x="826" y="446"/>
                  <a:pt x="826" y="449"/>
                </a:cubicBezTo>
                <a:cubicBezTo>
                  <a:pt x="826" y="453"/>
                  <a:pt x="826" y="458"/>
                  <a:pt x="826" y="462"/>
                </a:cubicBezTo>
                <a:cubicBezTo>
                  <a:pt x="826" y="471"/>
                  <a:pt x="827" y="480"/>
                  <a:pt x="831" y="488"/>
                </a:cubicBezTo>
                <a:cubicBezTo>
                  <a:pt x="831" y="489"/>
                  <a:pt x="832" y="489"/>
                  <a:pt x="831" y="488"/>
                </a:cubicBezTo>
                <a:cubicBezTo>
                  <a:pt x="831" y="482"/>
                  <a:pt x="830" y="476"/>
                  <a:pt x="830" y="469"/>
                </a:cubicBezTo>
                <a:cubicBezTo>
                  <a:pt x="830" y="469"/>
                  <a:pt x="829" y="461"/>
                  <a:pt x="830" y="467"/>
                </a:cubicBezTo>
                <a:cubicBezTo>
                  <a:pt x="831" y="470"/>
                  <a:pt x="831" y="474"/>
                  <a:pt x="831" y="477"/>
                </a:cubicBezTo>
                <a:cubicBezTo>
                  <a:pt x="832" y="483"/>
                  <a:pt x="832" y="490"/>
                  <a:pt x="835" y="495"/>
                </a:cubicBezTo>
                <a:cubicBezTo>
                  <a:pt x="835" y="495"/>
                  <a:pt x="836" y="495"/>
                  <a:pt x="835" y="494"/>
                </a:cubicBezTo>
                <a:cubicBezTo>
                  <a:pt x="831" y="486"/>
                  <a:pt x="832" y="474"/>
                  <a:pt x="831" y="464"/>
                </a:cubicBezTo>
                <a:cubicBezTo>
                  <a:pt x="831" y="464"/>
                  <a:pt x="831" y="464"/>
                  <a:pt x="832" y="463"/>
                </a:cubicBezTo>
                <a:cubicBezTo>
                  <a:pt x="832" y="463"/>
                  <a:pt x="832" y="463"/>
                  <a:pt x="832" y="463"/>
                </a:cubicBezTo>
                <a:cubicBezTo>
                  <a:pt x="833" y="464"/>
                  <a:pt x="834" y="463"/>
                  <a:pt x="834" y="462"/>
                </a:cubicBezTo>
                <a:cubicBezTo>
                  <a:pt x="834" y="462"/>
                  <a:pt x="834" y="461"/>
                  <a:pt x="834" y="461"/>
                </a:cubicBezTo>
                <a:cubicBezTo>
                  <a:pt x="834" y="461"/>
                  <a:pt x="834" y="461"/>
                  <a:pt x="834" y="461"/>
                </a:cubicBezTo>
                <a:cubicBezTo>
                  <a:pt x="834" y="461"/>
                  <a:pt x="834" y="461"/>
                  <a:pt x="834" y="461"/>
                </a:cubicBezTo>
                <a:cubicBezTo>
                  <a:pt x="835" y="459"/>
                  <a:pt x="835" y="456"/>
                  <a:pt x="835" y="453"/>
                </a:cubicBezTo>
                <a:cubicBezTo>
                  <a:pt x="835" y="455"/>
                  <a:pt x="836" y="457"/>
                  <a:pt x="836" y="458"/>
                </a:cubicBezTo>
                <a:cubicBezTo>
                  <a:pt x="836" y="468"/>
                  <a:pt x="836" y="477"/>
                  <a:pt x="837" y="487"/>
                </a:cubicBezTo>
                <a:cubicBezTo>
                  <a:pt x="837" y="488"/>
                  <a:pt x="838" y="488"/>
                  <a:pt x="839" y="489"/>
                </a:cubicBezTo>
                <a:cubicBezTo>
                  <a:pt x="839" y="491"/>
                  <a:pt x="840" y="494"/>
                  <a:pt x="840" y="497"/>
                </a:cubicBezTo>
                <a:cubicBezTo>
                  <a:pt x="835" y="498"/>
                  <a:pt x="829" y="498"/>
                  <a:pt x="824" y="499"/>
                </a:cubicBezTo>
                <a:cubicBezTo>
                  <a:pt x="823" y="498"/>
                  <a:pt x="823" y="497"/>
                  <a:pt x="823" y="496"/>
                </a:cubicBezTo>
                <a:cubicBezTo>
                  <a:pt x="824" y="496"/>
                  <a:pt x="824" y="495"/>
                  <a:pt x="824" y="494"/>
                </a:cubicBezTo>
                <a:close/>
                <a:moveTo>
                  <a:pt x="821" y="479"/>
                </a:moveTo>
                <a:cubicBezTo>
                  <a:pt x="820" y="468"/>
                  <a:pt x="821" y="456"/>
                  <a:pt x="823" y="446"/>
                </a:cubicBezTo>
                <a:cubicBezTo>
                  <a:pt x="824" y="444"/>
                  <a:pt x="824" y="442"/>
                  <a:pt x="825" y="440"/>
                </a:cubicBezTo>
                <a:cubicBezTo>
                  <a:pt x="823" y="452"/>
                  <a:pt x="820" y="466"/>
                  <a:pt x="821" y="479"/>
                </a:cubicBezTo>
                <a:close/>
                <a:moveTo>
                  <a:pt x="829" y="465"/>
                </a:moveTo>
                <a:cubicBezTo>
                  <a:pt x="829" y="469"/>
                  <a:pt x="829" y="474"/>
                  <a:pt x="829" y="479"/>
                </a:cubicBezTo>
                <a:cubicBezTo>
                  <a:pt x="830" y="487"/>
                  <a:pt x="830" y="486"/>
                  <a:pt x="829" y="479"/>
                </a:cubicBezTo>
                <a:cubicBezTo>
                  <a:pt x="827" y="472"/>
                  <a:pt x="827" y="464"/>
                  <a:pt x="827" y="457"/>
                </a:cubicBezTo>
                <a:cubicBezTo>
                  <a:pt x="827" y="459"/>
                  <a:pt x="827" y="461"/>
                  <a:pt x="828" y="463"/>
                </a:cubicBezTo>
                <a:cubicBezTo>
                  <a:pt x="828" y="464"/>
                  <a:pt x="828" y="464"/>
                  <a:pt x="829" y="465"/>
                </a:cubicBezTo>
                <a:close/>
                <a:moveTo>
                  <a:pt x="840" y="497"/>
                </a:moveTo>
                <a:cubicBezTo>
                  <a:pt x="841" y="498"/>
                  <a:pt x="841" y="499"/>
                  <a:pt x="841" y="499"/>
                </a:cubicBezTo>
                <a:cubicBezTo>
                  <a:pt x="835" y="499"/>
                  <a:pt x="829" y="500"/>
                  <a:pt x="824" y="500"/>
                </a:cubicBezTo>
                <a:cubicBezTo>
                  <a:pt x="824" y="500"/>
                  <a:pt x="824" y="500"/>
                  <a:pt x="824" y="500"/>
                </a:cubicBezTo>
                <a:cubicBezTo>
                  <a:pt x="829" y="499"/>
                  <a:pt x="835" y="498"/>
                  <a:pt x="840" y="497"/>
                </a:cubicBezTo>
                <a:close/>
                <a:moveTo>
                  <a:pt x="833" y="437"/>
                </a:moveTo>
                <a:cubicBezTo>
                  <a:pt x="833" y="437"/>
                  <a:pt x="833" y="437"/>
                  <a:pt x="833" y="437"/>
                </a:cubicBezTo>
                <a:cubicBezTo>
                  <a:pt x="833" y="436"/>
                  <a:pt x="833" y="434"/>
                  <a:pt x="833" y="433"/>
                </a:cubicBezTo>
                <a:cubicBezTo>
                  <a:pt x="833" y="434"/>
                  <a:pt x="834" y="435"/>
                  <a:pt x="834" y="436"/>
                </a:cubicBezTo>
                <a:cubicBezTo>
                  <a:pt x="834" y="436"/>
                  <a:pt x="833" y="436"/>
                  <a:pt x="833" y="437"/>
                </a:cubicBezTo>
                <a:close/>
                <a:moveTo>
                  <a:pt x="829" y="433"/>
                </a:moveTo>
                <a:cubicBezTo>
                  <a:pt x="829" y="433"/>
                  <a:pt x="828" y="433"/>
                  <a:pt x="828" y="433"/>
                </a:cubicBezTo>
                <a:cubicBezTo>
                  <a:pt x="828" y="433"/>
                  <a:pt x="829" y="432"/>
                  <a:pt x="829" y="432"/>
                </a:cubicBezTo>
                <a:cubicBezTo>
                  <a:pt x="829" y="432"/>
                  <a:pt x="829" y="432"/>
                  <a:pt x="829" y="432"/>
                </a:cubicBezTo>
                <a:cubicBezTo>
                  <a:pt x="829" y="432"/>
                  <a:pt x="829" y="433"/>
                  <a:pt x="829" y="433"/>
                </a:cubicBezTo>
                <a:close/>
                <a:moveTo>
                  <a:pt x="828" y="441"/>
                </a:moveTo>
                <a:cubicBezTo>
                  <a:pt x="827" y="443"/>
                  <a:pt x="827" y="446"/>
                  <a:pt x="827" y="449"/>
                </a:cubicBezTo>
                <a:cubicBezTo>
                  <a:pt x="827" y="445"/>
                  <a:pt x="827" y="442"/>
                  <a:pt x="826" y="439"/>
                </a:cubicBezTo>
                <a:cubicBezTo>
                  <a:pt x="826" y="438"/>
                  <a:pt x="826" y="438"/>
                  <a:pt x="826" y="438"/>
                </a:cubicBezTo>
                <a:cubicBezTo>
                  <a:pt x="826" y="438"/>
                  <a:pt x="826" y="437"/>
                  <a:pt x="826" y="437"/>
                </a:cubicBezTo>
                <a:cubicBezTo>
                  <a:pt x="827" y="438"/>
                  <a:pt x="827" y="439"/>
                  <a:pt x="828" y="441"/>
                </a:cubicBezTo>
                <a:close/>
                <a:moveTo>
                  <a:pt x="823" y="496"/>
                </a:moveTo>
                <a:cubicBezTo>
                  <a:pt x="823" y="497"/>
                  <a:pt x="823" y="498"/>
                  <a:pt x="823" y="499"/>
                </a:cubicBezTo>
                <a:cubicBezTo>
                  <a:pt x="823" y="499"/>
                  <a:pt x="823" y="499"/>
                  <a:pt x="822" y="499"/>
                </a:cubicBezTo>
                <a:cubicBezTo>
                  <a:pt x="822" y="498"/>
                  <a:pt x="822" y="497"/>
                  <a:pt x="821" y="496"/>
                </a:cubicBezTo>
                <a:cubicBezTo>
                  <a:pt x="822" y="497"/>
                  <a:pt x="822" y="496"/>
                  <a:pt x="823" y="496"/>
                </a:cubicBezTo>
                <a:close/>
                <a:moveTo>
                  <a:pt x="823" y="500"/>
                </a:moveTo>
                <a:cubicBezTo>
                  <a:pt x="823" y="500"/>
                  <a:pt x="823" y="500"/>
                  <a:pt x="823" y="500"/>
                </a:cubicBezTo>
                <a:cubicBezTo>
                  <a:pt x="823" y="500"/>
                  <a:pt x="823" y="500"/>
                  <a:pt x="823" y="500"/>
                </a:cubicBezTo>
                <a:cubicBezTo>
                  <a:pt x="823" y="500"/>
                  <a:pt x="823" y="500"/>
                  <a:pt x="823" y="500"/>
                </a:cubicBezTo>
                <a:cubicBezTo>
                  <a:pt x="823" y="500"/>
                  <a:pt x="823" y="500"/>
                  <a:pt x="823" y="500"/>
                </a:cubicBezTo>
                <a:close/>
                <a:moveTo>
                  <a:pt x="823" y="501"/>
                </a:moveTo>
                <a:cubicBezTo>
                  <a:pt x="823" y="501"/>
                  <a:pt x="823" y="501"/>
                  <a:pt x="824" y="501"/>
                </a:cubicBezTo>
                <a:cubicBezTo>
                  <a:pt x="824" y="502"/>
                  <a:pt x="824" y="503"/>
                  <a:pt x="824" y="503"/>
                </a:cubicBezTo>
                <a:cubicBezTo>
                  <a:pt x="824" y="503"/>
                  <a:pt x="823" y="502"/>
                  <a:pt x="823" y="501"/>
                </a:cubicBezTo>
                <a:close/>
                <a:moveTo>
                  <a:pt x="841" y="500"/>
                </a:moveTo>
                <a:cubicBezTo>
                  <a:pt x="841" y="500"/>
                  <a:pt x="841" y="500"/>
                  <a:pt x="841" y="501"/>
                </a:cubicBezTo>
                <a:cubicBezTo>
                  <a:pt x="841" y="501"/>
                  <a:pt x="841" y="501"/>
                  <a:pt x="841" y="501"/>
                </a:cubicBezTo>
                <a:cubicBezTo>
                  <a:pt x="837" y="501"/>
                  <a:pt x="833" y="501"/>
                  <a:pt x="829" y="501"/>
                </a:cubicBezTo>
                <a:cubicBezTo>
                  <a:pt x="833" y="500"/>
                  <a:pt x="837" y="500"/>
                  <a:pt x="841" y="500"/>
                </a:cubicBezTo>
                <a:close/>
                <a:moveTo>
                  <a:pt x="845" y="500"/>
                </a:moveTo>
                <a:cubicBezTo>
                  <a:pt x="847" y="500"/>
                  <a:pt x="849" y="499"/>
                  <a:pt x="851" y="499"/>
                </a:cubicBezTo>
                <a:cubicBezTo>
                  <a:pt x="853" y="499"/>
                  <a:pt x="855" y="499"/>
                  <a:pt x="858" y="499"/>
                </a:cubicBezTo>
                <a:cubicBezTo>
                  <a:pt x="858" y="500"/>
                  <a:pt x="858" y="500"/>
                  <a:pt x="858" y="500"/>
                </a:cubicBezTo>
                <a:cubicBezTo>
                  <a:pt x="854" y="501"/>
                  <a:pt x="849" y="501"/>
                  <a:pt x="845" y="501"/>
                </a:cubicBezTo>
                <a:cubicBezTo>
                  <a:pt x="845" y="500"/>
                  <a:pt x="845" y="500"/>
                  <a:pt x="845" y="500"/>
                </a:cubicBezTo>
                <a:close/>
                <a:moveTo>
                  <a:pt x="859" y="499"/>
                </a:moveTo>
                <a:cubicBezTo>
                  <a:pt x="860" y="499"/>
                  <a:pt x="860" y="499"/>
                  <a:pt x="861" y="499"/>
                </a:cubicBezTo>
                <a:cubicBezTo>
                  <a:pt x="861" y="499"/>
                  <a:pt x="861" y="500"/>
                  <a:pt x="861" y="500"/>
                </a:cubicBezTo>
                <a:cubicBezTo>
                  <a:pt x="861" y="500"/>
                  <a:pt x="860" y="500"/>
                  <a:pt x="859" y="500"/>
                </a:cubicBezTo>
                <a:cubicBezTo>
                  <a:pt x="859" y="500"/>
                  <a:pt x="859" y="499"/>
                  <a:pt x="859" y="499"/>
                </a:cubicBezTo>
                <a:close/>
                <a:moveTo>
                  <a:pt x="874" y="494"/>
                </a:moveTo>
                <a:cubicBezTo>
                  <a:pt x="874" y="494"/>
                  <a:pt x="874" y="493"/>
                  <a:pt x="874" y="493"/>
                </a:cubicBezTo>
                <a:cubicBezTo>
                  <a:pt x="874" y="493"/>
                  <a:pt x="874" y="493"/>
                  <a:pt x="874" y="493"/>
                </a:cubicBezTo>
                <a:cubicBezTo>
                  <a:pt x="874" y="493"/>
                  <a:pt x="874" y="494"/>
                  <a:pt x="874" y="494"/>
                </a:cubicBezTo>
                <a:close/>
                <a:moveTo>
                  <a:pt x="874" y="492"/>
                </a:moveTo>
                <a:cubicBezTo>
                  <a:pt x="873" y="487"/>
                  <a:pt x="872" y="483"/>
                  <a:pt x="872" y="478"/>
                </a:cubicBezTo>
                <a:cubicBezTo>
                  <a:pt x="872" y="479"/>
                  <a:pt x="873" y="479"/>
                  <a:pt x="874" y="479"/>
                </a:cubicBezTo>
                <a:cubicBezTo>
                  <a:pt x="874" y="483"/>
                  <a:pt x="874" y="488"/>
                  <a:pt x="874" y="492"/>
                </a:cubicBezTo>
                <a:cubicBezTo>
                  <a:pt x="874" y="492"/>
                  <a:pt x="874" y="492"/>
                  <a:pt x="874" y="492"/>
                </a:cubicBezTo>
                <a:close/>
                <a:moveTo>
                  <a:pt x="873" y="492"/>
                </a:moveTo>
                <a:cubicBezTo>
                  <a:pt x="873" y="492"/>
                  <a:pt x="873" y="492"/>
                  <a:pt x="872" y="492"/>
                </a:cubicBezTo>
                <a:cubicBezTo>
                  <a:pt x="871" y="492"/>
                  <a:pt x="869" y="493"/>
                  <a:pt x="868" y="493"/>
                </a:cubicBezTo>
                <a:cubicBezTo>
                  <a:pt x="869" y="489"/>
                  <a:pt x="870" y="484"/>
                  <a:pt x="871" y="480"/>
                </a:cubicBezTo>
                <a:cubicBezTo>
                  <a:pt x="871" y="484"/>
                  <a:pt x="872" y="488"/>
                  <a:pt x="873" y="492"/>
                </a:cubicBezTo>
                <a:close/>
                <a:moveTo>
                  <a:pt x="865" y="465"/>
                </a:moveTo>
                <a:cubicBezTo>
                  <a:pt x="866" y="467"/>
                  <a:pt x="868" y="466"/>
                  <a:pt x="869" y="465"/>
                </a:cubicBezTo>
                <a:cubicBezTo>
                  <a:pt x="869" y="464"/>
                  <a:pt x="869" y="463"/>
                  <a:pt x="870" y="462"/>
                </a:cubicBezTo>
                <a:cubicBezTo>
                  <a:pt x="870" y="466"/>
                  <a:pt x="870" y="471"/>
                  <a:pt x="871" y="475"/>
                </a:cubicBezTo>
                <a:cubicBezTo>
                  <a:pt x="870" y="478"/>
                  <a:pt x="870" y="480"/>
                  <a:pt x="870" y="483"/>
                </a:cubicBezTo>
                <a:cubicBezTo>
                  <a:pt x="870" y="484"/>
                  <a:pt x="867" y="491"/>
                  <a:pt x="866" y="493"/>
                </a:cubicBezTo>
                <a:cubicBezTo>
                  <a:pt x="866" y="493"/>
                  <a:pt x="865" y="493"/>
                  <a:pt x="865" y="493"/>
                </a:cubicBezTo>
                <a:cubicBezTo>
                  <a:pt x="863" y="489"/>
                  <a:pt x="863" y="483"/>
                  <a:pt x="863" y="478"/>
                </a:cubicBezTo>
                <a:cubicBezTo>
                  <a:pt x="863" y="469"/>
                  <a:pt x="863" y="461"/>
                  <a:pt x="862" y="452"/>
                </a:cubicBezTo>
                <a:cubicBezTo>
                  <a:pt x="862" y="451"/>
                  <a:pt x="861" y="451"/>
                  <a:pt x="861" y="452"/>
                </a:cubicBezTo>
                <a:cubicBezTo>
                  <a:pt x="860" y="463"/>
                  <a:pt x="860" y="475"/>
                  <a:pt x="860" y="486"/>
                </a:cubicBezTo>
                <a:cubicBezTo>
                  <a:pt x="860" y="486"/>
                  <a:pt x="860" y="486"/>
                  <a:pt x="860" y="485"/>
                </a:cubicBezTo>
                <a:cubicBezTo>
                  <a:pt x="859" y="477"/>
                  <a:pt x="858" y="469"/>
                  <a:pt x="858" y="461"/>
                </a:cubicBezTo>
                <a:cubicBezTo>
                  <a:pt x="859" y="452"/>
                  <a:pt x="860" y="444"/>
                  <a:pt x="864" y="436"/>
                </a:cubicBezTo>
                <a:cubicBezTo>
                  <a:pt x="865" y="437"/>
                  <a:pt x="865" y="437"/>
                  <a:pt x="865" y="438"/>
                </a:cubicBezTo>
                <a:cubicBezTo>
                  <a:pt x="863" y="447"/>
                  <a:pt x="863" y="455"/>
                  <a:pt x="865" y="465"/>
                </a:cubicBezTo>
                <a:close/>
                <a:moveTo>
                  <a:pt x="858" y="465"/>
                </a:moveTo>
                <a:cubicBezTo>
                  <a:pt x="858" y="468"/>
                  <a:pt x="859" y="472"/>
                  <a:pt x="859" y="476"/>
                </a:cubicBezTo>
                <a:cubicBezTo>
                  <a:pt x="859" y="478"/>
                  <a:pt x="859" y="480"/>
                  <a:pt x="859" y="482"/>
                </a:cubicBezTo>
                <a:cubicBezTo>
                  <a:pt x="858" y="476"/>
                  <a:pt x="858" y="470"/>
                  <a:pt x="858" y="465"/>
                </a:cubicBezTo>
                <a:close/>
                <a:moveTo>
                  <a:pt x="860" y="494"/>
                </a:moveTo>
                <a:cubicBezTo>
                  <a:pt x="860" y="494"/>
                  <a:pt x="861" y="494"/>
                  <a:pt x="861" y="493"/>
                </a:cubicBezTo>
                <a:cubicBezTo>
                  <a:pt x="861" y="493"/>
                  <a:pt x="861" y="493"/>
                  <a:pt x="861" y="493"/>
                </a:cubicBezTo>
                <a:cubicBezTo>
                  <a:pt x="861" y="492"/>
                  <a:pt x="861" y="492"/>
                  <a:pt x="861" y="491"/>
                </a:cubicBezTo>
                <a:cubicBezTo>
                  <a:pt x="861" y="491"/>
                  <a:pt x="861" y="491"/>
                  <a:pt x="861" y="491"/>
                </a:cubicBezTo>
                <a:cubicBezTo>
                  <a:pt x="861" y="484"/>
                  <a:pt x="861" y="477"/>
                  <a:pt x="861" y="471"/>
                </a:cubicBezTo>
                <a:cubicBezTo>
                  <a:pt x="861" y="467"/>
                  <a:pt x="861" y="464"/>
                  <a:pt x="861" y="461"/>
                </a:cubicBezTo>
                <a:cubicBezTo>
                  <a:pt x="862" y="459"/>
                  <a:pt x="862" y="457"/>
                  <a:pt x="862" y="455"/>
                </a:cubicBezTo>
                <a:cubicBezTo>
                  <a:pt x="862" y="457"/>
                  <a:pt x="862" y="459"/>
                  <a:pt x="862" y="460"/>
                </a:cubicBezTo>
                <a:cubicBezTo>
                  <a:pt x="863" y="472"/>
                  <a:pt x="861" y="483"/>
                  <a:pt x="864" y="494"/>
                </a:cubicBezTo>
                <a:cubicBezTo>
                  <a:pt x="863" y="494"/>
                  <a:pt x="861" y="494"/>
                  <a:pt x="860" y="494"/>
                </a:cubicBezTo>
                <a:cubicBezTo>
                  <a:pt x="860" y="494"/>
                  <a:pt x="860" y="494"/>
                  <a:pt x="860" y="494"/>
                </a:cubicBezTo>
                <a:cubicBezTo>
                  <a:pt x="860" y="494"/>
                  <a:pt x="860" y="494"/>
                  <a:pt x="860" y="494"/>
                </a:cubicBezTo>
                <a:close/>
                <a:moveTo>
                  <a:pt x="864" y="494"/>
                </a:moveTo>
                <a:cubicBezTo>
                  <a:pt x="865" y="495"/>
                  <a:pt x="865" y="495"/>
                  <a:pt x="865" y="496"/>
                </a:cubicBezTo>
                <a:cubicBezTo>
                  <a:pt x="865" y="496"/>
                  <a:pt x="866" y="497"/>
                  <a:pt x="866" y="496"/>
                </a:cubicBezTo>
                <a:cubicBezTo>
                  <a:pt x="867" y="495"/>
                  <a:pt x="867" y="494"/>
                  <a:pt x="867" y="493"/>
                </a:cubicBezTo>
                <a:cubicBezTo>
                  <a:pt x="868" y="493"/>
                  <a:pt x="868" y="493"/>
                  <a:pt x="869" y="493"/>
                </a:cubicBezTo>
                <a:cubicBezTo>
                  <a:pt x="869" y="493"/>
                  <a:pt x="871" y="493"/>
                  <a:pt x="873" y="493"/>
                </a:cubicBezTo>
                <a:cubicBezTo>
                  <a:pt x="873" y="494"/>
                  <a:pt x="873" y="495"/>
                  <a:pt x="873" y="496"/>
                </a:cubicBezTo>
                <a:cubicBezTo>
                  <a:pt x="873" y="497"/>
                  <a:pt x="874" y="497"/>
                  <a:pt x="874" y="496"/>
                </a:cubicBezTo>
                <a:cubicBezTo>
                  <a:pt x="874" y="497"/>
                  <a:pt x="874" y="497"/>
                  <a:pt x="874" y="497"/>
                </a:cubicBezTo>
                <a:cubicBezTo>
                  <a:pt x="869" y="498"/>
                  <a:pt x="865" y="498"/>
                  <a:pt x="860" y="498"/>
                </a:cubicBezTo>
                <a:cubicBezTo>
                  <a:pt x="860" y="498"/>
                  <a:pt x="860" y="497"/>
                  <a:pt x="860" y="497"/>
                </a:cubicBezTo>
                <a:cubicBezTo>
                  <a:pt x="860" y="496"/>
                  <a:pt x="860" y="495"/>
                  <a:pt x="860" y="495"/>
                </a:cubicBezTo>
                <a:cubicBezTo>
                  <a:pt x="861" y="494"/>
                  <a:pt x="863" y="494"/>
                  <a:pt x="864" y="494"/>
                </a:cubicBezTo>
                <a:close/>
                <a:moveTo>
                  <a:pt x="860" y="498"/>
                </a:moveTo>
                <a:cubicBezTo>
                  <a:pt x="860" y="498"/>
                  <a:pt x="860" y="498"/>
                  <a:pt x="860" y="498"/>
                </a:cubicBezTo>
                <a:cubicBezTo>
                  <a:pt x="860" y="498"/>
                  <a:pt x="860" y="498"/>
                  <a:pt x="860" y="497"/>
                </a:cubicBezTo>
                <a:cubicBezTo>
                  <a:pt x="860" y="498"/>
                  <a:pt x="860" y="498"/>
                  <a:pt x="860" y="498"/>
                </a:cubicBezTo>
                <a:close/>
                <a:moveTo>
                  <a:pt x="861" y="499"/>
                </a:moveTo>
                <a:cubicBezTo>
                  <a:pt x="864" y="499"/>
                  <a:pt x="867" y="499"/>
                  <a:pt x="870" y="499"/>
                </a:cubicBezTo>
                <a:cubicBezTo>
                  <a:pt x="870" y="499"/>
                  <a:pt x="869" y="499"/>
                  <a:pt x="868" y="499"/>
                </a:cubicBezTo>
                <a:cubicBezTo>
                  <a:pt x="866" y="499"/>
                  <a:pt x="864" y="500"/>
                  <a:pt x="862" y="500"/>
                </a:cubicBezTo>
                <a:cubicBezTo>
                  <a:pt x="862" y="500"/>
                  <a:pt x="862" y="500"/>
                  <a:pt x="862" y="500"/>
                </a:cubicBezTo>
                <a:cubicBezTo>
                  <a:pt x="862" y="500"/>
                  <a:pt x="861" y="499"/>
                  <a:pt x="861" y="499"/>
                </a:cubicBezTo>
                <a:close/>
                <a:moveTo>
                  <a:pt x="876" y="495"/>
                </a:moveTo>
                <a:cubicBezTo>
                  <a:pt x="876" y="496"/>
                  <a:pt x="876" y="496"/>
                  <a:pt x="876" y="497"/>
                </a:cubicBezTo>
                <a:cubicBezTo>
                  <a:pt x="876" y="497"/>
                  <a:pt x="876" y="497"/>
                  <a:pt x="876" y="497"/>
                </a:cubicBezTo>
                <a:cubicBezTo>
                  <a:pt x="875" y="497"/>
                  <a:pt x="875" y="497"/>
                  <a:pt x="875" y="497"/>
                </a:cubicBezTo>
                <a:cubicBezTo>
                  <a:pt x="875" y="496"/>
                  <a:pt x="875" y="494"/>
                  <a:pt x="875" y="492"/>
                </a:cubicBezTo>
                <a:cubicBezTo>
                  <a:pt x="875" y="492"/>
                  <a:pt x="876" y="492"/>
                  <a:pt x="876" y="492"/>
                </a:cubicBezTo>
                <a:cubicBezTo>
                  <a:pt x="876" y="493"/>
                  <a:pt x="876" y="494"/>
                  <a:pt x="876" y="495"/>
                </a:cubicBezTo>
                <a:close/>
                <a:moveTo>
                  <a:pt x="877" y="492"/>
                </a:moveTo>
                <a:cubicBezTo>
                  <a:pt x="880" y="492"/>
                  <a:pt x="883" y="491"/>
                  <a:pt x="886" y="490"/>
                </a:cubicBezTo>
                <a:cubicBezTo>
                  <a:pt x="883" y="493"/>
                  <a:pt x="879" y="495"/>
                  <a:pt x="876" y="497"/>
                </a:cubicBezTo>
                <a:cubicBezTo>
                  <a:pt x="876" y="495"/>
                  <a:pt x="877" y="494"/>
                  <a:pt x="877" y="492"/>
                </a:cubicBezTo>
                <a:close/>
                <a:moveTo>
                  <a:pt x="875" y="461"/>
                </a:moveTo>
                <a:cubicBezTo>
                  <a:pt x="874" y="456"/>
                  <a:pt x="873" y="450"/>
                  <a:pt x="872" y="445"/>
                </a:cubicBezTo>
                <a:cubicBezTo>
                  <a:pt x="872" y="444"/>
                  <a:pt x="872" y="444"/>
                  <a:pt x="872" y="443"/>
                </a:cubicBezTo>
                <a:cubicBezTo>
                  <a:pt x="872" y="444"/>
                  <a:pt x="872" y="445"/>
                  <a:pt x="872" y="445"/>
                </a:cubicBezTo>
                <a:cubicBezTo>
                  <a:pt x="873" y="449"/>
                  <a:pt x="874" y="453"/>
                  <a:pt x="874" y="457"/>
                </a:cubicBezTo>
                <a:cubicBezTo>
                  <a:pt x="874" y="458"/>
                  <a:pt x="875" y="460"/>
                  <a:pt x="875" y="461"/>
                </a:cubicBezTo>
                <a:close/>
                <a:moveTo>
                  <a:pt x="867" y="430"/>
                </a:moveTo>
                <a:cubicBezTo>
                  <a:pt x="867" y="431"/>
                  <a:pt x="867" y="431"/>
                  <a:pt x="866" y="431"/>
                </a:cubicBezTo>
                <a:cubicBezTo>
                  <a:pt x="866" y="431"/>
                  <a:pt x="866" y="432"/>
                  <a:pt x="866" y="432"/>
                </a:cubicBezTo>
                <a:cubicBezTo>
                  <a:pt x="866" y="431"/>
                  <a:pt x="866" y="431"/>
                  <a:pt x="866" y="431"/>
                </a:cubicBezTo>
                <a:cubicBezTo>
                  <a:pt x="866" y="430"/>
                  <a:pt x="865" y="430"/>
                  <a:pt x="864" y="430"/>
                </a:cubicBezTo>
                <a:cubicBezTo>
                  <a:pt x="864" y="429"/>
                  <a:pt x="865" y="428"/>
                  <a:pt x="866" y="428"/>
                </a:cubicBezTo>
                <a:cubicBezTo>
                  <a:pt x="866" y="429"/>
                  <a:pt x="867" y="429"/>
                  <a:pt x="867" y="430"/>
                </a:cubicBezTo>
                <a:close/>
                <a:moveTo>
                  <a:pt x="864" y="430"/>
                </a:moveTo>
                <a:cubicBezTo>
                  <a:pt x="863" y="430"/>
                  <a:pt x="863" y="431"/>
                  <a:pt x="863" y="431"/>
                </a:cubicBezTo>
                <a:cubicBezTo>
                  <a:pt x="852" y="448"/>
                  <a:pt x="853" y="469"/>
                  <a:pt x="856" y="488"/>
                </a:cubicBezTo>
                <a:cubicBezTo>
                  <a:pt x="854" y="479"/>
                  <a:pt x="854" y="468"/>
                  <a:pt x="854" y="460"/>
                </a:cubicBezTo>
                <a:cubicBezTo>
                  <a:pt x="854" y="452"/>
                  <a:pt x="855" y="444"/>
                  <a:pt x="857" y="437"/>
                </a:cubicBezTo>
                <a:cubicBezTo>
                  <a:pt x="859" y="433"/>
                  <a:pt x="861" y="429"/>
                  <a:pt x="865" y="427"/>
                </a:cubicBezTo>
                <a:cubicBezTo>
                  <a:pt x="865" y="427"/>
                  <a:pt x="865" y="427"/>
                  <a:pt x="865" y="427"/>
                </a:cubicBezTo>
                <a:cubicBezTo>
                  <a:pt x="865" y="428"/>
                  <a:pt x="864" y="429"/>
                  <a:pt x="864" y="430"/>
                </a:cubicBezTo>
                <a:close/>
                <a:moveTo>
                  <a:pt x="859" y="494"/>
                </a:moveTo>
                <a:cubicBezTo>
                  <a:pt x="859" y="494"/>
                  <a:pt x="859" y="494"/>
                  <a:pt x="859" y="494"/>
                </a:cubicBezTo>
                <a:cubicBezTo>
                  <a:pt x="859" y="494"/>
                  <a:pt x="859" y="494"/>
                  <a:pt x="858" y="494"/>
                </a:cubicBezTo>
                <a:cubicBezTo>
                  <a:pt x="858" y="494"/>
                  <a:pt x="858" y="494"/>
                  <a:pt x="858" y="494"/>
                </a:cubicBezTo>
                <a:cubicBezTo>
                  <a:pt x="858" y="494"/>
                  <a:pt x="859" y="494"/>
                  <a:pt x="859" y="494"/>
                </a:cubicBezTo>
                <a:close/>
                <a:moveTo>
                  <a:pt x="859" y="495"/>
                </a:moveTo>
                <a:cubicBezTo>
                  <a:pt x="859" y="495"/>
                  <a:pt x="859" y="495"/>
                  <a:pt x="859" y="495"/>
                </a:cubicBezTo>
                <a:cubicBezTo>
                  <a:pt x="859" y="495"/>
                  <a:pt x="859" y="495"/>
                  <a:pt x="859" y="495"/>
                </a:cubicBezTo>
                <a:cubicBezTo>
                  <a:pt x="859" y="495"/>
                  <a:pt x="859" y="495"/>
                  <a:pt x="859" y="495"/>
                </a:cubicBezTo>
                <a:close/>
                <a:moveTo>
                  <a:pt x="859" y="496"/>
                </a:moveTo>
                <a:cubicBezTo>
                  <a:pt x="859" y="497"/>
                  <a:pt x="859" y="497"/>
                  <a:pt x="859" y="498"/>
                </a:cubicBezTo>
                <a:cubicBezTo>
                  <a:pt x="858" y="498"/>
                  <a:pt x="858" y="498"/>
                  <a:pt x="858" y="498"/>
                </a:cubicBezTo>
                <a:cubicBezTo>
                  <a:pt x="857" y="497"/>
                  <a:pt x="857" y="496"/>
                  <a:pt x="856" y="495"/>
                </a:cubicBezTo>
                <a:cubicBezTo>
                  <a:pt x="857" y="495"/>
                  <a:pt x="858" y="495"/>
                  <a:pt x="858" y="495"/>
                </a:cubicBezTo>
                <a:cubicBezTo>
                  <a:pt x="858" y="495"/>
                  <a:pt x="859" y="496"/>
                  <a:pt x="859" y="496"/>
                </a:cubicBezTo>
                <a:close/>
                <a:moveTo>
                  <a:pt x="857" y="498"/>
                </a:moveTo>
                <a:cubicBezTo>
                  <a:pt x="853" y="498"/>
                  <a:pt x="849" y="499"/>
                  <a:pt x="845" y="499"/>
                </a:cubicBezTo>
                <a:cubicBezTo>
                  <a:pt x="845" y="498"/>
                  <a:pt x="845" y="498"/>
                  <a:pt x="844" y="497"/>
                </a:cubicBezTo>
                <a:cubicBezTo>
                  <a:pt x="844" y="497"/>
                  <a:pt x="844" y="497"/>
                  <a:pt x="844" y="497"/>
                </a:cubicBezTo>
                <a:cubicBezTo>
                  <a:pt x="848" y="496"/>
                  <a:pt x="852" y="496"/>
                  <a:pt x="856" y="495"/>
                </a:cubicBezTo>
                <a:cubicBezTo>
                  <a:pt x="856" y="496"/>
                  <a:pt x="857" y="497"/>
                  <a:pt x="857" y="498"/>
                </a:cubicBezTo>
                <a:close/>
                <a:moveTo>
                  <a:pt x="841" y="465"/>
                </a:moveTo>
                <a:cubicBezTo>
                  <a:pt x="840" y="458"/>
                  <a:pt x="840" y="451"/>
                  <a:pt x="838" y="444"/>
                </a:cubicBezTo>
                <a:cubicBezTo>
                  <a:pt x="838" y="442"/>
                  <a:pt x="837" y="439"/>
                  <a:pt x="837" y="437"/>
                </a:cubicBezTo>
                <a:cubicBezTo>
                  <a:pt x="837" y="436"/>
                  <a:pt x="836" y="435"/>
                  <a:pt x="835" y="435"/>
                </a:cubicBezTo>
                <a:cubicBezTo>
                  <a:pt x="834" y="434"/>
                  <a:pt x="834" y="433"/>
                  <a:pt x="833" y="432"/>
                </a:cubicBezTo>
                <a:cubicBezTo>
                  <a:pt x="833" y="431"/>
                  <a:pt x="833" y="431"/>
                  <a:pt x="833" y="431"/>
                </a:cubicBezTo>
                <a:cubicBezTo>
                  <a:pt x="833" y="430"/>
                  <a:pt x="832" y="429"/>
                  <a:pt x="831" y="429"/>
                </a:cubicBezTo>
                <a:cubicBezTo>
                  <a:pt x="832" y="428"/>
                  <a:pt x="833" y="427"/>
                  <a:pt x="834" y="426"/>
                </a:cubicBezTo>
                <a:cubicBezTo>
                  <a:pt x="834" y="426"/>
                  <a:pt x="834" y="426"/>
                  <a:pt x="834" y="426"/>
                </a:cubicBezTo>
                <a:cubicBezTo>
                  <a:pt x="835" y="428"/>
                  <a:pt x="837" y="431"/>
                  <a:pt x="838" y="434"/>
                </a:cubicBezTo>
                <a:cubicBezTo>
                  <a:pt x="841" y="443"/>
                  <a:pt x="842" y="454"/>
                  <a:pt x="843" y="465"/>
                </a:cubicBezTo>
                <a:cubicBezTo>
                  <a:pt x="843" y="474"/>
                  <a:pt x="844" y="483"/>
                  <a:pt x="844" y="492"/>
                </a:cubicBezTo>
                <a:cubicBezTo>
                  <a:pt x="844" y="493"/>
                  <a:pt x="844" y="494"/>
                  <a:pt x="844" y="495"/>
                </a:cubicBezTo>
                <a:cubicBezTo>
                  <a:pt x="842" y="485"/>
                  <a:pt x="842" y="475"/>
                  <a:pt x="841" y="465"/>
                </a:cubicBezTo>
                <a:close/>
                <a:moveTo>
                  <a:pt x="831" y="429"/>
                </a:moveTo>
                <a:cubicBezTo>
                  <a:pt x="829" y="427"/>
                  <a:pt x="828" y="425"/>
                  <a:pt x="826" y="424"/>
                </a:cubicBezTo>
                <a:cubicBezTo>
                  <a:pt x="828" y="423"/>
                  <a:pt x="831" y="424"/>
                  <a:pt x="833" y="426"/>
                </a:cubicBezTo>
                <a:cubicBezTo>
                  <a:pt x="832" y="427"/>
                  <a:pt x="832" y="428"/>
                  <a:pt x="831" y="429"/>
                </a:cubicBezTo>
                <a:close/>
                <a:moveTo>
                  <a:pt x="823" y="427"/>
                </a:moveTo>
                <a:cubicBezTo>
                  <a:pt x="826" y="424"/>
                  <a:pt x="828" y="426"/>
                  <a:pt x="830" y="429"/>
                </a:cubicBezTo>
                <a:cubicBezTo>
                  <a:pt x="830" y="429"/>
                  <a:pt x="829" y="429"/>
                  <a:pt x="829" y="430"/>
                </a:cubicBezTo>
                <a:cubicBezTo>
                  <a:pt x="829" y="430"/>
                  <a:pt x="829" y="431"/>
                  <a:pt x="829" y="431"/>
                </a:cubicBezTo>
                <a:cubicBezTo>
                  <a:pt x="829" y="431"/>
                  <a:pt x="828" y="432"/>
                  <a:pt x="828" y="432"/>
                </a:cubicBezTo>
                <a:cubicBezTo>
                  <a:pt x="827" y="431"/>
                  <a:pt x="827" y="430"/>
                  <a:pt x="826" y="429"/>
                </a:cubicBezTo>
                <a:cubicBezTo>
                  <a:pt x="825" y="428"/>
                  <a:pt x="823" y="429"/>
                  <a:pt x="823" y="430"/>
                </a:cubicBezTo>
                <a:cubicBezTo>
                  <a:pt x="819" y="436"/>
                  <a:pt x="817" y="444"/>
                  <a:pt x="816" y="452"/>
                </a:cubicBezTo>
                <a:cubicBezTo>
                  <a:pt x="816" y="444"/>
                  <a:pt x="817" y="437"/>
                  <a:pt x="820" y="431"/>
                </a:cubicBezTo>
                <a:cubicBezTo>
                  <a:pt x="821" y="429"/>
                  <a:pt x="822" y="428"/>
                  <a:pt x="823" y="427"/>
                </a:cubicBezTo>
                <a:close/>
                <a:moveTo>
                  <a:pt x="822" y="428"/>
                </a:moveTo>
                <a:cubicBezTo>
                  <a:pt x="823" y="426"/>
                  <a:pt x="824" y="425"/>
                  <a:pt x="825" y="424"/>
                </a:cubicBezTo>
                <a:cubicBezTo>
                  <a:pt x="824" y="425"/>
                  <a:pt x="823" y="426"/>
                  <a:pt x="822" y="428"/>
                </a:cubicBezTo>
                <a:close/>
                <a:moveTo>
                  <a:pt x="816" y="444"/>
                </a:moveTo>
                <a:cubicBezTo>
                  <a:pt x="816" y="447"/>
                  <a:pt x="816" y="450"/>
                  <a:pt x="816" y="453"/>
                </a:cubicBezTo>
                <a:cubicBezTo>
                  <a:pt x="814" y="468"/>
                  <a:pt x="815" y="483"/>
                  <a:pt x="820" y="495"/>
                </a:cubicBezTo>
                <a:cubicBezTo>
                  <a:pt x="820" y="496"/>
                  <a:pt x="820" y="496"/>
                  <a:pt x="821" y="496"/>
                </a:cubicBezTo>
                <a:cubicBezTo>
                  <a:pt x="821" y="497"/>
                  <a:pt x="821" y="498"/>
                  <a:pt x="822" y="499"/>
                </a:cubicBezTo>
                <a:cubicBezTo>
                  <a:pt x="822" y="499"/>
                  <a:pt x="821" y="499"/>
                  <a:pt x="821" y="499"/>
                </a:cubicBezTo>
                <a:cubicBezTo>
                  <a:pt x="819" y="494"/>
                  <a:pt x="817" y="488"/>
                  <a:pt x="816" y="482"/>
                </a:cubicBezTo>
                <a:cubicBezTo>
                  <a:pt x="813" y="470"/>
                  <a:pt x="813" y="456"/>
                  <a:pt x="816" y="443"/>
                </a:cubicBezTo>
                <a:cubicBezTo>
                  <a:pt x="816" y="440"/>
                  <a:pt x="818" y="436"/>
                  <a:pt x="819" y="433"/>
                </a:cubicBezTo>
                <a:cubicBezTo>
                  <a:pt x="818" y="438"/>
                  <a:pt x="817" y="443"/>
                  <a:pt x="816" y="444"/>
                </a:cubicBezTo>
                <a:close/>
                <a:moveTo>
                  <a:pt x="822" y="500"/>
                </a:moveTo>
                <a:cubicBezTo>
                  <a:pt x="822" y="500"/>
                  <a:pt x="822" y="500"/>
                  <a:pt x="822" y="500"/>
                </a:cubicBezTo>
                <a:cubicBezTo>
                  <a:pt x="822" y="500"/>
                  <a:pt x="822" y="500"/>
                  <a:pt x="822" y="500"/>
                </a:cubicBezTo>
                <a:cubicBezTo>
                  <a:pt x="822" y="500"/>
                  <a:pt x="821" y="500"/>
                  <a:pt x="821" y="500"/>
                </a:cubicBezTo>
                <a:cubicBezTo>
                  <a:pt x="822" y="500"/>
                  <a:pt x="822" y="500"/>
                  <a:pt x="822" y="500"/>
                </a:cubicBezTo>
                <a:close/>
                <a:moveTo>
                  <a:pt x="821" y="500"/>
                </a:moveTo>
                <a:cubicBezTo>
                  <a:pt x="819" y="501"/>
                  <a:pt x="816" y="501"/>
                  <a:pt x="814" y="501"/>
                </a:cubicBezTo>
                <a:cubicBezTo>
                  <a:pt x="813" y="501"/>
                  <a:pt x="813" y="501"/>
                  <a:pt x="812" y="501"/>
                </a:cubicBezTo>
                <a:cubicBezTo>
                  <a:pt x="815" y="501"/>
                  <a:pt x="818" y="500"/>
                  <a:pt x="821" y="500"/>
                </a:cubicBezTo>
                <a:cubicBezTo>
                  <a:pt x="821" y="500"/>
                  <a:pt x="821" y="500"/>
                  <a:pt x="821" y="500"/>
                </a:cubicBezTo>
                <a:close/>
                <a:moveTo>
                  <a:pt x="806" y="501"/>
                </a:moveTo>
                <a:cubicBezTo>
                  <a:pt x="806" y="500"/>
                  <a:pt x="806" y="497"/>
                  <a:pt x="806" y="497"/>
                </a:cubicBezTo>
                <a:cubicBezTo>
                  <a:pt x="805" y="494"/>
                  <a:pt x="805" y="491"/>
                  <a:pt x="805" y="488"/>
                </a:cubicBezTo>
                <a:cubicBezTo>
                  <a:pt x="805" y="488"/>
                  <a:pt x="805" y="489"/>
                  <a:pt x="805" y="490"/>
                </a:cubicBezTo>
                <a:cubicBezTo>
                  <a:pt x="806" y="491"/>
                  <a:pt x="806" y="493"/>
                  <a:pt x="806" y="495"/>
                </a:cubicBezTo>
                <a:cubicBezTo>
                  <a:pt x="806" y="497"/>
                  <a:pt x="806" y="499"/>
                  <a:pt x="807" y="501"/>
                </a:cubicBezTo>
                <a:cubicBezTo>
                  <a:pt x="807" y="501"/>
                  <a:pt x="807" y="501"/>
                  <a:pt x="806" y="501"/>
                </a:cubicBezTo>
                <a:close/>
                <a:moveTo>
                  <a:pt x="798" y="443"/>
                </a:moveTo>
                <a:cubicBezTo>
                  <a:pt x="798" y="442"/>
                  <a:pt x="798" y="442"/>
                  <a:pt x="798" y="442"/>
                </a:cubicBezTo>
                <a:cubicBezTo>
                  <a:pt x="798" y="442"/>
                  <a:pt x="798" y="441"/>
                  <a:pt x="798" y="441"/>
                </a:cubicBezTo>
                <a:cubicBezTo>
                  <a:pt x="798" y="441"/>
                  <a:pt x="798" y="441"/>
                  <a:pt x="798" y="442"/>
                </a:cubicBezTo>
                <a:cubicBezTo>
                  <a:pt x="798" y="442"/>
                  <a:pt x="798" y="442"/>
                  <a:pt x="798" y="443"/>
                </a:cubicBezTo>
                <a:close/>
                <a:moveTo>
                  <a:pt x="772" y="486"/>
                </a:moveTo>
                <a:cubicBezTo>
                  <a:pt x="772" y="485"/>
                  <a:pt x="772" y="483"/>
                  <a:pt x="771" y="481"/>
                </a:cubicBezTo>
                <a:cubicBezTo>
                  <a:pt x="772" y="483"/>
                  <a:pt x="772" y="485"/>
                  <a:pt x="772" y="486"/>
                </a:cubicBezTo>
                <a:close/>
                <a:moveTo>
                  <a:pt x="774" y="494"/>
                </a:moveTo>
                <a:cubicBezTo>
                  <a:pt x="773" y="493"/>
                  <a:pt x="773" y="491"/>
                  <a:pt x="773" y="489"/>
                </a:cubicBezTo>
                <a:cubicBezTo>
                  <a:pt x="773" y="491"/>
                  <a:pt x="773" y="493"/>
                  <a:pt x="774" y="494"/>
                </a:cubicBezTo>
                <a:close/>
                <a:moveTo>
                  <a:pt x="744" y="503"/>
                </a:moveTo>
                <a:cubicBezTo>
                  <a:pt x="741" y="490"/>
                  <a:pt x="736" y="473"/>
                  <a:pt x="739" y="459"/>
                </a:cubicBezTo>
                <a:cubicBezTo>
                  <a:pt x="740" y="459"/>
                  <a:pt x="741" y="459"/>
                  <a:pt x="741" y="458"/>
                </a:cubicBezTo>
                <a:cubicBezTo>
                  <a:pt x="742" y="456"/>
                  <a:pt x="743" y="453"/>
                  <a:pt x="743" y="451"/>
                </a:cubicBezTo>
                <a:cubicBezTo>
                  <a:pt x="743" y="452"/>
                  <a:pt x="744" y="454"/>
                  <a:pt x="744" y="455"/>
                </a:cubicBezTo>
                <a:cubicBezTo>
                  <a:pt x="744" y="457"/>
                  <a:pt x="748" y="457"/>
                  <a:pt x="748" y="455"/>
                </a:cubicBezTo>
                <a:cubicBezTo>
                  <a:pt x="747" y="451"/>
                  <a:pt x="747" y="448"/>
                  <a:pt x="748" y="445"/>
                </a:cubicBezTo>
                <a:cubicBezTo>
                  <a:pt x="748" y="446"/>
                  <a:pt x="749" y="447"/>
                  <a:pt x="749" y="448"/>
                </a:cubicBezTo>
                <a:cubicBezTo>
                  <a:pt x="749" y="453"/>
                  <a:pt x="749" y="457"/>
                  <a:pt x="749" y="461"/>
                </a:cubicBezTo>
                <a:cubicBezTo>
                  <a:pt x="749" y="463"/>
                  <a:pt x="751" y="464"/>
                  <a:pt x="752" y="463"/>
                </a:cubicBezTo>
                <a:cubicBezTo>
                  <a:pt x="753" y="476"/>
                  <a:pt x="754" y="489"/>
                  <a:pt x="760" y="500"/>
                </a:cubicBezTo>
                <a:cubicBezTo>
                  <a:pt x="760" y="500"/>
                  <a:pt x="761" y="500"/>
                  <a:pt x="761" y="501"/>
                </a:cubicBezTo>
                <a:cubicBezTo>
                  <a:pt x="761" y="501"/>
                  <a:pt x="761" y="502"/>
                  <a:pt x="761" y="502"/>
                </a:cubicBezTo>
                <a:cubicBezTo>
                  <a:pt x="755" y="502"/>
                  <a:pt x="750" y="503"/>
                  <a:pt x="744" y="503"/>
                </a:cubicBezTo>
                <a:close/>
                <a:moveTo>
                  <a:pt x="748" y="439"/>
                </a:moveTo>
                <a:cubicBezTo>
                  <a:pt x="749" y="440"/>
                  <a:pt x="749" y="440"/>
                  <a:pt x="749" y="441"/>
                </a:cubicBezTo>
                <a:cubicBezTo>
                  <a:pt x="749" y="443"/>
                  <a:pt x="749" y="444"/>
                  <a:pt x="749" y="446"/>
                </a:cubicBezTo>
                <a:cubicBezTo>
                  <a:pt x="749" y="445"/>
                  <a:pt x="748" y="444"/>
                  <a:pt x="748" y="443"/>
                </a:cubicBezTo>
                <a:cubicBezTo>
                  <a:pt x="748" y="442"/>
                  <a:pt x="748" y="440"/>
                  <a:pt x="748" y="439"/>
                </a:cubicBezTo>
                <a:close/>
                <a:moveTo>
                  <a:pt x="733" y="427"/>
                </a:moveTo>
                <a:cubicBezTo>
                  <a:pt x="728" y="436"/>
                  <a:pt x="727" y="448"/>
                  <a:pt x="726" y="459"/>
                </a:cubicBezTo>
                <a:cubicBezTo>
                  <a:pt x="726" y="456"/>
                  <a:pt x="726" y="453"/>
                  <a:pt x="725" y="450"/>
                </a:cubicBezTo>
                <a:cubicBezTo>
                  <a:pt x="725" y="450"/>
                  <a:pt x="725" y="449"/>
                  <a:pt x="725" y="449"/>
                </a:cubicBezTo>
                <a:cubicBezTo>
                  <a:pt x="726" y="444"/>
                  <a:pt x="727" y="439"/>
                  <a:pt x="728" y="435"/>
                </a:cubicBezTo>
                <a:cubicBezTo>
                  <a:pt x="729" y="431"/>
                  <a:pt x="731" y="428"/>
                  <a:pt x="734" y="425"/>
                </a:cubicBezTo>
                <a:cubicBezTo>
                  <a:pt x="734" y="426"/>
                  <a:pt x="734" y="426"/>
                  <a:pt x="735" y="426"/>
                </a:cubicBezTo>
                <a:cubicBezTo>
                  <a:pt x="734" y="426"/>
                  <a:pt x="734" y="426"/>
                  <a:pt x="733" y="427"/>
                </a:cubicBezTo>
                <a:close/>
                <a:moveTo>
                  <a:pt x="726" y="463"/>
                </a:moveTo>
                <a:cubicBezTo>
                  <a:pt x="726" y="464"/>
                  <a:pt x="726" y="464"/>
                  <a:pt x="726" y="465"/>
                </a:cubicBezTo>
                <a:cubicBezTo>
                  <a:pt x="725" y="471"/>
                  <a:pt x="724" y="483"/>
                  <a:pt x="729" y="490"/>
                </a:cubicBezTo>
                <a:cubicBezTo>
                  <a:pt x="729" y="490"/>
                  <a:pt x="729" y="491"/>
                  <a:pt x="730" y="492"/>
                </a:cubicBezTo>
                <a:cubicBezTo>
                  <a:pt x="730" y="494"/>
                  <a:pt x="730" y="497"/>
                  <a:pt x="731" y="501"/>
                </a:cubicBezTo>
                <a:cubicBezTo>
                  <a:pt x="731" y="497"/>
                  <a:pt x="730" y="493"/>
                  <a:pt x="729" y="490"/>
                </a:cubicBezTo>
                <a:cubicBezTo>
                  <a:pt x="730" y="491"/>
                  <a:pt x="732" y="492"/>
                  <a:pt x="733" y="493"/>
                </a:cubicBezTo>
                <a:cubicBezTo>
                  <a:pt x="736" y="494"/>
                  <a:pt x="737" y="490"/>
                  <a:pt x="734" y="489"/>
                </a:cubicBezTo>
                <a:cubicBezTo>
                  <a:pt x="727" y="486"/>
                  <a:pt x="730" y="466"/>
                  <a:pt x="730" y="460"/>
                </a:cubicBezTo>
                <a:cubicBezTo>
                  <a:pt x="731" y="451"/>
                  <a:pt x="732" y="440"/>
                  <a:pt x="736" y="431"/>
                </a:cubicBezTo>
                <a:cubicBezTo>
                  <a:pt x="736" y="432"/>
                  <a:pt x="737" y="433"/>
                  <a:pt x="737" y="434"/>
                </a:cubicBezTo>
                <a:cubicBezTo>
                  <a:pt x="737" y="434"/>
                  <a:pt x="737" y="435"/>
                  <a:pt x="737" y="435"/>
                </a:cubicBezTo>
                <a:cubicBezTo>
                  <a:pt x="737" y="435"/>
                  <a:pt x="737" y="435"/>
                  <a:pt x="737" y="435"/>
                </a:cubicBezTo>
                <a:cubicBezTo>
                  <a:pt x="737" y="435"/>
                  <a:pt x="737" y="435"/>
                  <a:pt x="736" y="435"/>
                </a:cubicBezTo>
                <a:cubicBezTo>
                  <a:pt x="733" y="437"/>
                  <a:pt x="736" y="449"/>
                  <a:pt x="736" y="452"/>
                </a:cubicBezTo>
                <a:cubicBezTo>
                  <a:pt x="736" y="469"/>
                  <a:pt x="736" y="486"/>
                  <a:pt x="737" y="503"/>
                </a:cubicBezTo>
                <a:cubicBezTo>
                  <a:pt x="735" y="503"/>
                  <a:pt x="733" y="503"/>
                  <a:pt x="731" y="503"/>
                </a:cubicBezTo>
                <a:cubicBezTo>
                  <a:pt x="731" y="502"/>
                  <a:pt x="731" y="501"/>
                  <a:pt x="731" y="501"/>
                </a:cubicBezTo>
                <a:cubicBezTo>
                  <a:pt x="731" y="502"/>
                  <a:pt x="731" y="502"/>
                  <a:pt x="731" y="503"/>
                </a:cubicBezTo>
                <a:cubicBezTo>
                  <a:pt x="730" y="503"/>
                  <a:pt x="730" y="503"/>
                  <a:pt x="729" y="503"/>
                </a:cubicBezTo>
                <a:cubicBezTo>
                  <a:pt x="725" y="486"/>
                  <a:pt x="723" y="469"/>
                  <a:pt x="725" y="451"/>
                </a:cubicBezTo>
                <a:cubicBezTo>
                  <a:pt x="725" y="455"/>
                  <a:pt x="725" y="459"/>
                  <a:pt x="726" y="463"/>
                </a:cubicBezTo>
                <a:close/>
                <a:moveTo>
                  <a:pt x="706" y="425"/>
                </a:moveTo>
                <a:cubicBezTo>
                  <a:pt x="706" y="426"/>
                  <a:pt x="706" y="427"/>
                  <a:pt x="706" y="427"/>
                </a:cubicBezTo>
                <a:cubicBezTo>
                  <a:pt x="705" y="427"/>
                  <a:pt x="705" y="426"/>
                  <a:pt x="704" y="425"/>
                </a:cubicBezTo>
                <a:cubicBezTo>
                  <a:pt x="704" y="424"/>
                  <a:pt x="704" y="424"/>
                  <a:pt x="704" y="423"/>
                </a:cubicBezTo>
                <a:cubicBezTo>
                  <a:pt x="703" y="423"/>
                  <a:pt x="702" y="422"/>
                  <a:pt x="701" y="422"/>
                </a:cubicBezTo>
                <a:cubicBezTo>
                  <a:pt x="700" y="420"/>
                  <a:pt x="698" y="419"/>
                  <a:pt x="696" y="419"/>
                </a:cubicBezTo>
                <a:cubicBezTo>
                  <a:pt x="696" y="419"/>
                  <a:pt x="696" y="419"/>
                  <a:pt x="695" y="419"/>
                </a:cubicBezTo>
                <a:cubicBezTo>
                  <a:pt x="696" y="419"/>
                  <a:pt x="696" y="419"/>
                  <a:pt x="696" y="419"/>
                </a:cubicBezTo>
                <a:cubicBezTo>
                  <a:pt x="696" y="419"/>
                  <a:pt x="695" y="419"/>
                  <a:pt x="695" y="419"/>
                </a:cubicBezTo>
                <a:cubicBezTo>
                  <a:pt x="696" y="419"/>
                  <a:pt x="696" y="419"/>
                  <a:pt x="696" y="419"/>
                </a:cubicBezTo>
                <a:cubicBezTo>
                  <a:pt x="697" y="419"/>
                  <a:pt x="697" y="419"/>
                  <a:pt x="697" y="419"/>
                </a:cubicBezTo>
                <a:cubicBezTo>
                  <a:pt x="697" y="419"/>
                  <a:pt x="697" y="419"/>
                  <a:pt x="697" y="419"/>
                </a:cubicBezTo>
                <a:cubicBezTo>
                  <a:pt x="698" y="420"/>
                  <a:pt x="700" y="421"/>
                  <a:pt x="701" y="422"/>
                </a:cubicBezTo>
                <a:cubicBezTo>
                  <a:pt x="701" y="422"/>
                  <a:pt x="700" y="421"/>
                  <a:pt x="700" y="421"/>
                </a:cubicBezTo>
                <a:cubicBezTo>
                  <a:pt x="699" y="420"/>
                  <a:pt x="698" y="420"/>
                  <a:pt x="697" y="419"/>
                </a:cubicBezTo>
                <a:cubicBezTo>
                  <a:pt x="699" y="420"/>
                  <a:pt x="700" y="421"/>
                  <a:pt x="701" y="422"/>
                </a:cubicBezTo>
                <a:cubicBezTo>
                  <a:pt x="700" y="422"/>
                  <a:pt x="700" y="423"/>
                  <a:pt x="700" y="423"/>
                </a:cubicBezTo>
                <a:cubicBezTo>
                  <a:pt x="700" y="424"/>
                  <a:pt x="700" y="424"/>
                  <a:pt x="700" y="424"/>
                </a:cubicBezTo>
                <a:cubicBezTo>
                  <a:pt x="699" y="423"/>
                  <a:pt x="699" y="422"/>
                  <a:pt x="698" y="420"/>
                </a:cubicBezTo>
                <a:cubicBezTo>
                  <a:pt x="697" y="419"/>
                  <a:pt x="695" y="419"/>
                  <a:pt x="695" y="420"/>
                </a:cubicBezTo>
                <a:cubicBezTo>
                  <a:pt x="694" y="423"/>
                  <a:pt x="693" y="425"/>
                  <a:pt x="692" y="427"/>
                </a:cubicBezTo>
                <a:cubicBezTo>
                  <a:pt x="692" y="426"/>
                  <a:pt x="692" y="425"/>
                  <a:pt x="692" y="423"/>
                </a:cubicBezTo>
                <a:cubicBezTo>
                  <a:pt x="691" y="422"/>
                  <a:pt x="690" y="422"/>
                  <a:pt x="689" y="422"/>
                </a:cubicBezTo>
                <a:cubicBezTo>
                  <a:pt x="689" y="422"/>
                  <a:pt x="689" y="422"/>
                  <a:pt x="689" y="422"/>
                </a:cubicBezTo>
                <a:cubicBezTo>
                  <a:pt x="689" y="421"/>
                  <a:pt x="688" y="421"/>
                  <a:pt x="688" y="421"/>
                </a:cubicBezTo>
                <a:cubicBezTo>
                  <a:pt x="690" y="420"/>
                  <a:pt x="692" y="419"/>
                  <a:pt x="695" y="419"/>
                </a:cubicBezTo>
                <a:cubicBezTo>
                  <a:pt x="695" y="419"/>
                  <a:pt x="695" y="419"/>
                  <a:pt x="695" y="419"/>
                </a:cubicBezTo>
                <a:cubicBezTo>
                  <a:pt x="693" y="419"/>
                  <a:pt x="691" y="419"/>
                  <a:pt x="688" y="420"/>
                </a:cubicBezTo>
                <a:cubicBezTo>
                  <a:pt x="688" y="420"/>
                  <a:pt x="688" y="421"/>
                  <a:pt x="687" y="421"/>
                </a:cubicBezTo>
                <a:cubicBezTo>
                  <a:pt x="687" y="421"/>
                  <a:pt x="686" y="421"/>
                  <a:pt x="686" y="421"/>
                </a:cubicBezTo>
                <a:cubicBezTo>
                  <a:pt x="684" y="423"/>
                  <a:pt x="682" y="425"/>
                  <a:pt x="681" y="427"/>
                </a:cubicBezTo>
                <a:cubicBezTo>
                  <a:pt x="682" y="426"/>
                  <a:pt x="682" y="425"/>
                  <a:pt x="683" y="424"/>
                </a:cubicBezTo>
                <a:cubicBezTo>
                  <a:pt x="683" y="423"/>
                  <a:pt x="684" y="422"/>
                  <a:pt x="685" y="421"/>
                </a:cubicBezTo>
                <a:cubicBezTo>
                  <a:pt x="686" y="420"/>
                  <a:pt x="688" y="419"/>
                  <a:pt x="690" y="418"/>
                </a:cubicBezTo>
                <a:cubicBezTo>
                  <a:pt x="688" y="419"/>
                  <a:pt x="687" y="419"/>
                  <a:pt x="685" y="420"/>
                </a:cubicBezTo>
                <a:cubicBezTo>
                  <a:pt x="692" y="413"/>
                  <a:pt x="703" y="410"/>
                  <a:pt x="708" y="421"/>
                </a:cubicBezTo>
                <a:cubicBezTo>
                  <a:pt x="708" y="422"/>
                  <a:pt x="709" y="423"/>
                  <a:pt x="709" y="423"/>
                </a:cubicBezTo>
                <a:cubicBezTo>
                  <a:pt x="708" y="423"/>
                  <a:pt x="706" y="424"/>
                  <a:pt x="706" y="425"/>
                </a:cubicBezTo>
                <a:close/>
                <a:moveTo>
                  <a:pt x="676" y="437"/>
                </a:moveTo>
                <a:cubicBezTo>
                  <a:pt x="676" y="437"/>
                  <a:pt x="676" y="437"/>
                  <a:pt x="676" y="436"/>
                </a:cubicBezTo>
                <a:cubicBezTo>
                  <a:pt x="677" y="433"/>
                  <a:pt x="678" y="428"/>
                  <a:pt x="681" y="425"/>
                </a:cubicBezTo>
                <a:cubicBezTo>
                  <a:pt x="679" y="429"/>
                  <a:pt x="677" y="433"/>
                  <a:pt x="676" y="437"/>
                </a:cubicBezTo>
                <a:close/>
                <a:moveTo>
                  <a:pt x="680" y="429"/>
                </a:moveTo>
                <a:cubicBezTo>
                  <a:pt x="679" y="430"/>
                  <a:pt x="679" y="430"/>
                  <a:pt x="679" y="430"/>
                </a:cubicBezTo>
                <a:cubicBezTo>
                  <a:pt x="679" y="430"/>
                  <a:pt x="679" y="430"/>
                  <a:pt x="680" y="429"/>
                </a:cubicBezTo>
                <a:close/>
                <a:moveTo>
                  <a:pt x="679" y="505"/>
                </a:moveTo>
                <a:cubicBezTo>
                  <a:pt x="679" y="505"/>
                  <a:pt x="678" y="505"/>
                  <a:pt x="678" y="505"/>
                </a:cubicBezTo>
                <a:cubicBezTo>
                  <a:pt x="677" y="503"/>
                  <a:pt x="677" y="500"/>
                  <a:pt x="676" y="497"/>
                </a:cubicBezTo>
                <a:cubicBezTo>
                  <a:pt x="677" y="500"/>
                  <a:pt x="678" y="502"/>
                  <a:pt x="679" y="505"/>
                </a:cubicBezTo>
                <a:close/>
                <a:moveTo>
                  <a:pt x="679" y="505"/>
                </a:moveTo>
                <a:cubicBezTo>
                  <a:pt x="679" y="507"/>
                  <a:pt x="680" y="508"/>
                  <a:pt x="680" y="509"/>
                </a:cubicBezTo>
                <a:cubicBezTo>
                  <a:pt x="680" y="509"/>
                  <a:pt x="680" y="509"/>
                  <a:pt x="680" y="509"/>
                </a:cubicBezTo>
                <a:cubicBezTo>
                  <a:pt x="680" y="509"/>
                  <a:pt x="680" y="509"/>
                  <a:pt x="680" y="509"/>
                </a:cubicBezTo>
                <a:cubicBezTo>
                  <a:pt x="679" y="508"/>
                  <a:pt x="679" y="507"/>
                  <a:pt x="678" y="505"/>
                </a:cubicBezTo>
                <a:cubicBezTo>
                  <a:pt x="679" y="505"/>
                  <a:pt x="679" y="505"/>
                  <a:pt x="679" y="505"/>
                </a:cubicBezTo>
                <a:close/>
                <a:moveTo>
                  <a:pt x="630" y="507"/>
                </a:moveTo>
                <a:cubicBezTo>
                  <a:pt x="630" y="483"/>
                  <a:pt x="631" y="459"/>
                  <a:pt x="632" y="436"/>
                </a:cubicBezTo>
                <a:cubicBezTo>
                  <a:pt x="633" y="435"/>
                  <a:pt x="634" y="435"/>
                  <a:pt x="635" y="434"/>
                </a:cubicBezTo>
                <a:cubicBezTo>
                  <a:pt x="635" y="434"/>
                  <a:pt x="635" y="435"/>
                  <a:pt x="635" y="435"/>
                </a:cubicBezTo>
                <a:cubicBezTo>
                  <a:pt x="635" y="443"/>
                  <a:pt x="634" y="450"/>
                  <a:pt x="634" y="457"/>
                </a:cubicBezTo>
                <a:cubicBezTo>
                  <a:pt x="634" y="471"/>
                  <a:pt x="634" y="485"/>
                  <a:pt x="636" y="499"/>
                </a:cubicBezTo>
                <a:cubicBezTo>
                  <a:pt x="636" y="499"/>
                  <a:pt x="637" y="499"/>
                  <a:pt x="637" y="499"/>
                </a:cubicBezTo>
                <a:cubicBezTo>
                  <a:pt x="634" y="477"/>
                  <a:pt x="636" y="455"/>
                  <a:pt x="636" y="433"/>
                </a:cubicBezTo>
                <a:cubicBezTo>
                  <a:pt x="638" y="432"/>
                  <a:pt x="639" y="431"/>
                  <a:pt x="641" y="431"/>
                </a:cubicBezTo>
                <a:cubicBezTo>
                  <a:pt x="641" y="432"/>
                  <a:pt x="641" y="433"/>
                  <a:pt x="642" y="434"/>
                </a:cubicBezTo>
                <a:cubicBezTo>
                  <a:pt x="639" y="443"/>
                  <a:pt x="639" y="453"/>
                  <a:pt x="640" y="462"/>
                </a:cubicBezTo>
                <a:cubicBezTo>
                  <a:pt x="640" y="476"/>
                  <a:pt x="642" y="490"/>
                  <a:pt x="642" y="504"/>
                </a:cubicBezTo>
                <a:cubicBezTo>
                  <a:pt x="643" y="505"/>
                  <a:pt x="644" y="505"/>
                  <a:pt x="643" y="504"/>
                </a:cubicBezTo>
                <a:cubicBezTo>
                  <a:pt x="643" y="492"/>
                  <a:pt x="642" y="480"/>
                  <a:pt x="641" y="468"/>
                </a:cubicBezTo>
                <a:cubicBezTo>
                  <a:pt x="640" y="457"/>
                  <a:pt x="639" y="444"/>
                  <a:pt x="643" y="434"/>
                </a:cubicBezTo>
                <a:cubicBezTo>
                  <a:pt x="645" y="435"/>
                  <a:pt x="648" y="436"/>
                  <a:pt x="651" y="436"/>
                </a:cubicBezTo>
                <a:cubicBezTo>
                  <a:pt x="652" y="440"/>
                  <a:pt x="653" y="444"/>
                  <a:pt x="654" y="448"/>
                </a:cubicBezTo>
                <a:cubicBezTo>
                  <a:pt x="654" y="449"/>
                  <a:pt x="654" y="449"/>
                  <a:pt x="655" y="450"/>
                </a:cubicBezTo>
                <a:cubicBezTo>
                  <a:pt x="656" y="464"/>
                  <a:pt x="657" y="479"/>
                  <a:pt x="661" y="493"/>
                </a:cubicBezTo>
                <a:cubicBezTo>
                  <a:pt x="661" y="493"/>
                  <a:pt x="661" y="493"/>
                  <a:pt x="661" y="493"/>
                </a:cubicBezTo>
                <a:cubicBezTo>
                  <a:pt x="661" y="497"/>
                  <a:pt x="661" y="501"/>
                  <a:pt x="661" y="506"/>
                </a:cubicBezTo>
                <a:cubicBezTo>
                  <a:pt x="651" y="506"/>
                  <a:pt x="641" y="506"/>
                  <a:pt x="630" y="507"/>
                </a:cubicBezTo>
                <a:close/>
                <a:moveTo>
                  <a:pt x="624" y="437"/>
                </a:moveTo>
                <a:cubicBezTo>
                  <a:pt x="623" y="438"/>
                  <a:pt x="623" y="439"/>
                  <a:pt x="623" y="440"/>
                </a:cubicBezTo>
                <a:cubicBezTo>
                  <a:pt x="623" y="437"/>
                  <a:pt x="623" y="435"/>
                  <a:pt x="622" y="433"/>
                </a:cubicBezTo>
                <a:cubicBezTo>
                  <a:pt x="627" y="421"/>
                  <a:pt x="638" y="408"/>
                  <a:pt x="647" y="416"/>
                </a:cubicBezTo>
                <a:cubicBezTo>
                  <a:pt x="646" y="415"/>
                  <a:pt x="645" y="415"/>
                  <a:pt x="644" y="414"/>
                </a:cubicBezTo>
                <a:cubicBezTo>
                  <a:pt x="643" y="414"/>
                  <a:pt x="643" y="414"/>
                  <a:pt x="642" y="414"/>
                </a:cubicBezTo>
                <a:cubicBezTo>
                  <a:pt x="640" y="416"/>
                  <a:pt x="637" y="418"/>
                  <a:pt x="635" y="420"/>
                </a:cubicBezTo>
                <a:cubicBezTo>
                  <a:pt x="635" y="419"/>
                  <a:pt x="634" y="420"/>
                  <a:pt x="634" y="420"/>
                </a:cubicBezTo>
                <a:cubicBezTo>
                  <a:pt x="634" y="420"/>
                  <a:pt x="634" y="420"/>
                  <a:pt x="634" y="420"/>
                </a:cubicBezTo>
                <a:cubicBezTo>
                  <a:pt x="630" y="425"/>
                  <a:pt x="626" y="430"/>
                  <a:pt x="624" y="437"/>
                </a:cubicBezTo>
                <a:close/>
                <a:moveTo>
                  <a:pt x="632" y="429"/>
                </a:moveTo>
                <a:cubicBezTo>
                  <a:pt x="633" y="428"/>
                  <a:pt x="634" y="427"/>
                  <a:pt x="635" y="426"/>
                </a:cubicBezTo>
                <a:cubicBezTo>
                  <a:pt x="635" y="426"/>
                  <a:pt x="635" y="427"/>
                  <a:pt x="635" y="428"/>
                </a:cubicBezTo>
                <a:cubicBezTo>
                  <a:pt x="634" y="428"/>
                  <a:pt x="633" y="429"/>
                  <a:pt x="633" y="429"/>
                </a:cubicBezTo>
                <a:cubicBezTo>
                  <a:pt x="633" y="429"/>
                  <a:pt x="633" y="429"/>
                  <a:pt x="633" y="429"/>
                </a:cubicBezTo>
                <a:cubicBezTo>
                  <a:pt x="633" y="429"/>
                  <a:pt x="633" y="429"/>
                  <a:pt x="632" y="429"/>
                </a:cubicBezTo>
                <a:close/>
                <a:moveTo>
                  <a:pt x="632" y="431"/>
                </a:moveTo>
                <a:cubicBezTo>
                  <a:pt x="631" y="431"/>
                  <a:pt x="631" y="432"/>
                  <a:pt x="630" y="432"/>
                </a:cubicBezTo>
                <a:cubicBezTo>
                  <a:pt x="631" y="431"/>
                  <a:pt x="631" y="431"/>
                  <a:pt x="632" y="430"/>
                </a:cubicBezTo>
                <a:cubicBezTo>
                  <a:pt x="632" y="430"/>
                  <a:pt x="632" y="430"/>
                  <a:pt x="632" y="431"/>
                </a:cubicBezTo>
                <a:close/>
                <a:moveTo>
                  <a:pt x="648" y="426"/>
                </a:moveTo>
                <a:cubicBezTo>
                  <a:pt x="648" y="426"/>
                  <a:pt x="648" y="426"/>
                  <a:pt x="648" y="426"/>
                </a:cubicBezTo>
                <a:cubicBezTo>
                  <a:pt x="648" y="426"/>
                  <a:pt x="648" y="426"/>
                  <a:pt x="648" y="426"/>
                </a:cubicBezTo>
                <a:cubicBezTo>
                  <a:pt x="648" y="426"/>
                  <a:pt x="648" y="426"/>
                  <a:pt x="648" y="426"/>
                </a:cubicBezTo>
                <a:close/>
                <a:moveTo>
                  <a:pt x="648" y="422"/>
                </a:moveTo>
                <a:cubicBezTo>
                  <a:pt x="647" y="421"/>
                  <a:pt x="646" y="421"/>
                  <a:pt x="646" y="422"/>
                </a:cubicBezTo>
                <a:cubicBezTo>
                  <a:pt x="642" y="423"/>
                  <a:pt x="639" y="424"/>
                  <a:pt x="636" y="427"/>
                </a:cubicBezTo>
                <a:cubicBezTo>
                  <a:pt x="636" y="426"/>
                  <a:pt x="636" y="425"/>
                  <a:pt x="636" y="425"/>
                </a:cubicBezTo>
                <a:cubicBezTo>
                  <a:pt x="640" y="420"/>
                  <a:pt x="645" y="417"/>
                  <a:pt x="648" y="422"/>
                </a:cubicBezTo>
                <a:cubicBezTo>
                  <a:pt x="648" y="422"/>
                  <a:pt x="648" y="422"/>
                  <a:pt x="648" y="422"/>
                </a:cubicBezTo>
                <a:close/>
                <a:moveTo>
                  <a:pt x="647" y="426"/>
                </a:moveTo>
                <a:cubicBezTo>
                  <a:pt x="647" y="426"/>
                  <a:pt x="647" y="426"/>
                  <a:pt x="647" y="426"/>
                </a:cubicBezTo>
                <a:cubicBezTo>
                  <a:pt x="647" y="426"/>
                  <a:pt x="647" y="427"/>
                  <a:pt x="648" y="428"/>
                </a:cubicBezTo>
                <a:cubicBezTo>
                  <a:pt x="646" y="427"/>
                  <a:pt x="645" y="427"/>
                  <a:pt x="643" y="427"/>
                </a:cubicBezTo>
                <a:cubicBezTo>
                  <a:pt x="644" y="426"/>
                  <a:pt x="645" y="426"/>
                  <a:pt x="647" y="426"/>
                </a:cubicBezTo>
                <a:close/>
                <a:moveTo>
                  <a:pt x="652" y="428"/>
                </a:moveTo>
                <a:cubicBezTo>
                  <a:pt x="651" y="427"/>
                  <a:pt x="651" y="427"/>
                  <a:pt x="651" y="426"/>
                </a:cubicBezTo>
                <a:cubicBezTo>
                  <a:pt x="651" y="426"/>
                  <a:pt x="652" y="426"/>
                  <a:pt x="652" y="425"/>
                </a:cubicBezTo>
                <a:cubicBezTo>
                  <a:pt x="652" y="426"/>
                  <a:pt x="653" y="426"/>
                  <a:pt x="653" y="426"/>
                </a:cubicBezTo>
                <a:cubicBezTo>
                  <a:pt x="652" y="427"/>
                  <a:pt x="652" y="427"/>
                  <a:pt x="652" y="428"/>
                </a:cubicBezTo>
                <a:close/>
                <a:moveTo>
                  <a:pt x="663" y="477"/>
                </a:moveTo>
                <a:cubicBezTo>
                  <a:pt x="663" y="480"/>
                  <a:pt x="663" y="482"/>
                  <a:pt x="663" y="484"/>
                </a:cubicBezTo>
                <a:cubicBezTo>
                  <a:pt x="663" y="482"/>
                  <a:pt x="662" y="480"/>
                  <a:pt x="662" y="478"/>
                </a:cubicBezTo>
                <a:cubicBezTo>
                  <a:pt x="662" y="478"/>
                  <a:pt x="663" y="478"/>
                  <a:pt x="663" y="477"/>
                </a:cubicBezTo>
                <a:close/>
                <a:moveTo>
                  <a:pt x="622" y="432"/>
                </a:moveTo>
                <a:cubicBezTo>
                  <a:pt x="617" y="443"/>
                  <a:pt x="618" y="456"/>
                  <a:pt x="618" y="468"/>
                </a:cubicBezTo>
                <a:cubicBezTo>
                  <a:pt x="619" y="478"/>
                  <a:pt x="620" y="489"/>
                  <a:pt x="622" y="499"/>
                </a:cubicBezTo>
                <a:cubicBezTo>
                  <a:pt x="621" y="501"/>
                  <a:pt x="621" y="504"/>
                  <a:pt x="620" y="502"/>
                </a:cubicBezTo>
                <a:cubicBezTo>
                  <a:pt x="620" y="499"/>
                  <a:pt x="620" y="497"/>
                  <a:pt x="620" y="495"/>
                </a:cubicBezTo>
                <a:cubicBezTo>
                  <a:pt x="618" y="472"/>
                  <a:pt x="615" y="448"/>
                  <a:pt x="622" y="426"/>
                </a:cubicBezTo>
                <a:cubicBezTo>
                  <a:pt x="622" y="428"/>
                  <a:pt x="622" y="430"/>
                  <a:pt x="622" y="432"/>
                </a:cubicBezTo>
                <a:close/>
                <a:moveTo>
                  <a:pt x="620" y="485"/>
                </a:moveTo>
                <a:cubicBezTo>
                  <a:pt x="618" y="470"/>
                  <a:pt x="617" y="455"/>
                  <a:pt x="620" y="441"/>
                </a:cubicBezTo>
                <a:cubicBezTo>
                  <a:pt x="620" y="439"/>
                  <a:pt x="621" y="436"/>
                  <a:pt x="622" y="434"/>
                </a:cubicBezTo>
                <a:cubicBezTo>
                  <a:pt x="622" y="436"/>
                  <a:pt x="622" y="439"/>
                  <a:pt x="623" y="441"/>
                </a:cubicBezTo>
                <a:cubicBezTo>
                  <a:pt x="621" y="451"/>
                  <a:pt x="622" y="462"/>
                  <a:pt x="622" y="472"/>
                </a:cubicBezTo>
                <a:cubicBezTo>
                  <a:pt x="622" y="473"/>
                  <a:pt x="624" y="474"/>
                  <a:pt x="625" y="474"/>
                </a:cubicBezTo>
                <a:cubicBezTo>
                  <a:pt x="625" y="481"/>
                  <a:pt x="624" y="488"/>
                  <a:pt x="623" y="496"/>
                </a:cubicBezTo>
                <a:cubicBezTo>
                  <a:pt x="623" y="496"/>
                  <a:pt x="622" y="497"/>
                  <a:pt x="622" y="498"/>
                </a:cubicBezTo>
                <a:cubicBezTo>
                  <a:pt x="621" y="494"/>
                  <a:pt x="621" y="489"/>
                  <a:pt x="620" y="485"/>
                </a:cubicBezTo>
                <a:close/>
                <a:moveTo>
                  <a:pt x="626" y="507"/>
                </a:moveTo>
                <a:cubicBezTo>
                  <a:pt x="625" y="509"/>
                  <a:pt x="625" y="512"/>
                  <a:pt x="624" y="513"/>
                </a:cubicBezTo>
                <a:cubicBezTo>
                  <a:pt x="624" y="513"/>
                  <a:pt x="624" y="513"/>
                  <a:pt x="624" y="513"/>
                </a:cubicBezTo>
                <a:cubicBezTo>
                  <a:pt x="624" y="511"/>
                  <a:pt x="624" y="509"/>
                  <a:pt x="623" y="508"/>
                </a:cubicBezTo>
                <a:cubicBezTo>
                  <a:pt x="624" y="508"/>
                  <a:pt x="625" y="508"/>
                  <a:pt x="626" y="507"/>
                </a:cubicBezTo>
                <a:close/>
                <a:moveTo>
                  <a:pt x="714" y="510"/>
                </a:moveTo>
                <a:cubicBezTo>
                  <a:pt x="720" y="509"/>
                  <a:pt x="725" y="509"/>
                  <a:pt x="730" y="508"/>
                </a:cubicBezTo>
                <a:cubicBezTo>
                  <a:pt x="730" y="508"/>
                  <a:pt x="730" y="509"/>
                  <a:pt x="730" y="509"/>
                </a:cubicBezTo>
                <a:cubicBezTo>
                  <a:pt x="725" y="509"/>
                  <a:pt x="720" y="510"/>
                  <a:pt x="714" y="510"/>
                </a:cubicBezTo>
                <a:cubicBezTo>
                  <a:pt x="714" y="510"/>
                  <a:pt x="714" y="510"/>
                  <a:pt x="714" y="510"/>
                </a:cubicBezTo>
                <a:close/>
                <a:moveTo>
                  <a:pt x="731" y="508"/>
                </a:moveTo>
                <a:cubicBezTo>
                  <a:pt x="733" y="508"/>
                  <a:pt x="734" y="508"/>
                  <a:pt x="736" y="508"/>
                </a:cubicBezTo>
                <a:cubicBezTo>
                  <a:pt x="737" y="508"/>
                  <a:pt x="738" y="508"/>
                  <a:pt x="738" y="508"/>
                </a:cubicBezTo>
                <a:cubicBezTo>
                  <a:pt x="736" y="508"/>
                  <a:pt x="733" y="508"/>
                  <a:pt x="730" y="509"/>
                </a:cubicBezTo>
                <a:cubicBezTo>
                  <a:pt x="731" y="508"/>
                  <a:pt x="731" y="508"/>
                  <a:pt x="731" y="508"/>
                </a:cubicBezTo>
                <a:close/>
                <a:moveTo>
                  <a:pt x="776" y="505"/>
                </a:moveTo>
                <a:cubicBezTo>
                  <a:pt x="776" y="506"/>
                  <a:pt x="776" y="507"/>
                  <a:pt x="776" y="507"/>
                </a:cubicBezTo>
                <a:cubicBezTo>
                  <a:pt x="768" y="507"/>
                  <a:pt x="761" y="507"/>
                  <a:pt x="754" y="507"/>
                </a:cubicBezTo>
                <a:cubicBezTo>
                  <a:pt x="761" y="507"/>
                  <a:pt x="768" y="506"/>
                  <a:pt x="776" y="505"/>
                </a:cubicBezTo>
                <a:close/>
                <a:moveTo>
                  <a:pt x="776" y="505"/>
                </a:moveTo>
                <a:cubicBezTo>
                  <a:pt x="783" y="504"/>
                  <a:pt x="791" y="504"/>
                  <a:pt x="798" y="503"/>
                </a:cubicBezTo>
                <a:cubicBezTo>
                  <a:pt x="798" y="503"/>
                  <a:pt x="798" y="504"/>
                  <a:pt x="799" y="504"/>
                </a:cubicBezTo>
                <a:cubicBezTo>
                  <a:pt x="799" y="505"/>
                  <a:pt x="799" y="505"/>
                  <a:pt x="799" y="504"/>
                </a:cubicBezTo>
                <a:cubicBezTo>
                  <a:pt x="800" y="504"/>
                  <a:pt x="800" y="503"/>
                  <a:pt x="800" y="503"/>
                </a:cubicBezTo>
                <a:cubicBezTo>
                  <a:pt x="801" y="503"/>
                  <a:pt x="803" y="503"/>
                  <a:pt x="804" y="503"/>
                </a:cubicBezTo>
                <a:cubicBezTo>
                  <a:pt x="805" y="502"/>
                  <a:pt x="806" y="502"/>
                  <a:pt x="807" y="502"/>
                </a:cubicBezTo>
                <a:cubicBezTo>
                  <a:pt x="807" y="502"/>
                  <a:pt x="807" y="503"/>
                  <a:pt x="807" y="503"/>
                </a:cubicBezTo>
                <a:cubicBezTo>
                  <a:pt x="807" y="503"/>
                  <a:pt x="807" y="503"/>
                  <a:pt x="807" y="503"/>
                </a:cubicBezTo>
                <a:cubicBezTo>
                  <a:pt x="807" y="503"/>
                  <a:pt x="807" y="502"/>
                  <a:pt x="807" y="502"/>
                </a:cubicBezTo>
                <a:cubicBezTo>
                  <a:pt x="812" y="502"/>
                  <a:pt x="817" y="502"/>
                  <a:pt x="822" y="501"/>
                </a:cubicBezTo>
                <a:cubicBezTo>
                  <a:pt x="822" y="503"/>
                  <a:pt x="823" y="505"/>
                  <a:pt x="824" y="506"/>
                </a:cubicBezTo>
                <a:cubicBezTo>
                  <a:pt x="808" y="507"/>
                  <a:pt x="792" y="507"/>
                  <a:pt x="776" y="507"/>
                </a:cubicBezTo>
                <a:cubicBezTo>
                  <a:pt x="776" y="507"/>
                  <a:pt x="776" y="506"/>
                  <a:pt x="776" y="505"/>
                </a:cubicBezTo>
                <a:close/>
                <a:moveTo>
                  <a:pt x="825" y="505"/>
                </a:moveTo>
                <a:cubicBezTo>
                  <a:pt x="825" y="504"/>
                  <a:pt x="824" y="502"/>
                  <a:pt x="824" y="501"/>
                </a:cubicBezTo>
                <a:cubicBezTo>
                  <a:pt x="825" y="501"/>
                  <a:pt x="825" y="501"/>
                  <a:pt x="826" y="501"/>
                </a:cubicBezTo>
                <a:cubicBezTo>
                  <a:pt x="831" y="501"/>
                  <a:pt x="836" y="501"/>
                  <a:pt x="840" y="501"/>
                </a:cubicBezTo>
                <a:cubicBezTo>
                  <a:pt x="841" y="501"/>
                  <a:pt x="841" y="501"/>
                  <a:pt x="841" y="501"/>
                </a:cubicBezTo>
                <a:cubicBezTo>
                  <a:pt x="842" y="502"/>
                  <a:pt x="843" y="502"/>
                  <a:pt x="844" y="501"/>
                </a:cubicBezTo>
                <a:cubicBezTo>
                  <a:pt x="844" y="502"/>
                  <a:pt x="845" y="501"/>
                  <a:pt x="845" y="501"/>
                </a:cubicBezTo>
                <a:cubicBezTo>
                  <a:pt x="845" y="501"/>
                  <a:pt x="845" y="501"/>
                  <a:pt x="845" y="501"/>
                </a:cubicBezTo>
                <a:cubicBezTo>
                  <a:pt x="845" y="501"/>
                  <a:pt x="845" y="501"/>
                  <a:pt x="845" y="501"/>
                </a:cubicBezTo>
                <a:cubicBezTo>
                  <a:pt x="849" y="501"/>
                  <a:pt x="854" y="501"/>
                  <a:pt x="859" y="501"/>
                </a:cubicBezTo>
                <a:cubicBezTo>
                  <a:pt x="859" y="501"/>
                  <a:pt x="859" y="501"/>
                  <a:pt x="859" y="501"/>
                </a:cubicBezTo>
                <a:cubicBezTo>
                  <a:pt x="859" y="502"/>
                  <a:pt x="859" y="502"/>
                  <a:pt x="859" y="501"/>
                </a:cubicBezTo>
                <a:cubicBezTo>
                  <a:pt x="859" y="501"/>
                  <a:pt x="859" y="501"/>
                  <a:pt x="859" y="501"/>
                </a:cubicBezTo>
                <a:cubicBezTo>
                  <a:pt x="864" y="501"/>
                  <a:pt x="869" y="500"/>
                  <a:pt x="873" y="499"/>
                </a:cubicBezTo>
                <a:cubicBezTo>
                  <a:pt x="873" y="500"/>
                  <a:pt x="872" y="500"/>
                  <a:pt x="872" y="500"/>
                </a:cubicBezTo>
                <a:cubicBezTo>
                  <a:pt x="871" y="501"/>
                  <a:pt x="872" y="501"/>
                  <a:pt x="872" y="501"/>
                </a:cubicBezTo>
                <a:cubicBezTo>
                  <a:pt x="873" y="500"/>
                  <a:pt x="873" y="500"/>
                  <a:pt x="874" y="499"/>
                </a:cubicBezTo>
                <a:cubicBezTo>
                  <a:pt x="874" y="500"/>
                  <a:pt x="874" y="500"/>
                  <a:pt x="874" y="501"/>
                </a:cubicBezTo>
                <a:cubicBezTo>
                  <a:pt x="858" y="504"/>
                  <a:pt x="842" y="505"/>
                  <a:pt x="826" y="506"/>
                </a:cubicBezTo>
                <a:cubicBezTo>
                  <a:pt x="825" y="506"/>
                  <a:pt x="825" y="505"/>
                  <a:pt x="825" y="505"/>
                </a:cubicBezTo>
                <a:close/>
                <a:moveTo>
                  <a:pt x="875" y="499"/>
                </a:moveTo>
                <a:cubicBezTo>
                  <a:pt x="875" y="499"/>
                  <a:pt x="875" y="499"/>
                  <a:pt x="875" y="499"/>
                </a:cubicBezTo>
                <a:cubicBezTo>
                  <a:pt x="875" y="499"/>
                  <a:pt x="875" y="499"/>
                  <a:pt x="875" y="499"/>
                </a:cubicBezTo>
                <a:cubicBezTo>
                  <a:pt x="875" y="499"/>
                  <a:pt x="875" y="498"/>
                  <a:pt x="876" y="498"/>
                </a:cubicBezTo>
                <a:cubicBezTo>
                  <a:pt x="876" y="498"/>
                  <a:pt x="876" y="498"/>
                  <a:pt x="876" y="498"/>
                </a:cubicBezTo>
                <a:cubicBezTo>
                  <a:pt x="876" y="499"/>
                  <a:pt x="876" y="500"/>
                  <a:pt x="876" y="500"/>
                </a:cubicBezTo>
                <a:cubicBezTo>
                  <a:pt x="875" y="501"/>
                  <a:pt x="875" y="501"/>
                  <a:pt x="875" y="501"/>
                </a:cubicBezTo>
                <a:cubicBezTo>
                  <a:pt x="875" y="500"/>
                  <a:pt x="875" y="500"/>
                  <a:pt x="875" y="499"/>
                </a:cubicBezTo>
                <a:close/>
                <a:moveTo>
                  <a:pt x="876" y="498"/>
                </a:moveTo>
                <a:cubicBezTo>
                  <a:pt x="877" y="498"/>
                  <a:pt x="877" y="498"/>
                  <a:pt x="878" y="498"/>
                </a:cubicBezTo>
                <a:cubicBezTo>
                  <a:pt x="878" y="498"/>
                  <a:pt x="878" y="498"/>
                  <a:pt x="878" y="499"/>
                </a:cubicBezTo>
                <a:cubicBezTo>
                  <a:pt x="877" y="499"/>
                  <a:pt x="878" y="499"/>
                  <a:pt x="878" y="499"/>
                </a:cubicBezTo>
                <a:cubicBezTo>
                  <a:pt x="878" y="499"/>
                  <a:pt x="878" y="498"/>
                  <a:pt x="878" y="498"/>
                </a:cubicBezTo>
                <a:cubicBezTo>
                  <a:pt x="881" y="498"/>
                  <a:pt x="883" y="498"/>
                  <a:pt x="886" y="498"/>
                </a:cubicBezTo>
                <a:cubicBezTo>
                  <a:pt x="886" y="498"/>
                  <a:pt x="887" y="498"/>
                  <a:pt x="888" y="498"/>
                </a:cubicBezTo>
                <a:cubicBezTo>
                  <a:pt x="884" y="499"/>
                  <a:pt x="880" y="500"/>
                  <a:pt x="876" y="500"/>
                </a:cubicBezTo>
                <a:cubicBezTo>
                  <a:pt x="876" y="500"/>
                  <a:pt x="876" y="499"/>
                  <a:pt x="876" y="498"/>
                </a:cubicBezTo>
                <a:close/>
                <a:moveTo>
                  <a:pt x="878" y="497"/>
                </a:moveTo>
                <a:cubicBezTo>
                  <a:pt x="879" y="497"/>
                  <a:pt x="879" y="497"/>
                  <a:pt x="880" y="496"/>
                </a:cubicBezTo>
                <a:cubicBezTo>
                  <a:pt x="879" y="497"/>
                  <a:pt x="879" y="497"/>
                  <a:pt x="879" y="497"/>
                </a:cubicBezTo>
                <a:cubicBezTo>
                  <a:pt x="879" y="497"/>
                  <a:pt x="878" y="497"/>
                  <a:pt x="878" y="497"/>
                </a:cubicBezTo>
                <a:close/>
                <a:moveTo>
                  <a:pt x="879" y="497"/>
                </a:moveTo>
                <a:cubicBezTo>
                  <a:pt x="880" y="496"/>
                  <a:pt x="881" y="496"/>
                  <a:pt x="882" y="495"/>
                </a:cubicBezTo>
                <a:cubicBezTo>
                  <a:pt x="882" y="495"/>
                  <a:pt x="881" y="495"/>
                  <a:pt x="881" y="495"/>
                </a:cubicBezTo>
                <a:cubicBezTo>
                  <a:pt x="882" y="495"/>
                  <a:pt x="882" y="495"/>
                  <a:pt x="882" y="494"/>
                </a:cubicBezTo>
                <a:cubicBezTo>
                  <a:pt x="883" y="494"/>
                  <a:pt x="882" y="494"/>
                  <a:pt x="882" y="494"/>
                </a:cubicBezTo>
                <a:cubicBezTo>
                  <a:pt x="881" y="495"/>
                  <a:pt x="881" y="495"/>
                  <a:pt x="880" y="496"/>
                </a:cubicBezTo>
                <a:cubicBezTo>
                  <a:pt x="879" y="496"/>
                  <a:pt x="878" y="497"/>
                  <a:pt x="877" y="497"/>
                </a:cubicBezTo>
                <a:cubicBezTo>
                  <a:pt x="880" y="495"/>
                  <a:pt x="884" y="492"/>
                  <a:pt x="887" y="490"/>
                </a:cubicBezTo>
                <a:cubicBezTo>
                  <a:pt x="887" y="490"/>
                  <a:pt x="888" y="490"/>
                  <a:pt x="888" y="490"/>
                </a:cubicBezTo>
                <a:cubicBezTo>
                  <a:pt x="888" y="490"/>
                  <a:pt x="888" y="490"/>
                  <a:pt x="888" y="491"/>
                </a:cubicBezTo>
                <a:cubicBezTo>
                  <a:pt x="888" y="491"/>
                  <a:pt x="888" y="491"/>
                  <a:pt x="888" y="491"/>
                </a:cubicBezTo>
                <a:cubicBezTo>
                  <a:pt x="889" y="491"/>
                  <a:pt x="889" y="491"/>
                  <a:pt x="890" y="491"/>
                </a:cubicBezTo>
                <a:cubicBezTo>
                  <a:pt x="890" y="491"/>
                  <a:pt x="890" y="491"/>
                  <a:pt x="890" y="491"/>
                </a:cubicBezTo>
                <a:cubicBezTo>
                  <a:pt x="890" y="490"/>
                  <a:pt x="890" y="490"/>
                  <a:pt x="890" y="489"/>
                </a:cubicBezTo>
                <a:cubicBezTo>
                  <a:pt x="894" y="488"/>
                  <a:pt x="896" y="486"/>
                  <a:pt x="896" y="485"/>
                </a:cubicBezTo>
                <a:cubicBezTo>
                  <a:pt x="896" y="485"/>
                  <a:pt x="896" y="484"/>
                  <a:pt x="896" y="484"/>
                </a:cubicBezTo>
                <a:cubicBezTo>
                  <a:pt x="894" y="485"/>
                  <a:pt x="892" y="486"/>
                  <a:pt x="891" y="487"/>
                </a:cubicBezTo>
                <a:cubicBezTo>
                  <a:pt x="891" y="486"/>
                  <a:pt x="891" y="486"/>
                  <a:pt x="891" y="485"/>
                </a:cubicBezTo>
                <a:cubicBezTo>
                  <a:pt x="892" y="485"/>
                  <a:pt x="893" y="484"/>
                  <a:pt x="893" y="483"/>
                </a:cubicBezTo>
                <a:cubicBezTo>
                  <a:pt x="893" y="473"/>
                  <a:pt x="891" y="464"/>
                  <a:pt x="889" y="454"/>
                </a:cubicBezTo>
                <a:cubicBezTo>
                  <a:pt x="889" y="454"/>
                  <a:pt x="889" y="454"/>
                  <a:pt x="889" y="453"/>
                </a:cubicBezTo>
                <a:cubicBezTo>
                  <a:pt x="891" y="462"/>
                  <a:pt x="892" y="470"/>
                  <a:pt x="893" y="479"/>
                </a:cubicBezTo>
                <a:cubicBezTo>
                  <a:pt x="893" y="481"/>
                  <a:pt x="897" y="481"/>
                  <a:pt x="897" y="479"/>
                </a:cubicBezTo>
                <a:cubicBezTo>
                  <a:pt x="896" y="469"/>
                  <a:pt x="895" y="460"/>
                  <a:pt x="893" y="451"/>
                </a:cubicBezTo>
                <a:cubicBezTo>
                  <a:pt x="897" y="465"/>
                  <a:pt x="900" y="480"/>
                  <a:pt x="900" y="495"/>
                </a:cubicBezTo>
                <a:cubicBezTo>
                  <a:pt x="897" y="496"/>
                  <a:pt x="895" y="496"/>
                  <a:pt x="892" y="497"/>
                </a:cubicBezTo>
                <a:cubicBezTo>
                  <a:pt x="888" y="497"/>
                  <a:pt x="884" y="497"/>
                  <a:pt x="879" y="497"/>
                </a:cubicBezTo>
                <a:close/>
                <a:moveTo>
                  <a:pt x="589" y="477"/>
                </a:moveTo>
                <a:cubicBezTo>
                  <a:pt x="589" y="488"/>
                  <a:pt x="589" y="498"/>
                  <a:pt x="589" y="508"/>
                </a:cubicBezTo>
                <a:cubicBezTo>
                  <a:pt x="588" y="508"/>
                  <a:pt x="587" y="508"/>
                  <a:pt x="586" y="508"/>
                </a:cubicBezTo>
                <a:cubicBezTo>
                  <a:pt x="586" y="508"/>
                  <a:pt x="586" y="508"/>
                  <a:pt x="586" y="508"/>
                </a:cubicBezTo>
                <a:cubicBezTo>
                  <a:pt x="585" y="497"/>
                  <a:pt x="585" y="487"/>
                  <a:pt x="585" y="476"/>
                </a:cubicBezTo>
                <a:cubicBezTo>
                  <a:pt x="585" y="475"/>
                  <a:pt x="584" y="475"/>
                  <a:pt x="584" y="476"/>
                </a:cubicBezTo>
                <a:cubicBezTo>
                  <a:pt x="584" y="487"/>
                  <a:pt x="584" y="497"/>
                  <a:pt x="585" y="508"/>
                </a:cubicBezTo>
                <a:cubicBezTo>
                  <a:pt x="585" y="508"/>
                  <a:pt x="585" y="508"/>
                  <a:pt x="585" y="508"/>
                </a:cubicBezTo>
                <a:cubicBezTo>
                  <a:pt x="582" y="508"/>
                  <a:pt x="578" y="509"/>
                  <a:pt x="575" y="509"/>
                </a:cubicBezTo>
                <a:cubicBezTo>
                  <a:pt x="574" y="502"/>
                  <a:pt x="573" y="495"/>
                  <a:pt x="572" y="488"/>
                </a:cubicBezTo>
                <a:cubicBezTo>
                  <a:pt x="573" y="470"/>
                  <a:pt x="573" y="453"/>
                  <a:pt x="573" y="436"/>
                </a:cubicBezTo>
                <a:cubicBezTo>
                  <a:pt x="574" y="433"/>
                  <a:pt x="575" y="431"/>
                  <a:pt x="577" y="429"/>
                </a:cubicBezTo>
                <a:cubicBezTo>
                  <a:pt x="575" y="439"/>
                  <a:pt x="572" y="452"/>
                  <a:pt x="577" y="461"/>
                </a:cubicBezTo>
                <a:cubicBezTo>
                  <a:pt x="577" y="464"/>
                  <a:pt x="577" y="466"/>
                  <a:pt x="577" y="469"/>
                </a:cubicBezTo>
                <a:cubicBezTo>
                  <a:pt x="577" y="470"/>
                  <a:pt x="577" y="470"/>
                  <a:pt x="577" y="470"/>
                </a:cubicBezTo>
                <a:cubicBezTo>
                  <a:pt x="578" y="479"/>
                  <a:pt x="577" y="489"/>
                  <a:pt x="577" y="499"/>
                </a:cubicBezTo>
                <a:cubicBezTo>
                  <a:pt x="577" y="499"/>
                  <a:pt x="578" y="499"/>
                  <a:pt x="578" y="499"/>
                </a:cubicBezTo>
                <a:cubicBezTo>
                  <a:pt x="578" y="486"/>
                  <a:pt x="579" y="474"/>
                  <a:pt x="578" y="462"/>
                </a:cubicBezTo>
                <a:cubicBezTo>
                  <a:pt x="578" y="462"/>
                  <a:pt x="578" y="462"/>
                  <a:pt x="578" y="462"/>
                </a:cubicBezTo>
                <a:cubicBezTo>
                  <a:pt x="578" y="462"/>
                  <a:pt x="578" y="462"/>
                  <a:pt x="578" y="462"/>
                </a:cubicBezTo>
                <a:cubicBezTo>
                  <a:pt x="578" y="462"/>
                  <a:pt x="578" y="462"/>
                  <a:pt x="578" y="463"/>
                </a:cubicBezTo>
                <a:cubicBezTo>
                  <a:pt x="578" y="465"/>
                  <a:pt x="582" y="465"/>
                  <a:pt x="582" y="463"/>
                </a:cubicBezTo>
                <a:cubicBezTo>
                  <a:pt x="583" y="453"/>
                  <a:pt x="583" y="444"/>
                  <a:pt x="584" y="434"/>
                </a:cubicBezTo>
                <a:cubicBezTo>
                  <a:pt x="584" y="445"/>
                  <a:pt x="584" y="455"/>
                  <a:pt x="584" y="465"/>
                </a:cubicBezTo>
                <a:cubicBezTo>
                  <a:pt x="584" y="468"/>
                  <a:pt x="587" y="468"/>
                  <a:pt x="588" y="466"/>
                </a:cubicBezTo>
                <a:cubicBezTo>
                  <a:pt x="588" y="466"/>
                  <a:pt x="588" y="465"/>
                  <a:pt x="588" y="465"/>
                </a:cubicBezTo>
                <a:cubicBezTo>
                  <a:pt x="588" y="465"/>
                  <a:pt x="588" y="465"/>
                  <a:pt x="588" y="465"/>
                </a:cubicBezTo>
                <a:cubicBezTo>
                  <a:pt x="588" y="465"/>
                  <a:pt x="588" y="465"/>
                  <a:pt x="588" y="465"/>
                </a:cubicBezTo>
                <a:cubicBezTo>
                  <a:pt x="589" y="454"/>
                  <a:pt x="588" y="442"/>
                  <a:pt x="589" y="430"/>
                </a:cubicBezTo>
                <a:cubicBezTo>
                  <a:pt x="591" y="438"/>
                  <a:pt x="591" y="446"/>
                  <a:pt x="591" y="454"/>
                </a:cubicBezTo>
                <a:cubicBezTo>
                  <a:pt x="591" y="457"/>
                  <a:pt x="591" y="460"/>
                  <a:pt x="590" y="463"/>
                </a:cubicBezTo>
                <a:cubicBezTo>
                  <a:pt x="590" y="464"/>
                  <a:pt x="590" y="465"/>
                  <a:pt x="590" y="465"/>
                </a:cubicBezTo>
                <a:cubicBezTo>
                  <a:pt x="590" y="466"/>
                  <a:pt x="590" y="466"/>
                  <a:pt x="591" y="466"/>
                </a:cubicBezTo>
                <a:cubicBezTo>
                  <a:pt x="591" y="476"/>
                  <a:pt x="592" y="485"/>
                  <a:pt x="596" y="493"/>
                </a:cubicBezTo>
                <a:cubicBezTo>
                  <a:pt x="596" y="494"/>
                  <a:pt x="597" y="494"/>
                  <a:pt x="598" y="494"/>
                </a:cubicBezTo>
                <a:cubicBezTo>
                  <a:pt x="598" y="496"/>
                  <a:pt x="598" y="497"/>
                  <a:pt x="599" y="498"/>
                </a:cubicBezTo>
                <a:cubicBezTo>
                  <a:pt x="598" y="501"/>
                  <a:pt x="598" y="505"/>
                  <a:pt x="598" y="508"/>
                </a:cubicBezTo>
                <a:cubicBezTo>
                  <a:pt x="596" y="508"/>
                  <a:pt x="593" y="508"/>
                  <a:pt x="590" y="508"/>
                </a:cubicBezTo>
                <a:cubicBezTo>
                  <a:pt x="590" y="498"/>
                  <a:pt x="590" y="488"/>
                  <a:pt x="590" y="477"/>
                </a:cubicBezTo>
                <a:cubicBezTo>
                  <a:pt x="590" y="477"/>
                  <a:pt x="589" y="477"/>
                  <a:pt x="589" y="477"/>
                </a:cubicBezTo>
                <a:close/>
                <a:moveTo>
                  <a:pt x="601" y="486"/>
                </a:moveTo>
                <a:cubicBezTo>
                  <a:pt x="601" y="484"/>
                  <a:pt x="601" y="482"/>
                  <a:pt x="601" y="480"/>
                </a:cubicBezTo>
                <a:cubicBezTo>
                  <a:pt x="601" y="477"/>
                  <a:pt x="601" y="474"/>
                  <a:pt x="602" y="471"/>
                </a:cubicBezTo>
                <a:cubicBezTo>
                  <a:pt x="602" y="466"/>
                  <a:pt x="602" y="462"/>
                  <a:pt x="603" y="457"/>
                </a:cubicBezTo>
                <a:cubicBezTo>
                  <a:pt x="603" y="459"/>
                  <a:pt x="603" y="460"/>
                  <a:pt x="603" y="461"/>
                </a:cubicBezTo>
                <a:cubicBezTo>
                  <a:pt x="603" y="471"/>
                  <a:pt x="602" y="480"/>
                  <a:pt x="602" y="489"/>
                </a:cubicBezTo>
                <a:cubicBezTo>
                  <a:pt x="601" y="488"/>
                  <a:pt x="601" y="487"/>
                  <a:pt x="601" y="486"/>
                </a:cubicBezTo>
                <a:close/>
                <a:moveTo>
                  <a:pt x="596" y="448"/>
                </a:moveTo>
                <a:cubicBezTo>
                  <a:pt x="596" y="447"/>
                  <a:pt x="596" y="445"/>
                  <a:pt x="596" y="444"/>
                </a:cubicBezTo>
                <a:cubicBezTo>
                  <a:pt x="596" y="456"/>
                  <a:pt x="597" y="469"/>
                  <a:pt x="597" y="481"/>
                </a:cubicBezTo>
                <a:cubicBezTo>
                  <a:pt x="597" y="482"/>
                  <a:pt x="597" y="483"/>
                  <a:pt x="597" y="484"/>
                </a:cubicBezTo>
                <a:cubicBezTo>
                  <a:pt x="595" y="478"/>
                  <a:pt x="594" y="471"/>
                  <a:pt x="594" y="464"/>
                </a:cubicBezTo>
                <a:cubicBezTo>
                  <a:pt x="595" y="459"/>
                  <a:pt x="595" y="453"/>
                  <a:pt x="596" y="448"/>
                </a:cubicBezTo>
                <a:close/>
                <a:moveTo>
                  <a:pt x="603" y="451"/>
                </a:moveTo>
                <a:cubicBezTo>
                  <a:pt x="603" y="454"/>
                  <a:pt x="602" y="457"/>
                  <a:pt x="602" y="460"/>
                </a:cubicBezTo>
                <a:cubicBezTo>
                  <a:pt x="602" y="462"/>
                  <a:pt x="602" y="464"/>
                  <a:pt x="602" y="466"/>
                </a:cubicBezTo>
                <a:cubicBezTo>
                  <a:pt x="602" y="458"/>
                  <a:pt x="601" y="450"/>
                  <a:pt x="600" y="442"/>
                </a:cubicBezTo>
                <a:cubicBezTo>
                  <a:pt x="600" y="436"/>
                  <a:pt x="600" y="430"/>
                  <a:pt x="600" y="425"/>
                </a:cubicBezTo>
                <a:cubicBezTo>
                  <a:pt x="603" y="432"/>
                  <a:pt x="603" y="442"/>
                  <a:pt x="603" y="451"/>
                </a:cubicBezTo>
                <a:close/>
                <a:moveTo>
                  <a:pt x="597" y="422"/>
                </a:moveTo>
                <a:cubicBezTo>
                  <a:pt x="597" y="422"/>
                  <a:pt x="597" y="421"/>
                  <a:pt x="597" y="421"/>
                </a:cubicBezTo>
                <a:cubicBezTo>
                  <a:pt x="597" y="419"/>
                  <a:pt x="593" y="419"/>
                  <a:pt x="593" y="421"/>
                </a:cubicBezTo>
                <a:cubicBezTo>
                  <a:pt x="593" y="422"/>
                  <a:pt x="593" y="424"/>
                  <a:pt x="593" y="425"/>
                </a:cubicBezTo>
                <a:cubicBezTo>
                  <a:pt x="592" y="424"/>
                  <a:pt x="592" y="422"/>
                  <a:pt x="592" y="421"/>
                </a:cubicBezTo>
                <a:cubicBezTo>
                  <a:pt x="591" y="419"/>
                  <a:pt x="588" y="419"/>
                  <a:pt x="588" y="421"/>
                </a:cubicBezTo>
                <a:cubicBezTo>
                  <a:pt x="587" y="422"/>
                  <a:pt x="587" y="423"/>
                  <a:pt x="587" y="424"/>
                </a:cubicBezTo>
                <a:cubicBezTo>
                  <a:pt x="587" y="422"/>
                  <a:pt x="586" y="421"/>
                  <a:pt x="586" y="419"/>
                </a:cubicBezTo>
                <a:cubicBezTo>
                  <a:pt x="586" y="419"/>
                  <a:pt x="586" y="419"/>
                  <a:pt x="586" y="418"/>
                </a:cubicBezTo>
                <a:cubicBezTo>
                  <a:pt x="590" y="415"/>
                  <a:pt x="595" y="415"/>
                  <a:pt x="598" y="421"/>
                </a:cubicBezTo>
                <a:cubicBezTo>
                  <a:pt x="598" y="421"/>
                  <a:pt x="598" y="422"/>
                  <a:pt x="599" y="422"/>
                </a:cubicBezTo>
                <a:cubicBezTo>
                  <a:pt x="598" y="422"/>
                  <a:pt x="598" y="422"/>
                  <a:pt x="597" y="422"/>
                </a:cubicBezTo>
                <a:close/>
                <a:moveTo>
                  <a:pt x="581" y="426"/>
                </a:moveTo>
                <a:cubicBezTo>
                  <a:pt x="581" y="425"/>
                  <a:pt x="580" y="425"/>
                  <a:pt x="579" y="425"/>
                </a:cubicBezTo>
                <a:cubicBezTo>
                  <a:pt x="580" y="424"/>
                  <a:pt x="581" y="423"/>
                  <a:pt x="582" y="422"/>
                </a:cubicBezTo>
                <a:cubicBezTo>
                  <a:pt x="581" y="423"/>
                  <a:pt x="581" y="425"/>
                  <a:pt x="581" y="426"/>
                </a:cubicBezTo>
                <a:close/>
                <a:moveTo>
                  <a:pt x="582" y="412"/>
                </a:moveTo>
                <a:cubicBezTo>
                  <a:pt x="591" y="407"/>
                  <a:pt x="599" y="418"/>
                  <a:pt x="601" y="425"/>
                </a:cubicBezTo>
                <a:cubicBezTo>
                  <a:pt x="603" y="432"/>
                  <a:pt x="603" y="439"/>
                  <a:pt x="603" y="446"/>
                </a:cubicBezTo>
                <a:cubicBezTo>
                  <a:pt x="603" y="436"/>
                  <a:pt x="602" y="422"/>
                  <a:pt x="595" y="416"/>
                </a:cubicBezTo>
                <a:cubicBezTo>
                  <a:pt x="592" y="414"/>
                  <a:pt x="588" y="415"/>
                  <a:pt x="585" y="418"/>
                </a:cubicBezTo>
                <a:cubicBezTo>
                  <a:pt x="584" y="418"/>
                  <a:pt x="583" y="418"/>
                  <a:pt x="582" y="419"/>
                </a:cubicBezTo>
                <a:cubicBezTo>
                  <a:pt x="582" y="420"/>
                  <a:pt x="582" y="420"/>
                  <a:pt x="582" y="421"/>
                </a:cubicBezTo>
                <a:cubicBezTo>
                  <a:pt x="581" y="422"/>
                  <a:pt x="580" y="423"/>
                  <a:pt x="579" y="425"/>
                </a:cubicBezTo>
                <a:cubicBezTo>
                  <a:pt x="578" y="425"/>
                  <a:pt x="577" y="426"/>
                  <a:pt x="577" y="427"/>
                </a:cubicBezTo>
                <a:cubicBezTo>
                  <a:pt x="577" y="427"/>
                  <a:pt x="577" y="427"/>
                  <a:pt x="577" y="427"/>
                </a:cubicBezTo>
                <a:cubicBezTo>
                  <a:pt x="575" y="430"/>
                  <a:pt x="574" y="432"/>
                  <a:pt x="573" y="434"/>
                </a:cubicBezTo>
                <a:cubicBezTo>
                  <a:pt x="573" y="432"/>
                  <a:pt x="573" y="431"/>
                  <a:pt x="573" y="429"/>
                </a:cubicBezTo>
                <a:cubicBezTo>
                  <a:pt x="575" y="422"/>
                  <a:pt x="577" y="416"/>
                  <a:pt x="582" y="412"/>
                </a:cubicBezTo>
                <a:close/>
                <a:moveTo>
                  <a:pt x="573" y="435"/>
                </a:moveTo>
                <a:cubicBezTo>
                  <a:pt x="573" y="435"/>
                  <a:pt x="572" y="435"/>
                  <a:pt x="572" y="436"/>
                </a:cubicBezTo>
                <a:cubicBezTo>
                  <a:pt x="572" y="436"/>
                  <a:pt x="572" y="437"/>
                  <a:pt x="572" y="438"/>
                </a:cubicBezTo>
                <a:cubicBezTo>
                  <a:pt x="572" y="436"/>
                  <a:pt x="572" y="433"/>
                  <a:pt x="573" y="431"/>
                </a:cubicBezTo>
                <a:cubicBezTo>
                  <a:pt x="573" y="432"/>
                  <a:pt x="573" y="434"/>
                  <a:pt x="573" y="435"/>
                </a:cubicBezTo>
                <a:close/>
                <a:moveTo>
                  <a:pt x="572" y="490"/>
                </a:moveTo>
                <a:cubicBezTo>
                  <a:pt x="572" y="491"/>
                  <a:pt x="572" y="491"/>
                  <a:pt x="572" y="492"/>
                </a:cubicBezTo>
                <a:cubicBezTo>
                  <a:pt x="572" y="490"/>
                  <a:pt x="571" y="488"/>
                  <a:pt x="571" y="486"/>
                </a:cubicBezTo>
                <a:cubicBezTo>
                  <a:pt x="571" y="488"/>
                  <a:pt x="572" y="489"/>
                  <a:pt x="572" y="490"/>
                </a:cubicBezTo>
                <a:close/>
                <a:moveTo>
                  <a:pt x="575" y="510"/>
                </a:moveTo>
                <a:cubicBezTo>
                  <a:pt x="575" y="510"/>
                  <a:pt x="575" y="511"/>
                  <a:pt x="575" y="512"/>
                </a:cubicBezTo>
                <a:cubicBezTo>
                  <a:pt x="575" y="512"/>
                  <a:pt x="575" y="512"/>
                  <a:pt x="575" y="512"/>
                </a:cubicBezTo>
                <a:cubicBezTo>
                  <a:pt x="575" y="511"/>
                  <a:pt x="575" y="510"/>
                  <a:pt x="575" y="510"/>
                </a:cubicBezTo>
                <a:cubicBezTo>
                  <a:pt x="579" y="509"/>
                  <a:pt x="583" y="509"/>
                  <a:pt x="587" y="509"/>
                </a:cubicBezTo>
                <a:cubicBezTo>
                  <a:pt x="588" y="509"/>
                  <a:pt x="588" y="509"/>
                  <a:pt x="589" y="509"/>
                </a:cubicBezTo>
                <a:cubicBezTo>
                  <a:pt x="589" y="509"/>
                  <a:pt x="589" y="509"/>
                  <a:pt x="589" y="509"/>
                </a:cubicBezTo>
                <a:cubicBezTo>
                  <a:pt x="589" y="510"/>
                  <a:pt x="590" y="510"/>
                  <a:pt x="590" y="509"/>
                </a:cubicBezTo>
                <a:cubicBezTo>
                  <a:pt x="590" y="509"/>
                  <a:pt x="590" y="509"/>
                  <a:pt x="590" y="509"/>
                </a:cubicBezTo>
                <a:cubicBezTo>
                  <a:pt x="593" y="509"/>
                  <a:pt x="596" y="509"/>
                  <a:pt x="598" y="509"/>
                </a:cubicBezTo>
                <a:cubicBezTo>
                  <a:pt x="598" y="511"/>
                  <a:pt x="598" y="513"/>
                  <a:pt x="599" y="515"/>
                </a:cubicBezTo>
                <a:cubicBezTo>
                  <a:pt x="589" y="515"/>
                  <a:pt x="580" y="516"/>
                  <a:pt x="570" y="516"/>
                </a:cubicBezTo>
                <a:cubicBezTo>
                  <a:pt x="570" y="514"/>
                  <a:pt x="570" y="512"/>
                  <a:pt x="571" y="510"/>
                </a:cubicBezTo>
                <a:cubicBezTo>
                  <a:pt x="572" y="510"/>
                  <a:pt x="573" y="510"/>
                  <a:pt x="575" y="510"/>
                </a:cubicBezTo>
                <a:close/>
                <a:moveTo>
                  <a:pt x="504" y="516"/>
                </a:moveTo>
                <a:cubicBezTo>
                  <a:pt x="504" y="515"/>
                  <a:pt x="504" y="515"/>
                  <a:pt x="504" y="514"/>
                </a:cubicBezTo>
                <a:cubicBezTo>
                  <a:pt x="504" y="514"/>
                  <a:pt x="504" y="514"/>
                  <a:pt x="504" y="514"/>
                </a:cubicBezTo>
                <a:cubicBezTo>
                  <a:pt x="504" y="515"/>
                  <a:pt x="504" y="515"/>
                  <a:pt x="504" y="516"/>
                </a:cubicBezTo>
                <a:close/>
                <a:moveTo>
                  <a:pt x="504" y="513"/>
                </a:moveTo>
                <a:cubicBezTo>
                  <a:pt x="504" y="508"/>
                  <a:pt x="504" y="503"/>
                  <a:pt x="504" y="498"/>
                </a:cubicBezTo>
                <a:cubicBezTo>
                  <a:pt x="505" y="498"/>
                  <a:pt x="505" y="498"/>
                  <a:pt x="505" y="497"/>
                </a:cubicBezTo>
                <a:cubicBezTo>
                  <a:pt x="505" y="503"/>
                  <a:pt x="504" y="508"/>
                  <a:pt x="504" y="513"/>
                </a:cubicBezTo>
                <a:cubicBezTo>
                  <a:pt x="504" y="513"/>
                  <a:pt x="504" y="513"/>
                  <a:pt x="504" y="513"/>
                </a:cubicBezTo>
                <a:close/>
                <a:moveTo>
                  <a:pt x="502" y="435"/>
                </a:moveTo>
                <a:cubicBezTo>
                  <a:pt x="501" y="434"/>
                  <a:pt x="501" y="433"/>
                  <a:pt x="500" y="432"/>
                </a:cubicBezTo>
                <a:cubicBezTo>
                  <a:pt x="499" y="429"/>
                  <a:pt x="498" y="425"/>
                  <a:pt x="496" y="422"/>
                </a:cubicBezTo>
                <a:cubicBezTo>
                  <a:pt x="499" y="424"/>
                  <a:pt x="501" y="427"/>
                  <a:pt x="502" y="431"/>
                </a:cubicBezTo>
                <a:cubicBezTo>
                  <a:pt x="504" y="435"/>
                  <a:pt x="505" y="439"/>
                  <a:pt x="506" y="444"/>
                </a:cubicBezTo>
                <a:cubicBezTo>
                  <a:pt x="505" y="441"/>
                  <a:pt x="503" y="438"/>
                  <a:pt x="502" y="435"/>
                </a:cubicBezTo>
                <a:close/>
                <a:moveTo>
                  <a:pt x="500" y="432"/>
                </a:moveTo>
                <a:cubicBezTo>
                  <a:pt x="500" y="432"/>
                  <a:pt x="500" y="432"/>
                  <a:pt x="500" y="432"/>
                </a:cubicBezTo>
                <a:cubicBezTo>
                  <a:pt x="499" y="432"/>
                  <a:pt x="499" y="431"/>
                  <a:pt x="498" y="430"/>
                </a:cubicBezTo>
                <a:cubicBezTo>
                  <a:pt x="497" y="430"/>
                  <a:pt x="497" y="430"/>
                  <a:pt x="496" y="430"/>
                </a:cubicBezTo>
                <a:cubicBezTo>
                  <a:pt x="493" y="428"/>
                  <a:pt x="488" y="426"/>
                  <a:pt x="486" y="426"/>
                </a:cubicBezTo>
                <a:cubicBezTo>
                  <a:pt x="486" y="426"/>
                  <a:pt x="486" y="426"/>
                  <a:pt x="486" y="426"/>
                </a:cubicBezTo>
                <a:cubicBezTo>
                  <a:pt x="487" y="425"/>
                  <a:pt x="489" y="424"/>
                  <a:pt x="491" y="423"/>
                </a:cubicBezTo>
                <a:cubicBezTo>
                  <a:pt x="495" y="421"/>
                  <a:pt x="498" y="426"/>
                  <a:pt x="500" y="432"/>
                </a:cubicBezTo>
                <a:close/>
                <a:moveTo>
                  <a:pt x="469" y="517"/>
                </a:moveTo>
                <a:cubicBezTo>
                  <a:pt x="469" y="518"/>
                  <a:pt x="469" y="520"/>
                  <a:pt x="470" y="521"/>
                </a:cubicBezTo>
                <a:cubicBezTo>
                  <a:pt x="468" y="521"/>
                  <a:pt x="466" y="521"/>
                  <a:pt x="464" y="521"/>
                </a:cubicBezTo>
                <a:cubicBezTo>
                  <a:pt x="464" y="520"/>
                  <a:pt x="464" y="519"/>
                  <a:pt x="464" y="518"/>
                </a:cubicBezTo>
                <a:cubicBezTo>
                  <a:pt x="466" y="517"/>
                  <a:pt x="467" y="517"/>
                  <a:pt x="469" y="517"/>
                </a:cubicBezTo>
                <a:close/>
                <a:moveTo>
                  <a:pt x="464" y="521"/>
                </a:moveTo>
                <a:cubicBezTo>
                  <a:pt x="460" y="521"/>
                  <a:pt x="457" y="521"/>
                  <a:pt x="454" y="521"/>
                </a:cubicBezTo>
                <a:cubicBezTo>
                  <a:pt x="454" y="520"/>
                  <a:pt x="454" y="519"/>
                  <a:pt x="454" y="518"/>
                </a:cubicBezTo>
                <a:cubicBezTo>
                  <a:pt x="454" y="518"/>
                  <a:pt x="455" y="518"/>
                  <a:pt x="456" y="518"/>
                </a:cubicBezTo>
                <a:cubicBezTo>
                  <a:pt x="457" y="518"/>
                  <a:pt x="458" y="519"/>
                  <a:pt x="460" y="519"/>
                </a:cubicBezTo>
                <a:cubicBezTo>
                  <a:pt x="460" y="519"/>
                  <a:pt x="460" y="519"/>
                  <a:pt x="460" y="518"/>
                </a:cubicBezTo>
                <a:cubicBezTo>
                  <a:pt x="459" y="518"/>
                  <a:pt x="458" y="518"/>
                  <a:pt x="458" y="518"/>
                </a:cubicBezTo>
                <a:cubicBezTo>
                  <a:pt x="460" y="518"/>
                  <a:pt x="462" y="518"/>
                  <a:pt x="464" y="518"/>
                </a:cubicBezTo>
                <a:cubicBezTo>
                  <a:pt x="464" y="519"/>
                  <a:pt x="464" y="520"/>
                  <a:pt x="464" y="521"/>
                </a:cubicBezTo>
                <a:close/>
                <a:moveTo>
                  <a:pt x="446" y="516"/>
                </a:moveTo>
                <a:cubicBezTo>
                  <a:pt x="445" y="516"/>
                  <a:pt x="444" y="516"/>
                  <a:pt x="444" y="515"/>
                </a:cubicBezTo>
                <a:cubicBezTo>
                  <a:pt x="443" y="515"/>
                  <a:pt x="439" y="511"/>
                  <a:pt x="441" y="511"/>
                </a:cubicBezTo>
                <a:cubicBezTo>
                  <a:pt x="443" y="511"/>
                  <a:pt x="445" y="511"/>
                  <a:pt x="448" y="511"/>
                </a:cubicBezTo>
                <a:cubicBezTo>
                  <a:pt x="448" y="511"/>
                  <a:pt x="448" y="511"/>
                  <a:pt x="448" y="511"/>
                </a:cubicBezTo>
                <a:cubicBezTo>
                  <a:pt x="446" y="507"/>
                  <a:pt x="447" y="504"/>
                  <a:pt x="448" y="501"/>
                </a:cubicBezTo>
                <a:cubicBezTo>
                  <a:pt x="448" y="502"/>
                  <a:pt x="448" y="503"/>
                  <a:pt x="447" y="505"/>
                </a:cubicBezTo>
                <a:cubicBezTo>
                  <a:pt x="447" y="505"/>
                  <a:pt x="448" y="505"/>
                  <a:pt x="448" y="505"/>
                </a:cubicBezTo>
                <a:cubicBezTo>
                  <a:pt x="448" y="503"/>
                  <a:pt x="449" y="501"/>
                  <a:pt x="449" y="499"/>
                </a:cubicBezTo>
                <a:cubicBezTo>
                  <a:pt x="450" y="497"/>
                  <a:pt x="452" y="494"/>
                  <a:pt x="452" y="491"/>
                </a:cubicBezTo>
                <a:cubicBezTo>
                  <a:pt x="452" y="490"/>
                  <a:pt x="451" y="490"/>
                  <a:pt x="451" y="491"/>
                </a:cubicBezTo>
                <a:cubicBezTo>
                  <a:pt x="451" y="493"/>
                  <a:pt x="450" y="495"/>
                  <a:pt x="449" y="498"/>
                </a:cubicBezTo>
                <a:cubicBezTo>
                  <a:pt x="450" y="496"/>
                  <a:pt x="450" y="494"/>
                  <a:pt x="450" y="492"/>
                </a:cubicBezTo>
                <a:cubicBezTo>
                  <a:pt x="450" y="492"/>
                  <a:pt x="450" y="492"/>
                  <a:pt x="450" y="492"/>
                </a:cubicBezTo>
                <a:cubicBezTo>
                  <a:pt x="450" y="492"/>
                  <a:pt x="450" y="492"/>
                  <a:pt x="450" y="492"/>
                </a:cubicBezTo>
                <a:cubicBezTo>
                  <a:pt x="451" y="488"/>
                  <a:pt x="451" y="485"/>
                  <a:pt x="451" y="481"/>
                </a:cubicBezTo>
                <a:cubicBezTo>
                  <a:pt x="452" y="493"/>
                  <a:pt x="453" y="505"/>
                  <a:pt x="453" y="518"/>
                </a:cubicBezTo>
                <a:cubicBezTo>
                  <a:pt x="451" y="517"/>
                  <a:pt x="449" y="517"/>
                  <a:pt x="446" y="516"/>
                </a:cubicBezTo>
                <a:close/>
                <a:moveTo>
                  <a:pt x="452" y="400"/>
                </a:moveTo>
                <a:cubicBezTo>
                  <a:pt x="452" y="398"/>
                  <a:pt x="452" y="397"/>
                  <a:pt x="452" y="395"/>
                </a:cubicBezTo>
                <a:cubicBezTo>
                  <a:pt x="453" y="395"/>
                  <a:pt x="454" y="395"/>
                  <a:pt x="455" y="395"/>
                </a:cubicBezTo>
                <a:cubicBezTo>
                  <a:pt x="454" y="400"/>
                  <a:pt x="453" y="405"/>
                  <a:pt x="452" y="410"/>
                </a:cubicBezTo>
                <a:cubicBezTo>
                  <a:pt x="452" y="407"/>
                  <a:pt x="452" y="403"/>
                  <a:pt x="452" y="400"/>
                </a:cubicBezTo>
                <a:close/>
                <a:moveTo>
                  <a:pt x="469" y="387"/>
                </a:moveTo>
                <a:cubicBezTo>
                  <a:pt x="469" y="387"/>
                  <a:pt x="468" y="387"/>
                  <a:pt x="468" y="386"/>
                </a:cubicBezTo>
                <a:cubicBezTo>
                  <a:pt x="467" y="386"/>
                  <a:pt x="467" y="387"/>
                  <a:pt x="468" y="387"/>
                </a:cubicBezTo>
                <a:cubicBezTo>
                  <a:pt x="468" y="387"/>
                  <a:pt x="469" y="387"/>
                  <a:pt x="469" y="387"/>
                </a:cubicBezTo>
                <a:cubicBezTo>
                  <a:pt x="466" y="387"/>
                  <a:pt x="462" y="387"/>
                  <a:pt x="458" y="387"/>
                </a:cubicBezTo>
                <a:cubicBezTo>
                  <a:pt x="456" y="387"/>
                  <a:pt x="454" y="387"/>
                  <a:pt x="452" y="387"/>
                </a:cubicBezTo>
                <a:cubicBezTo>
                  <a:pt x="452" y="387"/>
                  <a:pt x="452" y="387"/>
                  <a:pt x="452" y="387"/>
                </a:cubicBezTo>
                <a:cubicBezTo>
                  <a:pt x="452" y="386"/>
                  <a:pt x="451" y="386"/>
                  <a:pt x="451" y="387"/>
                </a:cubicBezTo>
                <a:cubicBezTo>
                  <a:pt x="451" y="387"/>
                  <a:pt x="451" y="387"/>
                  <a:pt x="451" y="387"/>
                </a:cubicBezTo>
                <a:cubicBezTo>
                  <a:pt x="450" y="387"/>
                  <a:pt x="448" y="387"/>
                  <a:pt x="447" y="387"/>
                </a:cubicBezTo>
                <a:cubicBezTo>
                  <a:pt x="447" y="387"/>
                  <a:pt x="447" y="387"/>
                  <a:pt x="447" y="386"/>
                </a:cubicBezTo>
                <a:cubicBezTo>
                  <a:pt x="451" y="386"/>
                  <a:pt x="456" y="385"/>
                  <a:pt x="461" y="385"/>
                </a:cubicBezTo>
                <a:cubicBezTo>
                  <a:pt x="473" y="384"/>
                  <a:pt x="487" y="383"/>
                  <a:pt x="499" y="386"/>
                </a:cubicBezTo>
                <a:cubicBezTo>
                  <a:pt x="489" y="388"/>
                  <a:pt x="479" y="388"/>
                  <a:pt x="469" y="387"/>
                </a:cubicBezTo>
                <a:close/>
                <a:moveTo>
                  <a:pt x="444" y="387"/>
                </a:moveTo>
                <a:cubicBezTo>
                  <a:pt x="444" y="387"/>
                  <a:pt x="443" y="387"/>
                  <a:pt x="442" y="387"/>
                </a:cubicBezTo>
                <a:cubicBezTo>
                  <a:pt x="443" y="387"/>
                  <a:pt x="444" y="387"/>
                  <a:pt x="444" y="387"/>
                </a:cubicBezTo>
                <a:cubicBezTo>
                  <a:pt x="444" y="387"/>
                  <a:pt x="444" y="387"/>
                  <a:pt x="444" y="387"/>
                </a:cubicBezTo>
                <a:close/>
                <a:moveTo>
                  <a:pt x="437" y="387"/>
                </a:moveTo>
                <a:cubicBezTo>
                  <a:pt x="437" y="386"/>
                  <a:pt x="438" y="386"/>
                  <a:pt x="438" y="385"/>
                </a:cubicBezTo>
                <a:cubicBezTo>
                  <a:pt x="438" y="386"/>
                  <a:pt x="438" y="386"/>
                  <a:pt x="438" y="387"/>
                </a:cubicBezTo>
                <a:cubicBezTo>
                  <a:pt x="438" y="387"/>
                  <a:pt x="437" y="387"/>
                  <a:pt x="437" y="387"/>
                </a:cubicBezTo>
                <a:close/>
                <a:moveTo>
                  <a:pt x="343" y="380"/>
                </a:moveTo>
                <a:cubicBezTo>
                  <a:pt x="322" y="381"/>
                  <a:pt x="301" y="382"/>
                  <a:pt x="280" y="384"/>
                </a:cubicBezTo>
                <a:cubicBezTo>
                  <a:pt x="280" y="381"/>
                  <a:pt x="280" y="379"/>
                  <a:pt x="278" y="378"/>
                </a:cubicBezTo>
                <a:cubicBezTo>
                  <a:pt x="277" y="378"/>
                  <a:pt x="277" y="379"/>
                  <a:pt x="278" y="379"/>
                </a:cubicBezTo>
                <a:cubicBezTo>
                  <a:pt x="279" y="380"/>
                  <a:pt x="279" y="381"/>
                  <a:pt x="280" y="384"/>
                </a:cubicBezTo>
                <a:cubicBezTo>
                  <a:pt x="261" y="386"/>
                  <a:pt x="243" y="387"/>
                  <a:pt x="224" y="389"/>
                </a:cubicBezTo>
                <a:cubicBezTo>
                  <a:pt x="214" y="389"/>
                  <a:pt x="203" y="390"/>
                  <a:pt x="193" y="390"/>
                </a:cubicBezTo>
                <a:cubicBezTo>
                  <a:pt x="192" y="390"/>
                  <a:pt x="192" y="390"/>
                  <a:pt x="192" y="390"/>
                </a:cubicBezTo>
                <a:cubicBezTo>
                  <a:pt x="192" y="389"/>
                  <a:pt x="192" y="389"/>
                  <a:pt x="192" y="389"/>
                </a:cubicBezTo>
                <a:cubicBezTo>
                  <a:pt x="192" y="389"/>
                  <a:pt x="192" y="389"/>
                  <a:pt x="192" y="389"/>
                </a:cubicBezTo>
                <a:cubicBezTo>
                  <a:pt x="192" y="389"/>
                  <a:pt x="191" y="389"/>
                  <a:pt x="191" y="390"/>
                </a:cubicBezTo>
                <a:cubicBezTo>
                  <a:pt x="191" y="390"/>
                  <a:pt x="191" y="390"/>
                  <a:pt x="191" y="390"/>
                </a:cubicBezTo>
                <a:cubicBezTo>
                  <a:pt x="191" y="390"/>
                  <a:pt x="191" y="390"/>
                  <a:pt x="191" y="390"/>
                </a:cubicBezTo>
                <a:cubicBezTo>
                  <a:pt x="180" y="391"/>
                  <a:pt x="169" y="392"/>
                  <a:pt x="159" y="393"/>
                </a:cubicBezTo>
                <a:cubicBezTo>
                  <a:pt x="149" y="393"/>
                  <a:pt x="139" y="394"/>
                  <a:pt x="130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30" y="394"/>
                  <a:pt x="130" y="394"/>
                  <a:pt x="130" y="393"/>
                </a:cubicBezTo>
                <a:cubicBezTo>
                  <a:pt x="130" y="393"/>
                  <a:pt x="130" y="392"/>
                  <a:pt x="130" y="392"/>
                </a:cubicBezTo>
                <a:cubicBezTo>
                  <a:pt x="130" y="391"/>
                  <a:pt x="129" y="391"/>
                  <a:pt x="129" y="392"/>
                </a:cubicBezTo>
                <a:cubicBezTo>
                  <a:pt x="129" y="392"/>
                  <a:pt x="129" y="393"/>
                  <a:pt x="128" y="394"/>
                </a:cubicBezTo>
                <a:cubicBezTo>
                  <a:pt x="113" y="395"/>
                  <a:pt x="98" y="396"/>
                  <a:pt x="83" y="398"/>
                </a:cubicBezTo>
                <a:cubicBezTo>
                  <a:pt x="78" y="398"/>
                  <a:pt x="73" y="399"/>
                  <a:pt x="67" y="400"/>
                </a:cubicBezTo>
                <a:cubicBezTo>
                  <a:pt x="85" y="397"/>
                  <a:pt x="103" y="395"/>
                  <a:pt x="120" y="392"/>
                </a:cubicBezTo>
                <a:cubicBezTo>
                  <a:pt x="121" y="392"/>
                  <a:pt x="121" y="393"/>
                  <a:pt x="122" y="393"/>
                </a:cubicBezTo>
                <a:cubicBezTo>
                  <a:pt x="123" y="393"/>
                  <a:pt x="123" y="393"/>
                  <a:pt x="124" y="392"/>
                </a:cubicBezTo>
                <a:cubicBezTo>
                  <a:pt x="125" y="392"/>
                  <a:pt x="126" y="391"/>
                  <a:pt x="126" y="391"/>
                </a:cubicBezTo>
                <a:cubicBezTo>
                  <a:pt x="131" y="390"/>
                  <a:pt x="136" y="389"/>
                  <a:pt x="141" y="389"/>
                </a:cubicBezTo>
                <a:cubicBezTo>
                  <a:pt x="183" y="385"/>
                  <a:pt x="226" y="383"/>
                  <a:pt x="267" y="378"/>
                </a:cubicBezTo>
                <a:cubicBezTo>
                  <a:pt x="269" y="378"/>
                  <a:pt x="271" y="378"/>
                  <a:pt x="273" y="377"/>
                </a:cubicBezTo>
                <a:cubicBezTo>
                  <a:pt x="277" y="377"/>
                  <a:pt x="280" y="377"/>
                  <a:pt x="284" y="377"/>
                </a:cubicBezTo>
                <a:cubicBezTo>
                  <a:pt x="294" y="376"/>
                  <a:pt x="303" y="375"/>
                  <a:pt x="313" y="374"/>
                </a:cubicBezTo>
                <a:cubicBezTo>
                  <a:pt x="328" y="373"/>
                  <a:pt x="344" y="373"/>
                  <a:pt x="359" y="373"/>
                </a:cubicBezTo>
                <a:cubicBezTo>
                  <a:pt x="359" y="374"/>
                  <a:pt x="359" y="375"/>
                  <a:pt x="359" y="376"/>
                </a:cubicBezTo>
                <a:cubicBezTo>
                  <a:pt x="358" y="376"/>
                  <a:pt x="359" y="377"/>
                  <a:pt x="359" y="376"/>
                </a:cubicBezTo>
                <a:cubicBezTo>
                  <a:pt x="360" y="375"/>
                  <a:pt x="360" y="374"/>
                  <a:pt x="360" y="373"/>
                </a:cubicBezTo>
                <a:cubicBezTo>
                  <a:pt x="361" y="373"/>
                  <a:pt x="362" y="373"/>
                  <a:pt x="363" y="373"/>
                </a:cubicBezTo>
                <a:cubicBezTo>
                  <a:pt x="383" y="372"/>
                  <a:pt x="404" y="371"/>
                  <a:pt x="424" y="373"/>
                </a:cubicBezTo>
                <a:cubicBezTo>
                  <a:pt x="424" y="375"/>
                  <a:pt x="424" y="377"/>
                  <a:pt x="424" y="379"/>
                </a:cubicBezTo>
                <a:cubicBezTo>
                  <a:pt x="397" y="379"/>
                  <a:pt x="370" y="379"/>
                  <a:pt x="343" y="380"/>
                </a:cubicBezTo>
                <a:close/>
                <a:moveTo>
                  <a:pt x="371" y="371"/>
                </a:moveTo>
                <a:cubicBezTo>
                  <a:pt x="367" y="371"/>
                  <a:pt x="364" y="372"/>
                  <a:pt x="360" y="372"/>
                </a:cubicBezTo>
                <a:cubicBezTo>
                  <a:pt x="360" y="371"/>
                  <a:pt x="360" y="370"/>
                  <a:pt x="361" y="369"/>
                </a:cubicBezTo>
                <a:cubicBezTo>
                  <a:pt x="382" y="369"/>
                  <a:pt x="403" y="370"/>
                  <a:pt x="424" y="370"/>
                </a:cubicBezTo>
                <a:cubicBezTo>
                  <a:pt x="424" y="371"/>
                  <a:pt x="424" y="371"/>
                  <a:pt x="424" y="372"/>
                </a:cubicBezTo>
                <a:cubicBezTo>
                  <a:pt x="406" y="370"/>
                  <a:pt x="388" y="371"/>
                  <a:pt x="371" y="371"/>
                </a:cubicBezTo>
                <a:close/>
                <a:moveTo>
                  <a:pt x="424" y="370"/>
                </a:moveTo>
                <a:cubicBezTo>
                  <a:pt x="425" y="370"/>
                  <a:pt x="425" y="370"/>
                  <a:pt x="426" y="370"/>
                </a:cubicBezTo>
                <a:cubicBezTo>
                  <a:pt x="426" y="371"/>
                  <a:pt x="426" y="371"/>
                  <a:pt x="426" y="372"/>
                </a:cubicBezTo>
                <a:cubicBezTo>
                  <a:pt x="425" y="372"/>
                  <a:pt x="425" y="372"/>
                  <a:pt x="424" y="372"/>
                </a:cubicBezTo>
                <a:cubicBezTo>
                  <a:pt x="424" y="371"/>
                  <a:pt x="424" y="371"/>
                  <a:pt x="424" y="370"/>
                </a:cubicBezTo>
                <a:close/>
                <a:moveTo>
                  <a:pt x="427" y="363"/>
                </a:moveTo>
                <a:cubicBezTo>
                  <a:pt x="427" y="364"/>
                  <a:pt x="427" y="365"/>
                  <a:pt x="426" y="366"/>
                </a:cubicBezTo>
                <a:cubicBezTo>
                  <a:pt x="426" y="366"/>
                  <a:pt x="426" y="366"/>
                  <a:pt x="426" y="366"/>
                </a:cubicBezTo>
                <a:cubicBezTo>
                  <a:pt x="426" y="365"/>
                  <a:pt x="426" y="363"/>
                  <a:pt x="426" y="361"/>
                </a:cubicBezTo>
                <a:cubicBezTo>
                  <a:pt x="427" y="361"/>
                  <a:pt x="427" y="361"/>
                  <a:pt x="427" y="361"/>
                </a:cubicBezTo>
                <a:cubicBezTo>
                  <a:pt x="427" y="362"/>
                  <a:pt x="427" y="363"/>
                  <a:pt x="427" y="363"/>
                </a:cubicBezTo>
                <a:close/>
                <a:moveTo>
                  <a:pt x="426" y="361"/>
                </a:moveTo>
                <a:cubicBezTo>
                  <a:pt x="427" y="360"/>
                  <a:pt x="427" y="358"/>
                  <a:pt x="427" y="357"/>
                </a:cubicBezTo>
                <a:cubicBezTo>
                  <a:pt x="427" y="349"/>
                  <a:pt x="428" y="341"/>
                  <a:pt x="428" y="333"/>
                </a:cubicBezTo>
                <a:cubicBezTo>
                  <a:pt x="428" y="343"/>
                  <a:pt x="428" y="352"/>
                  <a:pt x="427" y="361"/>
                </a:cubicBezTo>
                <a:cubicBezTo>
                  <a:pt x="427" y="361"/>
                  <a:pt x="427" y="361"/>
                  <a:pt x="426" y="361"/>
                </a:cubicBezTo>
                <a:close/>
                <a:moveTo>
                  <a:pt x="429" y="311"/>
                </a:moveTo>
                <a:cubicBezTo>
                  <a:pt x="429" y="312"/>
                  <a:pt x="429" y="314"/>
                  <a:pt x="429" y="316"/>
                </a:cubicBezTo>
                <a:cubicBezTo>
                  <a:pt x="428" y="308"/>
                  <a:pt x="427" y="301"/>
                  <a:pt x="426" y="294"/>
                </a:cubicBezTo>
                <a:cubicBezTo>
                  <a:pt x="426" y="291"/>
                  <a:pt x="426" y="289"/>
                  <a:pt x="426" y="286"/>
                </a:cubicBezTo>
                <a:cubicBezTo>
                  <a:pt x="427" y="288"/>
                  <a:pt x="427" y="289"/>
                  <a:pt x="427" y="291"/>
                </a:cubicBezTo>
                <a:cubicBezTo>
                  <a:pt x="427" y="289"/>
                  <a:pt x="427" y="287"/>
                  <a:pt x="426" y="286"/>
                </a:cubicBezTo>
                <a:cubicBezTo>
                  <a:pt x="426" y="277"/>
                  <a:pt x="425" y="269"/>
                  <a:pt x="419" y="266"/>
                </a:cubicBezTo>
                <a:cubicBezTo>
                  <a:pt x="411" y="262"/>
                  <a:pt x="402" y="268"/>
                  <a:pt x="396" y="276"/>
                </a:cubicBezTo>
                <a:cubicBezTo>
                  <a:pt x="395" y="274"/>
                  <a:pt x="394" y="274"/>
                  <a:pt x="393" y="276"/>
                </a:cubicBezTo>
                <a:cubicBezTo>
                  <a:pt x="387" y="284"/>
                  <a:pt x="382" y="297"/>
                  <a:pt x="380" y="310"/>
                </a:cubicBezTo>
                <a:cubicBezTo>
                  <a:pt x="374" y="323"/>
                  <a:pt x="366" y="349"/>
                  <a:pt x="376" y="361"/>
                </a:cubicBezTo>
                <a:cubicBezTo>
                  <a:pt x="376" y="362"/>
                  <a:pt x="376" y="362"/>
                  <a:pt x="377" y="361"/>
                </a:cubicBezTo>
                <a:cubicBezTo>
                  <a:pt x="380" y="355"/>
                  <a:pt x="382" y="347"/>
                  <a:pt x="383" y="340"/>
                </a:cubicBezTo>
                <a:cubicBezTo>
                  <a:pt x="383" y="341"/>
                  <a:pt x="384" y="342"/>
                  <a:pt x="385" y="344"/>
                </a:cubicBezTo>
                <a:cubicBezTo>
                  <a:pt x="385" y="344"/>
                  <a:pt x="385" y="344"/>
                  <a:pt x="385" y="344"/>
                </a:cubicBezTo>
                <a:cubicBezTo>
                  <a:pt x="384" y="346"/>
                  <a:pt x="384" y="349"/>
                  <a:pt x="384" y="352"/>
                </a:cubicBezTo>
                <a:cubicBezTo>
                  <a:pt x="383" y="353"/>
                  <a:pt x="383" y="361"/>
                  <a:pt x="382" y="359"/>
                </a:cubicBezTo>
                <a:cubicBezTo>
                  <a:pt x="382" y="359"/>
                  <a:pt x="381" y="359"/>
                  <a:pt x="381" y="360"/>
                </a:cubicBezTo>
                <a:cubicBezTo>
                  <a:pt x="382" y="360"/>
                  <a:pt x="382" y="361"/>
                  <a:pt x="383" y="362"/>
                </a:cubicBezTo>
                <a:cubicBezTo>
                  <a:pt x="383" y="362"/>
                  <a:pt x="383" y="362"/>
                  <a:pt x="383" y="361"/>
                </a:cubicBezTo>
                <a:cubicBezTo>
                  <a:pt x="384" y="356"/>
                  <a:pt x="386" y="350"/>
                  <a:pt x="385" y="345"/>
                </a:cubicBezTo>
                <a:cubicBezTo>
                  <a:pt x="386" y="349"/>
                  <a:pt x="386" y="354"/>
                  <a:pt x="387" y="358"/>
                </a:cubicBezTo>
                <a:cubicBezTo>
                  <a:pt x="387" y="358"/>
                  <a:pt x="388" y="359"/>
                  <a:pt x="388" y="358"/>
                </a:cubicBezTo>
                <a:cubicBezTo>
                  <a:pt x="390" y="356"/>
                  <a:pt x="391" y="354"/>
                  <a:pt x="392" y="352"/>
                </a:cubicBezTo>
                <a:cubicBezTo>
                  <a:pt x="392" y="354"/>
                  <a:pt x="393" y="356"/>
                  <a:pt x="394" y="358"/>
                </a:cubicBezTo>
                <a:cubicBezTo>
                  <a:pt x="394" y="359"/>
                  <a:pt x="394" y="359"/>
                  <a:pt x="395" y="358"/>
                </a:cubicBezTo>
                <a:cubicBezTo>
                  <a:pt x="398" y="356"/>
                  <a:pt x="400" y="353"/>
                  <a:pt x="401" y="350"/>
                </a:cubicBezTo>
                <a:cubicBezTo>
                  <a:pt x="402" y="352"/>
                  <a:pt x="402" y="354"/>
                  <a:pt x="403" y="356"/>
                </a:cubicBezTo>
                <a:cubicBezTo>
                  <a:pt x="403" y="356"/>
                  <a:pt x="404" y="356"/>
                  <a:pt x="404" y="356"/>
                </a:cubicBezTo>
                <a:cubicBezTo>
                  <a:pt x="406" y="354"/>
                  <a:pt x="408" y="353"/>
                  <a:pt x="410" y="351"/>
                </a:cubicBezTo>
                <a:cubicBezTo>
                  <a:pt x="410" y="354"/>
                  <a:pt x="411" y="358"/>
                  <a:pt x="413" y="361"/>
                </a:cubicBezTo>
                <a:cubicBezTo>
                  <a:pt x="413" y="361"/>
                  <a:pt x="413" y="361"/>
                  <a:pt x="413" y="361"/>
                </a:cubicBezTo>
                <a:cubicBezTo>
                  <a:pt x="404" y="361"/>
                  <a:pt x="395" y="362"/>
                  <a:pt x="386" y="362"/>
                </a:cubicBezTo>
                <a:cubicBezTo>
                  <a:pt x="378" y="363"/>
                  <a:pt x="369" y="364"/>
                  <a:pt x="361" y="364"/>
                </a:cubicBezTo>
                <a:cubicBezTo>
                  <a:pt x="364" y="345"/>
                  <a:pt x="365" y="326"/>
                  <a:pt x="365" y="307"/>
                </a:cubicBezTo>
                <a:cubicBezTo>
                  <a:pt x="366" y="290"/>
                  <a:pt x="366" y="274"/>
                  <a:pt x="366" y="257"/>
                </a:cubicBezTo>
                <a:cubicBezTo>
                  <a:pt x="370" y="257"/>
                  <a:pt x="373" y="256"/>
                  <a:pt x="377" y="256"/>
                </a:cubicBezTo>
                <a:cubicBezTo>
                  <a:pt x="375" y="264"/>
                  <a:pt x="377" y="273"/>
                  <a:pt x="376" y="281"/>
                </a:cubicBezTo>
                <a:cubicBezTo>
                  <a:pt x="376" y="282"/>
                  <a:pt x="377" y="282"/>
                  <a:pt x="377" y="281"/>
                </a:cubicBezTo>
                <a:cubicBezTo>
                  <a:pt x="378" y="273"/>
                  <a:pt x="376" y="264"/>
                  <a:pt x="378" y="256"/>
                </a:cubicBezTo>
                <a:cubicBezTo>
                  <a:pt x="396" y="255"/>
                  <a:pt x="415" y="254"/>
                  <a:pt x="433" y="254"/>
                </a:cubicBezTo>
                <a:cubicBezTo>
                  <a:pt x="433" y="267"/>
                  <a:pt x="434" y="280"/>
                  <a:pt x="434" y="293"/>
                </a:cubicBezTo>
                <a:cubicBezTo>
                  <a:pt x="433" y="311"/>
                  <a:pt x="431" y="329"/>
                  <a:pt x="428" y="348"/>
                </a:cubicBezTo>
                <a:cubicBezTo>
                  <a:pt x="429" y="335"/>
                  <a:pt x="429" y="323"/>
                  <a:pt x="429" y="311"/>
                </a:cubicBezTo>
                <a:close/>
                <a:moveTo>
                  <a:pt x="434" y="254"/>
                </a:moveTo>
                <a:cubicBezTo>
                  <a:pt x="434" y="254"/>
                  <a:pt x="434" y="254"/>
                  <a:pt x="434" y="254"/>
                </a:cubicBezTo>
                <a:cubicBezTo>
                  <a:pt x="434" y="259"/>
                  <a:pt x="434" y="264"/>
                  <a:pt x="434" y="269"/>
                </a:cubicBezTo>
                <a:cubicBezTo>
                  <a:pt x="434" y="264"/>
                  <a:pt x="434" y="259"/>
                  <a:pt x="434" y="254"/>
                </a:cubicBezTo>
                <a:close/>
                <a:moveTo>
                  <a:pt x="426" y="250"/>
                </a:moveTo>
                <a:cubicBezTo>
                  <a:pt x="425" y="250"/>
                  <a:pt x="424" y="250"/>
                  <a:pt x="423" y="250"/>
                </a:cubicBezTo>
                <a:cubicBezTo>
                  <a:pt x="423" y="250"/>
                  <a:pt x="424" y="250"/>
                  <a:pt x="424" y="250"/>
                </a:cubicBezTo>
                <a:cubicBezTo>
                  <a:pt x="425" y="250"/>
                  <a:pt x="426" y="250"/>
                  <a:pt x="426" y="250"/>
                </a:cubicBezTo>
                <a:close/>
                <a:moveTo>
                  <a:pt x="426" y="250"/>
                </a:moveTo>
                <a:cubicBezTo>
                  <a:pt x="427" y="249"/>
                  <a:pt x="427" y="249"/>
                  <a:pt x="428" y="249"/>
                </a:cubicBezTo>
                <a:cubicBezTo>
                  <a:pt x="430" y="249"/>
                  <a:pt x="430" y="249"/>
                  <a:pt x="428" y="250"/>
                </a:cubicBezTo>
                <a:cubicBezTo>
                  <a:pt x="428" y="250"/>
                  <a:pt x="427" y="250"/>
                  <a:pt x="426" y="250"/>
                </a:cubicBezTo>
                <a:close/>
                <a:moveTo>
                  <a:pt x="418" y="250"/>
                </a:moveTo>
                <a:cubicBezTo>
                  <a:pt x="409" y="250"/>
                  <a:pt x="399" y="251"/>
                  <a:pt x="390" y="251"/>
                </a:cubicBezTo>
                <a:cubicBezTo>
                  <a:pt x="390" y="251"/>
                  <a:pt x="390" y="250"/>
                  <a:pt x="390" y="249"/>
                </a:cubicBezTo>
                <a:cubicBezTo>
                  <a:pt x="391" y="249"/>
                  <a:pt x="392" y="249"/>
                  <a:pt x="393" y="249"/>
                </a:cubicBezTo>
                <a:cubicBezTo>
                  <a:pt x="403" y="249"/>
                  <a:pt x="412" y="249"/>
                  <a:pt x="421" y="250"/>
                </a:cubicBezTo>
                <a:cubicBezTo>
                  <a:pt x="420" y="250"/>
                  <a:pt x="419" y="250"/>
                  <a:pt x="418" y="250"/>
                </a:cubicBezTo>
                <a:close/>
                <a:moveTo>
                  <a:pt x="389" y="245"/>
                </a:moveTo>
                <a:cubicBezTo>
                  <a:pt x="389" y="245"/>
                  <a:pt x="389" y="245"/>
                  <a:pt x="389" y="244"/>
                </a:cubicBezTo>
                <a:cubicBezTo>
                  <a:pt x="394" y="244"/>
                  <a:pt x="399" y="244"/>
                  <a:pt x="405" y="243"/>
                </a:cubicBezTo>
                <a:cubicBezTo>
                  <a:pt x="401" y="244"/>
                  <a:pt x="397" y="244"/>
                  <a:pt x="394" y="245"/>
                </a:cubicBezTo>
                <a:cubicBezTo>
                  <a:pt x="392" y="245"/>
                  <a:pt x="391" y="245"/>
                  <a:pt x="389" y="245"/>
                </a:cubicBezTo>
                <a:close/>
                <a:moveTo>
                  <a:pt x="403" y="235"/>
                </a:moveTo>
                <a:cubicBezTo>
                  <a:pt x="403" y="236"/>
                  <a:pt x="403" y="236"/>
                  <a:pt x="403" y="236"/>
                </a:cubicBezTo>
                <a:cubicBezTo>
                  <a:pt x="403" y="237"/>
                  <a:pt x="403" y="238"/>
                  <a:pt x="403" y="239"/>
                </a:cubicBezTo>
                <a:cubicBezTo>
                  <a:pt x="403" y="238"/>
                  <a:pt x="403" y="237"/>
                  <a:pt x="403" y="235"/>
                </a:cubicBezTo>
                <a:close/>
                <a:moveTo>
                  <a:pt x="405" y="231"/>
                </a:moveTo>
                <a:cubicBezTo>
                  <a:pt x="407" y="231"/>
                  <a:pt x="408" y="230"/>
                  <a:pt x="410" y="229"/>
                </a:cubicBezTo>
                <a:cubicBezTo>
                  <a:pt x="410" y="229"/>
                  <a:pt x="411" y="229"/>
                  <a:pt x="411" y="230"/>
                </a:cubicBezTo>
                <a:cubicBezTo>
                  <a:pt x="409" y="230"/>
                  <a:pt x="407" y="231"/>
                  <a:pt x="405" y="232"/>
                </a:cubicBezTo>
                <a:cubicBezTo>
                  <a:pt x="405" y="232"/>
                  <a:pt x="405" y="231"/>
                  <a:pt x="405" y="231"/>
                </a:cubicBezTo>
                <a:close/>
                <a:moveTo>
                  <a:pt x="384" y="234"/>
                </a:moveTo>
                <a:cubicBezTo>
                  <a:pt x="384" y="235"/>
                  <a:pt x="384" y="235"/>
                  <a:pt x="384" y="236"/>
                </a:cubicBezTo>
                <a:cubicBezTo>
                  <a:pt x="384" y="236"/>
                  <a:pt x="384" y="236"/>
                  <a:pt x="384" y="236"/>
                </a:cubicBezTo>
                <a:cubicBezTo>
                  <a:pt x="381" y="235"/>
                  <a:pt x="379" y="232"/>
                  <a:pt x="377" y="229"/>
                </a:cubicBezTo>
                <a:cubicBezTo>
                  <a:pt x="379" y="229"/>
                  <a:pt x="380" y="229"/>
                  <a:pt x="381" y="229"/>
                </a:cubicBezTo>
                <a:cubicBezTo>
                  <a:pt x="382" y="231"/>
                  <a:pt x="383" y="232"/>
                  <a:pt x="384" y="234"/>
                </a:cubicBezTo>
                <a:close/>
                <a:moveTo>
                  <a:pt x="377" y="229"/>
                </a:moveTo>
                <a:cubicBezTo>
                  <a:pt x="377" y="228"/>
                  <a:pt x="376" y="227"/>
                  <a:pt x="376" y="227"/>
                </a:cubicBezTo>
                <a:cubicBezTo>
                  <a:pt x="377" y="226"/>
                  <a:pt x="378" y="226"/>
                  <a:pt x="379" y="226"/>
                </a:cubicBezTo>
                <a:cubicBezTo>
                  <a:pt x="379" y="226"/>
                  <a:pt x="380" y="226"/>
                  <a:pt x="380" y="226"/>
                </a:cubicBezTo>
                <a:cubicBezTo>
                  <a:pt x="380" y="227"/>
                  <a:pt x="381" y="228"/>
                  <a:pt x="381" y="229"/>
                </a:cubicBezTo>
                <a:cubicBezTo>
                  <a:pt x="380" y="229"/>
                  <a:pt x="378" y="229"/>
                  <a:pt x="377" y="229"/>
                </a:cubicBezTo>
                <a:close/>
                <a:moveTo>
                  <a:pt x="362" y="184"/>
                </a:moveTo>
                <a:cubicBezTo>
                  <a:pt x="362" y="183"/>
                  <a:pt x="362" y="183"/>
                  <a:pt x="362" y="182"/>
                </a:cubicBezTo>
                <a:cubicBezTo>
                  <a:pt x="361" y="181"/>
                  <a:pt x="361" y="180"/>
                  <a:pt x="361" y="179"/>
                </a:cubicBezTo>
                <a:cubicBezTo>
                  <a:pt x="361" y="179"/>
                  <a:pt x="361" y="179"/>
                  <a:pt x="362" y="179"/>
                </a:cubicBezTo>
                <a:cubicBezTo>
                  <a:pt x="362" y="181"/>
                  <a:pt x="362" y="182"/>
                  <a:pt x="362" y="184"/>
                </a:cubicBezTo>
                <a:close/>
                <a:moveTo>
                  <a:pt x="369" y="227"/>
                </a:moveTo>
                <a:cubicBezTo>
                  <a:pt x="367" y="227"/>
                  <a:pt x="366" y="227"/>
                  <a:pt x="364" y="227"/>
                </a:cubicBezTo>
                <a:cubicBezTo>
                  <a:pt x="363" y="223"/>
                  <a:pt x="361" y="219"/>
                  <a:pt x="360" y="215"/>
                </a:cubicBezTo>
                <a:cubicBezTo>
                  <a:pt x="359" y="214"/>
                  <a:pt x="359" y="212"/>
                  <a:pt x="359" y="211"/>
                </a:cubicBezTo>
                <a:cubicBezTo>
                  <a:pt x="358" y="210"/>
                  <a:pt x="358" y="208"/>
                  <a:pt x="357" y="207"/>
                </a:cubicBezTo>
                <a:cubicBezTo>
                  <a:pt x="357" y="205"/>
                  <a:pt x="357" y="203"/>
                  <a:pt x="357" y="201"/>
                </a:cubicBezTo>
                <a:cubicBezTo>
                  <a:pt x="356" y="196"/>
                  <a:pt x="356" y="192"/>
                  <a:pt x="355" y="187"/>
                </a:cubicBezTo>
                <a:cubicBezTo>
                  <a:pt x="355" y="186"/>
                  <a:pt x="354" y="183"/>
                  <a:pt x="353" y="182"/>
                </a:cubicBezTo>
                <a:cubicBezTo>
                  <a:pt x="353" y="182"/>
                  <a:pt x="353" y="181"/>
                  <a:pt x="352" y="180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3" y="178"/>
                  <a:pt x="352" y="176"/>
                  <a:pt x="352" y="174"/>
                </a:cubicBezTo>
                <a:cubicBezTo>
                  <a:pt x="355" y="175"/>
                  <a:pt x="357" y="176"/>
                  <a:pt x="359" y="178"/>
                </a:cubicBezTo>
                <a:cubicBezTo>
                  <a:pt x="360" y="180"/>
                  <a:pt x="361" y="182"/>
                  <a:pt x="362" y="185"/>
                </a:cubicBezTo>
                <a:cubicBezTo>
                  <a:pt x="366" y="198"/>
                  <a:pt x="367" y="213"/>
                  <a:pt x="369" y="227"/>
                </a:cubicBezTo>
                <a:close/>
                <a:moveTo>
                  <a:pt x="351" y="177"/>
                </a:moveTo>
                <a:cubicBezTo>
                  <a:pt x="351" y="178"/>
                  <a:pt x="351" y="177"/>
                  <a:pt x="350" y="177"/>
                </a:cubicBezTo>
                <a:cubicBezTo>
                  <a:pt x="350" y="176"/>
                  <a:pt x="350" y="176"/>
                  <a:pt x="350" y="175"/>
                </a:cubicBezTo>
                <a:cubicBezTo>
                  <a:pt x="350" y="175"/>
                  <a:pt x="350" y="174"/>
                  <a:pt x="350" y="173"/>
                </a:cubicBezTo>
                <a:cubicBezTo>
                  <a:pt x="351" y="173"/>
                  <a:pt x="351" y="173"/>
                  <a:pt x="351" y="173"/>
                </a:cubicBezTo>
                <a:cubicBezTo>
                  <a:pt x="351" y="174"/>
                  <a:pt x="351" y="175"/>
                  <a:pt x="351" y="177"/>
                </a:cubicBezTo>
                <a:close/>
                <a:moveTo>
                  <a:pt x="347" y="169"/>
                </a:moveTo>
                <a:cubicBezTo>
                  <a:pt x="347" y="169"/>
                  <a:pt x="347" y="170"/>
                  <a:pt x="347" y="170"/>
                </a:cubicBezTo>
                <a:cubicBezTo>
                  <a:pt x="347" y="170"/>
                  <a:pt x="347" y="169"/>
                  <a:pt x="347" y="169"/>
                </a:cubicBezTo>
                <a:cubicBezTo>
                  <a:pt x="347" y="170"/>
                  <a:pt x="347" y="170"/>
                  <a:pt x="347" y="171"/>
                </a:cubicBezTo>
                <a:cubicBezTo>
                  <a:pt x="346" y="171"/>
                  <a:pt x="345" y="170"/>
                  <a:pt x="344" y="170"/>
                </a:cubicBezTo>
                <a:cubicBezTo>
                  <a:pt x="344" y="167"/>
                  <a:pt x="344" y="163"/>
                  <a:pt x="342" y="161"/>
                </a:cubicBezTo>
                <a:cubicBezTo>
                  <a:pt x="343" y="160"/>
                  <a:pt x="343" y="159"/>
                  <a:pt x="343" y="158"/>
                </a:cubicBezTo>
                <a:cubicBezTo>
                  <a:pt x="345" y="161"/>
                  <a:pt x="346" y="164"/>
                  <a:pt x="347" y="169"/>
                </a:cubicBezTo>
                <a:close/>
                <a:moveTo>
                  <a:pt x="341" y="153"/>
                </a:moveTo>
                <a:cubicBezTo>
                  <a:pt x="335" y="152"/>
                  <a:pt x="328" y="157"/>
                  <a:pt x="323" y="161"/>
                </a:cubicBezTo>
                <a:cubicBezTo>
                  <a:pt x="320" y="163"/>
                  <a:pt x="318" y="166"/>
                  <a:pt x="316" y="169"/>
                </a:cubicBezTo>
                <a:cubicBezTo>
                  <a:pt x="315" y="169"/>
                  <a:pt x="314" y="169"/>
                  <a:pt x="314" y="170"/>
                </a:cubicBezTo>
                <a:cubicBezTo>
                  <a:pt x="313" y="171"/>
                  <a:pt x="313" y="172"/>
                  <a:pt x="313" y="174"/>
                </a:cubicBezTo>
                <a:cubicBezTo>
                  <a:pt x="306" y="186"/>
                  <a:pt x="305" y="201"/>
                  <a:pt x="307" y="215"/>
                </a:cubicBezTo>
                <a:cubicBezTo>
                  <a:pt x="306" y="218"/>
                  <a:pt x="306" y="220"/>
                  <a:pt x="306" y="223"/>
                </a:cubicBezTo>
                <a:cubicBezTo>
                  <a:pt x="296" y="224"/>
                  <a:pt x="287" y="226"/>
                  <a:pt x="277" y="227"/>
                </a:cubicBezTo>
                <a:cubicBezTo>
                  <a:pt x="278" y="220"/>
                  <a:pt x="278" y="212"/>
                  <a:pt x="278" y="204"/>
                </a:cubicBezTo>
                <a:cubicBezTo>
                  <a:pt x="278" y="202"/>
                  <a:pt x="278" y="200"/>
                  <a:pt x="278" y="199"/>
                </a:cubicBezTo>
                <a:cubicBezTo>
                  <a:pt x="278" y="198"/>
                  <a:pt x="278" y="198"/>
                  <a:pt x="277" y="198"/>
                </a:cubicBezTo>
                <a:cubicBezTo>
                  <a:pt x="277" y="198"/>
                  <a:pt x="277" y="197"/>
                  <a:pt x="277" y="196"/>
                </a:cubicBezTo>
                <a:cubicBezTo>
                  <a:pt x="277" y="194"/>
                  <a:pt x="277" y="192"/>
                  <a:pt x="277" y="190"/>
                </a:cubicBezTo>
                <a:cubicBezTo>
                  <a:pt x="276" y="185"/>
                  <a:pt x="276" y="180"/>
                  <a:pt x="274" y="177"/>
                </a:cubicBezTo>
                <a:cubicBezTo>
                  <a:pt x="273" y="174"/>
                  <a:pt x="272" y="172"/>
                  <a:pt x="271" y="170"/>
                </a:cubicBezTo>
                <a:cubicBezTo>
                  <a:pt x="272" y="172"/>
                  <a:pt x="273" y="173"/>
                  <a:pt x="273" y="175"/>
                </a:cubicBezTo>
                <a:cubicBezTo>
                  <a:pt x="272" y="174"/>
                  <a:pt x="271" y="173"/>
                  <a:pt x="269" y="172"/>
                </a:cubicBezTo>
                <a:cubicBezTo>
                  <a:pt x="269" y="172"/>
                  <a:pt x="269" y="172"/>
                  <a:pt x="269" y="172"/>
                </a:cubicBezTo>
                <a:cubicBezTo>
                  <a:pt x="268" y="169"/>
                  <a:pt x="265" y="167"/>
                  <a:pt x="262" y="167"/>
                </a:cubicBezTo>
                <a:cubicBezTo>
                  <a:pt x="256" y="166"/>
                  <a:pt x="251" y="173"/>
                  <a:pt x="248" y="179"/>
                </a:cubicBezTo>
                <a:cubicBezTo>
                  <a:pt x="247" y="179"/>
                  <a:pt x="247" y="179"/>
                  <a:pt x="246" y="179"/>
                </a:cubicBezTo>
                <a:cubicBezTo>
                  <a:pt x="242" y="184"/>
                  <a:pt x="240" y="190"/>
                  <a:pt x="238" y="196"/>
                </a:cubicBezTo>
                <a:cubicBezTo>
                  <a:pt x="238" y="197"/>
                  <a:pt x="238" y="197"/>
                  <a:pt x="238" y="197"/>
                </a:cubicBezTo>
                <a:cubicBezTo>
                  <a:pt x="239" y="191"/>
                  <a:pt x="240" y="186"/>
                  <a:pt x="243" y="181"/>
                </a:cubicBezTo>
                <a:cubicBezTo>
                  <a:pt x="246" y="174"/>
                  <a:pt x="254" y="165"/>
                  <a:pt x="262" y="164"/>
                </a:cubicBezTo>
                <a:cubicBezTo>
                  <a:pt x="264" y="164"/>
                  <a:pt x="266" y="165"/>
                  <a:pt x="267" y="166"/>
                </a:cubicBezTo>
                <a:cubicBezTo>
                  <a:pt x="267" y="165"/>
                  <a:pt x="267" y="165"/>
                  <a:pt x="267" y="165"/>
                </a:cubicBezTo>
                <a:cubicBezTo>
                  <a:pt x="265" y="164"/>
                  <a:pt x="264" y="164"/>
                  <a:pt x="262" y="163"/>
                </a:cubicBezTo>
                <a:cubicBezTo>
                  <a:pt x="267" y="162"/>
                  <a:pt x="273" y="161"/>
                  <a:pt x="278" y="159"/>
                </a:cubicBezTo>
                <a:cubicBezTo>
                  <a:pt x="278" y="159"/>
                  <a:pt x="278" y="158"/>
                  <a:pt x="278" y="158"/>
                </a:cubicBezTo>
                <a:cubicBezTo>
                  <a:pt x="230" y="172"/>
                  <a:pt x="182" y="182"/>
                  <a:pt x="136" y="197"/>
                </a:cubicBezTo>
                <a:cubicBezTo>
                  <a:pt x="136" y="197"/>
                  <a:pt x="136" y="197"/>
                  <a:pt x="136" y="197"/>
                </a:cubicBezTo>
                <a:cubicBezTo>
                  <a:pt x="136" y="197"/>
                  <a:pt x="136" y="197"/>
                  <a:pt x="136" y="197"/>
                </a:cubicBezTo>
                <a:cubicBezTo>
                  <a:pt x="146" y="193"/>
                  <a:pt x="156" y="189"/>
                  <a:pt x="167" y="185"/>
                </a:cubicBezTo>
                <a:cubicBezTo>
                  <a:pt x="212" y="170"/>
                  <a:pt x="258" y="159"/>
                  <a:pt x="306" y="154"/>
                </a:cubicBezTo>
                <a:cubicBezTo>
                  <a:pt x="306" y="154"/>
                  <a:pt x="306" y="153"/>
                  <a:pt x="306" y="153"/>
                </a:cubicBezTo>
                <a:cubicBezTo>
                  <a:pt x="248" y="160"/>
                  <a:pt x="190" y="174"/>
                  <a:pt x="135" y="195"/>
                </a:cubicBezTo>
                <a:cubicBezTo>
                  <a:pt x="134" y="195"/>
                  <a:pt x="133" y="195"/>
                  <a:pt x="132" y="196"/>
                </a:cubicBezTo>
                <a:cubicBezTo>
                  <a:pt x="132" y="196"/>
                  <a:pt x="131" y="196"/>
                  <a:pt x="131" y="197"/>
                </a:cubicBezTo>
                <a:cubicBezTo>
                  <a:pt x="125" y="199"/>
                  <a:pt x="118" y="202"/>
                  <a:pt x="111" y="205"/>
                </a:cubicBezTo>
                <a:cubicBezTo>
                  <a:pt x="106" y="207"/>
                  <a:pt x="100" y="209"/>
                  <a:pt x="95" y="211"/>
                </a:cubicBezTo>
                <a:cubicBezTo>
                  <a:pt x="95" y="211"/>
                  <a:pt x="95" y="211"/>
                  <a:pt x="95" y="211"/>
                </a:cubicBezTo>
                <a:cubicBezTo>
                  <a:pt x="95" y="209"/>
                  <a:pt x="92" y="208"/>
                  <a:pt x="91" y="209"/>
                </a:cubicBezTo>
                <a:cubicBezTo>
                  <a:pt x="90" y="209"/>
                  <a:pt x="89" y="209"/>
                  <a:pt x="87" y="210"/>
                </a:cubicBezTo>
                <a:cubicBezTo>
                  <a:pt x="84" y="211"/>
                  <a:pt x="82" y="214"/>
                  <a:pt x="80" y="217"/>
                </a:cubicBezTo>
                <a:cubicBezTo>
                  <a:pt x="79" y="218"/>
                  <a:pt x="78" y="218"/>
                  <a:pt x="77" y="219"/>
                </a:cubicBezTo>
                <a:cubicBezTo>
                  <a:pt x="77" y="216"/>
                  <a:pt x="78" y="213"/>
                  <a:pt x="79" y="209"/>
                </a:cubicBezTo>
                <a:cubicBezTo>
                  <a:pt x="82" y="208"/>
                  <a:pt x="86" y="206"/>
                  <a:pt x="89" y="205"/>
                </a:cubicBezTo>
                <a:cubicBezTo>
                  <a:pt x="94" y="204"/>
                  <a:pt x="99" y="202"/>
                  <a:pt x="103" y="201"/>
                </a:cubicBezTo>
                <a:cubicBezTo>
                  <a:pt x="110" y="199"/>
                  <a:pt x="116" y="197"/>
                  <a:pt x="122" y="195"/>
                </a:cubicBezTo>
                <a:cubicBezTo>
                  <a:pt x="139" y="191"/>
                  <a:pt x="156" y="185"/>
                  <a:pt x="173" y="179"/>
                </a:cubicBezTo>
                <a:cubicBezTo>
                  <a:pt x="182" y="176"/>
                  <a:pt x="191" y="174"/>
                  <a:pt x="200" y="171"/>
                </a:cubicBezTo>
                <a:cubicBezTo>
                  <a:pt x="232" y="162"/>
                  <a:pt x="264" y="154"/>
                  <a:pt x="296" y="147"/>
                </a:cubicBezTo>
                <a:cubicBezTo>
                  <a:pt x="304" y="146"/>
                  <a:pt x="313" y="144"/>
                  <a:pt x="321" y="143"/>
                </a:cubicBezTo>
                <a:cubicBezTo>
                  <a:pt x="321" y="145"/>
                  <a:pt x="321" y="147"/>
                  <a:pt x="321" y="149"/>
                </a:cubicBezTo>
                <a:cubicBezTo>
                  <a:pt x="321" y="149"/>
                  <a:pt x="322" y="149"/>
                  <a:pt x="322" y="149"/>
                </a:cubicBezTo>
                <a:cubicBezTo>
                  <a:pt x="322" y="147"/>
                  <a:pt x="322" y="145"/>
                  <a:pt x="322" y="143"/>
                </a:cubicBezTo>
                <a:cubicBezTo>
                  <a:pt x="325" y="143"/>
                  <a:pt x="329" y="142"/>
                  <a:pt x="333" y="142"/>
                </a:cubicBezTo>
                <a:cubicBezTo>
                  <a:pt x="333" y="142"/>
                  <a:pt x="333" y="142"/>
                  <a:pt x="334" y="142"/>
                </a:cubicBezTo>
                <a:cubicBezTo>
                  <a:pt x="335" y="142"/>
                  <a:pt x="336" y="143"/>
                  <a:pt x="338" y="143"/>
                </a:cubicBezTo>
                <a:cubicBezTo>
                  <a:pt x="338" y="143"/>
                  <a:pt x="338" y="143"/>
                  <a:pt x="338" y="142"/>
                </a:cubicBezTo>
                <a:cubicBezTo>
                  <a:pt x="337" y="142"/>
                  <a:pt x="336" y="142"/>
                  <a:pt x="335" y="142"/>
                </a:cubicBezTo>
                <a:cubicBezTo>
                  <a:pt x="337" y="142"/>
                  <a:pt x="338" y="142"/>
                  <a:pt x="339" y="142"/>
                </a:cubicBezTo>
                <a:cubicBezTo>
                  <a:pt x="339" y="142"/>
                  <a:pt x="339" y="142"/>
                  <a:pt x="339" y="143"/>
                </a:cubicBezTo>
                <a:cubicBezTo>
                  <a:pt x="339" y="143"/>
                  <a:pt x="340" y="143"/>
                  <a:pt x="340" y="143"/>
                </a:cubicBezTo>
                <a:cubicBezTo>
                  <a:pt x="340" y="142"/>
                  <a:pt x="340" y="142"/>
                  <a:pt x="340" y="142"/>
                </a:cubicBezTo>
                <a:cubicBezTo>
                  <a:pt x="340" y="142"/>
                  <a:pt x="341" y="142"/>
                  <a:pt x="341" y="142"/>
                </a:cubicBezTo>
                <a:cubicBezTo>
                  <a:pt x="341" y="142"/>
                  <a:pt x="341" y="142"/>
                  <a:pt x="341" y="142"/>
                </a:cubicBezTo>
                <a:cubicBezTo>
                  <a:pt x="341" y="146"/>
                  <a:pt x="341" y="149"/>
                  <a:pt x="341" y="153"/>
                </a:cubicBezTo>
                <a:close/>
                <a:moveTo>
                  <a:pt x="342" y="139"/>
                </a:moveTo>
                <a:cubicBezTo>
                  <a:pt x="342" y="139"/>
                  <a:pt x="342" y="139"/>
                  <a:pt x="342" y="139"/>
                </a:cubicBezTo>
                <a:cubicBezTo>
                  <a:pt x="342" y="139"/>
                  <a:pt x="342" y="139"/>
                  <a:pt x="342" y="139"/>
                </a:cubicBezTo>
                <a:cubicBezTo>
                  <a:pt x="342" y="139"/>
                  <a:pt x="342" y="139"/>
                  <a:pt x="342" y="139"/>
                </a:cubicBezTo>
                <a:close/>
                <a:moveTo>
                  <a:pt x="341" y="136"/>
                </a:moveTo>
                <a:cubicBezTo>
                  <a:pt x="341" y="136"/>
                  <a:pt x="340" y="135"/>
                  <a:pt x="340" y="135"/>
                </a:cubicBezTo>
                <a:cubicBezTo>
                  <a:pt x="341" y="134"/>
                  <a:pt x="341" y="134"/>
                  <a:pt x="341" y="136"/>
                </a:cubicBezTo>
                <a:cubicBezTo>
                  <a:pt x="341" y="136"/>
                  <a:pt x="341" y="136"/>
                  <a:pt x="341" y="136"/>
                </a:cubicBezTo>
                <a:close/>
                <a:moveTo>
                  <a:pt x="340" y="136"/>
                </a:moveTo>
                <a:cubicBezTo>
                  <a:pt x="340" y="136"/>
                  <a:pt x="339" y="136"/>
                  <a:pt x="339" y="136"/>
                </a:cubicBezTo>
                <a:cubicBezTo>
                  <a:pt x="337" y="132"/>
                  <a:pt x="335" y="128"/>
                  <a:pt x="334" y="124"/>
                </a:cubicBezTo>
                <a:cubicBezTo>
                  <a:pt x="334" y="124"/>
                  <a:pt x="335" y="124"/>
                  <a:pt x="336" y="124"/>
                </a:cubicBezTo>
                <a:cubicBezTo>
                  <a:pt x="336" y="124"/>
                  <a:pt x="336" y="124"/>
                  <a:pt x="336" y="124"/>
                </a:cubicBezTo>
                <a:cubicBezTo>
                  <a:pt x="336" y="124"/>
                  <a:pt x="336" y="124"/>
                  <a:pt x="336" y="124"/>
                </a:cubicBezTo>
                <a:cubicBezTo>
                  <a:pt x="337" y="124"/>
                  <a:pt x="337" y="124"/>
                  <a:pt x="337" y="124"/>
                </a:cubicBezTo>
                <a:cubicBezTo>
                  <a:pt x="337" y="124"/>
                  <a:pt x="337" y="124"/>
                  <a:pt x="338" y="124"/>
                </a:cubicBezTo>
                <a:cubicBezTo>
                  <a:pt x="338" y="128"/>
                  <a:pt x="339" y="131"/>
                  <a:pt x="340" y="135"/>
                </a:cubicBezTo>
                <a:cubicBezTo>
                  <a:pt x="340" y="135"/>
                  <a:pt x="340" y="135"/>
                  <a:pt x="340" y="136"/>
                </a:cubicBezTo>
                <a:close/>
                <a:moveTo>
                  <a:pt x="333" y="124"/>
                </a:moveTo>
                <a:cubicBezTo>
                  <a:pt x="333" y="124"/>
                  <a:pt x="333" y="123"/>
                  <a:pt x="333" y="123"/>
                </a:cubicBezTo>
                <a:cubicBezTo>
                  <a:pt x="334" y="123"/>
                  <a:pt x="335" y="123"/>
                  <a:pt x="336" y="123"/>
                </a:cubicBezTo>
                <a:cubicBezTo>
                  <a:pt x="335" y="124"/>
                  <a:pt x="334" y="124"/>
                  <a:pt x="333" y="124"/>
                </a:cubicBezTo>
                <a:close/>
                <a:moveTo>
                  <a:pt x="332" y="124"/>
                </a:moveTo>
                <a:cubicBezTo>
                  <a:pt x="331" y="124"/>
                  <a:pt x="330" y="124"/>
                  <a:pt x="329" y="124"/>
                </a:cubicBezTo>
                <a:cubicBezTo>
                  <a:pt x="329" y="124"/>
                  <a:pt x="329" y="124"/>
                  <a:pt x="329" y="124"/>
                </a:cubicBezTo>
                <a:cubicBezTo>
                  <a:pt x="329" y="124"/>
                  <a:pt x="329" y="124"/>
                  <a:pt x="329" y="124"/>
                </a:cubicBezTo>
                <a:cubicBezTo>
                  <a:pt x="330" y="124"/>
                  <a:pt x="331" y="123"/>
                  <a:pt x="332" y="123"/>
                </a:cubicBezTo>
                <a:cubicBezTo>
                  <a:pt x="332" y="124"/>
                  <a:pt x="332" y="124"/>
                  <a:pt x="332" y="124"/>
                </a:cubicBezTo>
                <a:close/>
                <a:moveTo>
                  <a:pt x="329" y="123"/>
                </a:moveTo>
                <a:cubicBezTo>
                  <a:pt x="329" y="119"/>
                  <a:pt x="329" y="116"/>
                  <a:pt x="329" y="112"/>
                </a:cubicBezTo>
                <a:cubicBezTo>
                  <a:pt x="329" y="115"/>
                  <a:pt x="331" y="119"/>
                  <a:pt x="332" y="123"/>
                </a:cubicBezTo>
                <a:cubicBezTo>
                  <a:pt x="331" y="123"/>
                  <a:pt x="330" y="123"/>
                  <a:pt x="329" y="123"/>
                </a:cubicBezTo>
                <a:close/>
                <a:moveTo>
                  <a:pt x="328" y="117"/>
                </a:moveTo>
                <a:cubicBezTo>
                  <a:pt x="328" y="118"/>
                  <a:pt x="328" y="120"/>
                  <a:pt x="328" y="121"/>
                </a:cubicBezTo>
                <a:cubicBezTo>
                  <a:pt x="325" y="113"/>
                  <a:pt x="323" y="105"/>
                  <a:pt x="321" y="96"/>
                </a:cubicBezTo>
                <a:cubicBezTo>
                  <a:pt x="323" y="96"/>
                  <a:pt x="325" y="96"/>
                  <a:pt x="325" y="96"/>
                </a:cubicBezTo>
                <a:cubicBezTo>
                  <a:pt x="325" y="96"/>
                  <a:pt x="325" y="97"/>
                  <a:pt x="325" y="97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5" y="97"/>
                  <a:pt x="325" y="98"/>
                  <a:pt x="325" y="97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6" y="100"/>
                  <a:pt x="327" y="104"/>
                  <a:pt x="327" y="107"/>
                </a:cubicBezTo>
                <a:cubicBezTo>
                  <a:pt x="327" y="110"/>
                  <a:pt x="328" y="114"/>
                  <a:pt x="328" y="117"/>
                </a:cubicBezTo>
                <a:close/>
                <a:moveTo>
                  <a:pt x="326" y="97"/>
                </a:moveTo>
                <a:cubicBezTo>
                  <a:pt x="326" y="96"/>
                  <a:pt x="326" y="96"/>
                  <a:pt x="326" y="96"/>
                </a:cubicBezTo>
                <a:cubicBezTo>
                  <a:pt x="326" y="97"/>
                  <a:pt x="326" y="97"/>
                  <a:pt x="326" y="98"/>
                </a:cubicBezTo>
                <a:cubicBezTo>
                  <a:pt x="326" y="97"/>
                  <a:pt x="326" y="97"/>
                  <a:pt x="326" y="97"/>
                </a:cubicBezTo>
                <a:close/>
                <a:moveTo>
                  <a:pt x="326" y="95"/>
                </a:moveTo>
                <a:cubicBezTo>
                  <a:pt x="325" y="92"/>
                  <a:pt x="325" y="89"/>
                  <a:pt x="325" y="87"/>
                </a:cubicBezTo>
                <a:cubicBezTo>
                  <a:pt x="323" y="75"/>
                  <a:pt x="322" y="62"/>
                  <a:pt x="321" y="50"/>
                </a:cubicBezTo>
                <a:cubicBezTo>
                  <a:pt x="321" y="50"/>
                  <a:pt x="321" y="50"/>
                  <a:pt x="321" y="50"/>
                </a:cubicBezTo>
                <a:cubicBezTo>
                  <a:pt x="321" y="50"/>
                  <a:pt x="321" y="51"/>
                  <a:pt x="321" y="51"/>
                </a:cubicBezTo>
                <a:cubicBezTo>
                  <a:pt x="323" y="66"/>
                  <a:pt x="325" y="80"/>
                  <a:pt x="326" y="95"/>
                </a:cubicBezTo>
                <a:cubicBezTo>
                  <a:pt x="326" y="95"/>
                  <a:pt x="326" y="95"/>
                  <a:pt x="326" y="95"/>
                </a:cubicBezTo>
                <a:close/>
                <a:moveTo>
                  <a:pt x="320" y="47"/>
                </a:moveTo>
                <a:cubicBezTo>
                  <a:pt x="320" y="47"/>
                  <a:pt x="319" y="47"/>
                  <a:pt x="319" y="47"/>
                </a:cubicBezTo>
                <a:cubicBezTo>
                  <a:pt x="318" y="43"/>
                  <a:pt x="318" y="42"/>
                  <a:pt x="320" y="44"/>
                </a:cubicBezTo>
                <a:cubicBezTo>
                  <a:pt x="320" y="45"/>
                  <a:pt x="320" y="46"/>
                  <a:pt x="320" y="47"/>
                </a:cubicBezTo>
                <a:close/>
                <a:moveTo>
                  <a:pt x="320" y="49"/>
                </a:moveTo>
                <a:cubicBezTo>
                  <a:pt x="320" y="50"/>
                  <a:pt x="320" y="50"/>
                  <a:pt x="320" y="50"/>
                </a:cubicBezTo>
                <a:cubicBezTo>
                  <a:pt x="319" y="57"/>
                  <a:pt x="319" y="64"/>
                  <a:pt x="319" y="71"/>
                </a:cubicBezTo>
                <a:cubicBezTo>
                  <a:pt x="318" y="64"/>
                  <a:pt x="318" y="57"/>
                  <a:pt x="317" y="49"/>
                </a:cubicBezTo>
                <a:cubicBezTo>
                  <a:pt x="317" y="49"/>
                  <a:pt x="317" y="50"/>
                  <a:pt x="317" y="49"/>
                </a:cubicBezTo>
                <a:cubicBezTo>
                  <a:pt x="319" y="49"/>
                  <a:pt x="319" y="49"/>
                  <a:pt x="319" y="48"/>
                </a:cubicBezTo>
                <a:cubicBezTo>
                  <a:pt x="320" y="48"/>
                  <a:pt x="320" y="49"/>
                  <a:pt x="320" y="49"/>
                </a:cubicBezTo>
                <a:close/>
                <a:moveTo>
                  <a:pt x="315" y="47"/>
                </a:moveTo>
                <a:cubicBezTo>
                  <a:pt x="315" y="47"/>
                  <a:pt x="315" y="47"/>
                  <a:pt x="315" y="47"/>
                </a:cubicBezTo>
                <a:cubicBezTo>
                  <a:pt x="315" y="45"/>
                  <a:pt x="315" y="43"/>
                  <a:pt x="315" y="41"/>
                </a:cubicBezTo>
                <a:cubicBezTo>
                  <a:pt x="315" y="41"/>
                  <a:pt x="315" y="41"/>
                  <a:pt x="315" y="41"/>
                </a:cubicBezTo>
                <a:cubicBezTo>
                  <a:pt x="315" y="42"/>
                  <a:pt x="315" y="43"/>
                  <a:pt x="315" y="44"/>
                </a:cubicBezTo>
                <a:cubicBezTo>
                  <a:pt x="315" y="45"/>
                  <a:pt x="315" y="46"/>
                  <a:pt x="315" y="47"/>
                </a:cubicBezTo>
                <a:close/>
                <a:moveTo>
                  <a:pt x="299" y="15"/>
                </a:moveTo>
                <a:cubicBezTo>
                  <a:pt x="299" y="15"/>
                  <a:pt x="306" y="14"/>
                  <a:pt x="309" y="14"/>
                </a:cubicBezTo>
                <a:cubicBezTo>
                  <a:pt x="309" y="14"/>
                  <a:pt x="309" y="14"/>
                  <a:pt x="309" y="15"/>
                </a:cubicBezTo>
                <a:cubicBezTo>
                  <a:pt x="309" y="15"/>
                  <a:pt x="308" y="15"/>
                  <a:pt x="307" y="16"/>
                </a:cubicBezTo>
                <a:cubicBezTo>
                  <a:pt x="307" y="15"/>
                  <a:pt x="307" y="15"/>
                  <a:pt x="307" y="16"/>
                </a:cubicBezTo>
                <a:cubicBezTo>
                  <a:pt x="307" y="16"/>
                  <a:pt x="307" y="16"/>
                  <a:pt x="306" y="16"/>
                </a:cubicBezTo>
                <a:cubicBezTo>
                  <a:pt x="305" y="17"/>
                  <a:pt x="303" y="18"/>
                  <a:pt x="302" y="18"/>
                </a:cubicBezTo>
                <a:cubicBezTo>
                  <a:pt x="301" y="19"/>
                  <a:pt x="302" y="19"/>
                  <a:pt x="302" y="19"/>
                </a:cubicBezTo>
                <a:cubicBezTo>
                  <a:pt x="303" y="18"/>
                  <a:pt x="305" y="17"/>
                  <a:pt x="306" y="17"/>
                </a:cubicBezTo>
                <a:cubicBezTo>
                  <a:pt x="306" y="17"/>
                  <a:pt x="306" y="18"/>
                  <a:pt x="306" y="18"/>
                </a:cubicBezTo>
                <a:cubicBezTo>
                  <a:pt x="306" y="18"/>
                  <a:pt x="306" y="18"/>
                  <a:pt x="305" y="18"/>
                </a:cubicBezTo>
                <a:cubicBezTo>
                  <a:pt x="305" y="19"/>
                  <a:pt x="305" y="19"/>
                  <a:pt x="304" y="20"/>
                </a:cubicBezTo>
                <a:cubicBezTo>
                  <a:pt x="303" y="21"/>
                  <a:pt x="301" y="21"/>
                  <a:pt x="299" y="21"/>
                </a:cubicBezTo>
                <a:cubicBezTo>
                  <a:pt x="300" y="20"/>
                  <a:pt x="300" y="20"/>
                  <a:pt x="301" y="19"/>
                </a:cubicBezTo>
                <a:cubicBezTo>
                  <a:pt x="303" y="18"/>
                  <a:pt x="301" y="15"/>
                  <a:pt x="299" y="16"/>
                </a:cubicBezTo>
                <a:cubicBezTo>
                  <a:pt x="298" y="16"/>
                  <a:pt x="297" y="16"/>
                  <a:pt x="296" y="16"/>
                </a:cubicBezTo>
                <a:cubicBezTo>
                  <a:pt x="297" y="16"/>
                  <a:pt x="297" y="15"/>
                  <a:pt x="297" y="15"/>
                </a:cubicBezTo>
                <a:cubicBezTo>
                  <a:pt x="298" y="15"/>
                  <a:pt x="298" y="15"/>
                  <a:pt x="299" y="15"/>
                </a:cubicBezTo>
                <a:close/>
                <a:moveTo>
                  <a:pt x="296" y="16"/>
                </a:moveTo>
                <a:cubicBezTo>
                  <a:pt x="293" y="17"/>
                  <a:pt x="289" y="18"/>
                  <a:pt x="286" y="19"/>
                </a:cubicBezTo>
                <a:cubicBezTo>
                  <a:pt x="286" y="18"/>
                  <a:pt x="286" y="18"/>
                  <a:pt x="286" y="18"/>
                </a:cubicBezTo>
                <a:cubicBezTo>
                  <a:pt x="280" y="19"/>
                  <a:pt x="274" y="20"/>
                  <a:pt x="269" y="21"/>
                </a:cubicBezTo>
                <a:cubicBezTo>
                  <a:pt x="272" y="20"/>
                  <a:pt x="276" y="19"/>
                  <a:pt x="279" y="18"/>
                </a:cubicBezTo>
                <a:cubicBezTo>
                  <a:pt x="285" y="17"/>
                  <a:pt x="291" y="16"/>
                  <a:pt x="296" y="15"/>
                </a:cubicBezTo>
                <a:cubicBezTo>
                  <a:pt x="296" y="16"/>
                  <a:pt x="296" y="16"/>
                  <a:pt x="296" y="16"/>
                </a:cubicBezTo>
                <a:close/>
                <a:moveTo>
                  <a:pt x="280" y="20"/>
                </a:moveTo>
                <a:cubicBezTo>
                  <a:pt x="273" y="22"/>
                  <a:pt x="267" y="24"/>
                  <a:pt x="260" y="26"/>
                </a:cubicBezTo>
                <a:cubicBezTo>
                  <a:pt x="253" y="27"/>
                  <a:pt x="246" y="29"/>
                  <a:pt x="240" y="31"/>
                </a:cubicBezTo>
                <a:cubicBezTo>
                  <a:pt x="239" y="31"/>
                  <a:pt x="239" y="31"/>
                  <a:pt x="239" y="31"/>
                </a:cubicBezTo>
                <a:cubicBezTo>
                  <a:pt x="240" y="30"/>
                  <a:pt x="241" y="30"/>
                  <a:pt x="242" y="30"/>
                </a:cubicBezTo>
                <a:cubicBezTo>
                  <a:pt x="245" y="29"/>
                  <a:pt x="248" y="28"/>
                  <a:pt x="251" y="26"/>
                </a:cubicBezTo>
                <a:cubicBezTo>
                  <a:pt x="260" y="24"/>
                  <a:pt x="270" y="22"/>
                  <a:pt x="280" y="20"/>
                </a:cubicBezTo>
                <a:close/>
                <a:moveTo>
                  <a:pt x="238" y="31"/>
                </a:moveTo>
                <a:cubicBezTo>
                  <a:pt x="238" y="31"/>
                  <a:pt x="238" y="30"/>
                  <a:pt x="238" y="30"/>
                </a:cubicBezTo>
                <a:cubicBezTo>
                  <a:pt x="240" y="30"/>
                  <a:pt x="242" y="29"/>
                  <a:pt x="244" y="29"/>
                </a:cubicBezTo>
                <a:cubicBezTo>
                  <a:pt x="242" y="29"/>
                  <a:pt x="240" y="30"/>
                  <a:pt x="238" y="31"/>
                </a:cubicBezTo>
                <a:close/>
                <a:moveTo>
                  <a:pt x="236" y="31"/>
                </a:moveTo>
                <a:cubicBezTo>
                  <a:pt x="233" y="32"/>
                  <a:pt x="230" y="34"/>
                  <a:pt x="226" y="35"/>
                </a:cubicBezTo>
                <a:cubicBezTo>
                  <a:pt x="212" y="40"/>
                  <a:pt x="197" y="46"/>
                  <a:pt x="183" y="52"/>
                </a:cubicBezTo>
                <a:cubicBezTo>
                  <a:pt x="182" y="53"/>
                  <a:pt x="181" y="53"/>
                  <a:pt x="180" y="53"/>
                </a:cubicBezTo>
                <a:cubicBezTo>
                  <a:pt x="198" y="45"/>
                  <a:pt x="217" y="37"/>
                  <a:pt x="236" y="31"/>
                </a:cubicBezTo>
                <a:cubicBezTo>
                  <a:pt x="236" y="31"/>
                  <a:pt x="236" y="31"/>
                  <a:pt x="236" y="31"/>
                </a:cubicBezTo>
                <a:close/>
                <a:moveTo>
                  <a:pt x="147" y="69"/>
                </a:moveTo>
                <a:cubicBezTo>
                  <a:pt x="146" y="69"/>
                  <a:pt x="146" y="69"/>
                  <a:pt x="147" y="70"/>
                </a:cubicBezTo>
                <a:cubicBezTo>
                  <a:pt x="125" y="79"/>
                  <a:pt x="105" y="90"/>
                  <a:pt x="84" y="100"/>
                </a:cubicBezTo>
                <a:cubicBezTo>
                  <a:pt x="83" y="101"/>
                  <a:pt x="82" y="101"/>
                  <a:pt x="81" y="101"/>
                </a:cubicBezTo>
                <a:cubicBezTo>
                  <a:pt x="82" y="101"/>
                  <a:pt x="82" y="101"/>
                  <a:pt x="82" y="101"/>
                </a:cubicBezTo>
                <a:cubicBezTo>
                  <a:pt x="87" y="98"/>
                  <a:pt x="91" y="94"/>
                  <a:pt x="96" y="91"/>
                </a:cubicBezTo>
                <a:cubicBezTo>
                  <a:pt x="98" y="90"/>
                  <a:pt x="99" y="90"/>
                  <a:pt x="100" y="89"/>
                </a:cubicBezTo>
                <a:cubicBezTo>
                  <a:pt x="117" y="80"/>
                  <a:pt x="134" y="74"/>
                  <a:pt x="151" y="64"/>
                </a:cubicBezTo>
                <a:cubicBezTo>
                  <a:pt x="152" y="63"/>
                  <a:pt x="152" y="61"/>
                  <a:pt x="150" y="61"/>
                </a:cubicBezTo>
                <a:cubicBezTo>
                  <a:pt x="151" y="60"/>
                  <a:pt x="153" y="60"/>
                  <a:pt x="154" y="59"/>
                </a:cubicBezTo>
                <a:cubicBezTo>
                  <a:pt x="167" y="52"/>
                  <a:pt x="181" y="45"/>
                  <a:pt x="195" y="39"/>
                </a:cubicBezTo>
                <a:cubicBezTo>
                  <a:pt x="207" y="34"/>
                  <a:pt x="220" y="30"/>
                  <a:pt x="233" y="31"/>
                </a:cubicBezTo>
                <a:cubicBezTo>
                  <a:pt x="203" y="41"/>
                  <a:pt x="175" y="54"/>
                  <a:pt x="147" y="69"/>
                </a:cubicBezTo>
                <a:close/>
                <a:moveTo>
                  <a:pt x="161" y="54"/>
                </a:moveTo>
                <a:cubicBezTo>
                  <a:pt x="152" y="59"/>
                  <a:pt x="143" y="64"/>
                  <a:pt x="133" y="68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140" y="65"/>
                  <a:pt x="146" y="61"/>
                  <a:pt x="152" y="58"/>
                </a:cubicBezTo>
                <a:cubicBezTo>
                  <a:pt x="161" y="53"/>
                  <a:pt x="170" y="48"/>
                  <a:pt x="179" y="43"/>
                </a:cubicBezTo>
                <a:cubicBezTo>
                  <a:pt x="183" y="42"/>
                  <a:pt x="186" y="41"/>
                  <a:pt x="189" y="40"/>
                </a:cubicBezTo>
                <a:cubicBezTo>
                  <a:pt x="179" y="45"/>
                  <a:pt x="169" y="50"/>
                  <a:pt x="161" y="54"/>
                </a:cubicBezTo>
                <a:close/>
                <a:moveTo>
                  <a:pt x="187" y="39"/>
                </a:moveTo>
                <a:cubicBezTo>
                  <a:pt x="199" y="33"/>
                  <a:pt x="212" y="27"/>
                  <a:pt x="224" y="22"/>
                </a:cubicBezTo>
                <a:cubicBezTo>
                  <a:pt x="228" y="20"/>
                  <a:pt x="233" y="19"/>
                  <a:pt x="237" y="18"/>
                </a:cubicBezTo>
                <a:cubicBezTo>
                  <a:pt x="241" y="17"/>
                  <a:pt x="245" y="16"/>
                  <a:pt x="250" y="15"/>
                </a:cubicBezTo>
                <a:cubicBezTo>
                  <a:pt x="251" y="15"/>
                  <a:pt x="253" y="15"/>
                  <a:pt x="254" y="14"/>
                </a:cubicBezTo>
                <a:cubicBezTo>
                  <a:pt x="252" y="15"/>
                  <a:pt x="250" y="16"/>
                  <a:pt x="248" y="17"/>
                </a:cubicBezTo>
                <a:cubicBezTo>
                  <a:pt x="234" y="23"/>
                  <a:pt x="219" y="28"/>
                  <a:pt x="205" y="33"/>
                </a:cubicBezTo>
                <a:cubicBezTo>
                  <a:pt x="199" y="35"/>
                  <a:pt x="193" y="37"/>
                  <a:pt x="187" y="39"/>
                </a:cubicBezTo>
                <a:close/>
                <a:moveTo>
                  <a:pt x="203" y="31"/>
                </a:moveTo>
                <a:cubicBezTo>
                  <a:pt x="197" y="34"/>
                  <a:pt x="190" y="37"/>
                  <a:pt x="184" y="41"/>
                </a:cubicBezTo>
                <a:cubicBezTo>
                  <a:pt x="182" y="41"/>
                  <a:pt x="180" y="42"/>
                  <a:pt x="178" y="43"/>
                </a:cubicBezTo>
                <a:cubicBezTo>
                  <a:pt x="187" y="38"/>
                  <a:pt x="197" y="33"/>
                  <a:pt x="207" y="29"/>
                </a:cubicBezTo>
                <a:cubicBezTo>
                  <a:pt x="210" y="27"/>
                  <a:pt x="214" y="25"/>
                  <a:pt x="218" y="24"/>
                </a:cubicBezTo>
                <a:cubicBezTo>
                  <a:pt x="213" y="26"/>
                  <a:pt x="208" y="29"/>
                  <a:pt x="203" y="31"/>
                </a:cubicBezTo>
                <a:close/>
                <a:moveTo>
                  <a:pt x="130" y="70"/>
                </a:moveTo>
                <a:cubicBezTo>
                  <a:pt x="128" y="71"/>
                  <a:pt x="127" y="72"/>
                  <a:pt x="125" y="73"/>
                </a:cubicBezTo>
                <a:cubicBezTo>
                  <a:pt x="120" y="75"/>
                  <a:pt x="115" y="77"/>
                  <a:pt x="111" y="79"/>
                </a:cubicBezTo>
                <a:cubicBezTo>
                  <a:pt x="119" y="75"/>
                  <a:pt x="127" y="70"/>
                  <a:pt x="135" y="66"/>
                </a:cubicBezTo>
                <a:cubicBezTo>
                  <a:pt x="133" y="67"/>
                  <a:pt x="132" y="69"/>
                  <a:pt x="130" y="70"/>
                </a:cubicBezTo>
                <a:close/>
                <a:moveTo>
                  <a:pt x="59" y="116"/>
                </a:moveTo>
                <a:cubicBezTo>
                  <a:pt x="58" y="117"/>
                  <a:pt x="58" y="119"/>
                  <a:pt x="57" y="121"/>
                </a:cubicBezTo>
                <a:cubicBezTo>
                  <a:pt x="57" y="121"/>
                  <a:pt x="56" y="121"/>
                  <a:pt x="56" y="121"/>
                </a:cubicBezTo>
                <a:cubicBezTo>
                  <a:pt x="56" y="121"/>
                  <a:pt x="56" y="120"/>
                  <a:pt x="55" y="120"/>
                </a:cubicBezTo>
                <a:cubicBezTo>
                  <a:pt x="55" y="120"/>
                  <a:pt x="56" y="120"/>
                  <a:pt x="56" y="119"/>
                </a:cubicBezTo>
                <a:cubicBezTo>
                  <a:pt x="57" y="118"/>
                  <a:pt x="58" y="117"/>
                  <a:pt x="59" y="116"/>
                </a:cubicBezTo>
                <a:close/>
                <a:moveTo>
                  <a:pt x="52" y="124"/>
                </a:moveTo>
                <a:cubicBezTo>
                  <a:pt x="53" y="125"/>
                  <a:pt x="53" y="125"/>
                  <a:pt x="54" y="126"/>
                </a:cubicBezTo>
                <a:cubicBezTo>
                  <a:pt x="54" y="126"/>
                  <a:pt x="53" y="126"/>
                  <a:pt x="53" y="127"/>
                </a:cubicBezTo>
                <a:cubicBezTo>
                  <a:pt x="53" y="126"/>
                  <a:pt x="52" y="125"/>
                  <a:pt x="52" y="124"/>
                </a:cubicBezTo>
                <a:close/>
                <a:moveTo>
                  <a:pt x="59" y="133"/>
                </a:moveTo>
                <a:cubicBezTo>
                  <a:pt x="60" y="133"/>
                  <a:pt x="60" y="133"/>
                  <a:pt x="60" y="134"/>
                </a:cubicBezTo>
                <a:cubicBezTo>
                  <a:pt x="60" y="134"/>
                  <a:pt x="60" y="134"/>
                  <a:pt x="60" y="134"/>
                </a:cubicBezTo>
                <a:cubicBezTo>
                  <a:pt x="60" y="134"/>
                  <a:pt x="60" y="134"/>
                  <a:pt x="60" y="134"/>
                </a:cubicBezTo>
                <a:cubicBezTo>
                  <a:pt x="60" y="135"/>
                  <a:pt x="59" y="136"/>
                  <a:pt x="59" y="136"/>
                </a:cubicBezTo>
                <a:cubicBezTo>
                  <a:pt x="59" y="136"/>
                  <a:pt x="59" y="134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lose/>
                <a:moveTo>
                  <a:pt x="61" y="132"/>
                </a:moveTo>
                <a:cubicBezTo>
                  <a:pt x="61" y="132"/>
                  <a:pt x="61" y="132"/>
                  <a:pt x="61" y="132"/>
                </a:cubicBezTo>
                <a:cubicBezTo>
                  <a:pt x="61" y="131"/>
                  <a:pt x="62" y="131"/>
                  <a:pt x="62" y="130"/>
                </a:cubicBezTo>
                <a:cubicBezTo>
                  <a:pt x="62" y="131"/>
                  <a:pt x="61" y="132"/>
                  <a:pt x="61" y="132"/>
                </a:cubicBezTo>
                <a:cubicBezTo>
                  <a:pt x="61" y="132"/>
                  <a:pt x="61" y="132"/>
                  <a:pt x="61" y="132"/>
                </a:cubicBezTo>
                <a:close/>
                <a:moveTo>
                  <a:pt x="61" y="131"/>
                </a:moveTo>
                <a:cubicBezTo>
                  <a:pt x="61" y="130"/>
                  <a:pt x="61" y="130"/>
                  <a:pt x="61" y="129"/>
                </a:cubicBezTo>
                <a:cubicBezTo>
                  <a:pt x="62" y="128"/>
                  <a:pt x="63" y="128"/>
                  <a:pt x="64" y="127"/>
                </a:cubicBezTo>
                <a:cubicBezTo>
                  <a:pt x="66" y="126"/>
                  <a:pt x="64" y="123"/>
                  <a:pt x="62" y="124"/>
                </a:cubicBezTo>
                <a:cubicBezTo>
                  <a:pt x="61" y="124"/>
                  <a:pt x="60" y="125"/>
                  <a:pt x="59" y="125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60" y="122"/>
                  <a:pt x="62" y="119"/>
                  <a:pt x="64" y="116"/>
                </a:cubicBezTo>
                <a:cubicBezTo>
                  <a:pt x="64" y="116"/>
                  <a:pt x="64" y="116"/>
                  <a:pt x="64" y="115"/>
                </a:cubicBezTo>
                <a:cubicBezTo>
                  <a:pt x="65" y="115"/>
                  <a:pt x="65" y="115"/>
                  <a:pt x="66" y="115"/>
                </a:cubicBezTo>
                <a:cubicBezTo>
                  <a:pt x="66" y="115"/>
                  <a:pt x="66" y="114"/>
                  <a:pt x="66" y="114"/>
                </a:cubicBezTo>
                <a:cubicBezTo>
                  <a:pt x="66" y="114"/>
                  <a:pt x="66" y="113"/>
                  <a:pt x="67" y="113"/>
                </a:cubicBezTo>
                <a:cubicBezTo>
                  <a:pt x="71" y="111"/>
                  <a:pt x="74" y="109"/>
                  <a:pt x="78" y="107"/>
                </a:cubicBezTo>
                <a:cubicBezTo>
                  <a:pt x="88" y="101"/>
                  <a:pt x="99" y="96"/>
                  <a:pt x="109" y="90"/>
                </a:cubicBezTo>
                <a:cubicBezTo>
                  <a:pt x="116" y="86"/>
                  <a:pt x="123" y="83"/>
                  <a:pt x="130" y="79"/>
                </a:cubicBezTo>
                <a:cubicBezTo>
                  <a:pt x="129" y="79"/>
                  <a:pt x="129" y="80"/>
                  <a:pt x="129" y="80"/>
                </a:cubicBezTo>
                <a:cubicBezTo>
                  <a:pt x="126" y="81"/>
                  <a:pt x="123" y="83"/>
                  <a:pt x="120" y="85"/>
                </a:cubicBezTo>
                <a:cubicBezTo>
                  <a:pt x="110" y="91"/>
                  <a:pt x="101" y="96"/>
                  <a:pt x="91" y="101"/>
                </a:cubicBezTo>
                <a:cubicBezTo>
                  <a:pt x="82" y="106"/>
                  <a:pt x="73" y="112"/>
                  <a:pt x="66" y="120"/>
                </a:cubicBezTo>
                <a:cubicBezTo>
                  <a:pt x="65" y="122"/>
                  <a:pt x="66" y="124"/>
                  <a:pt x="68" y="123"/>
                </a:cubicBezTo>
                <a:cubicBezTo>
                  <a:pt x="67" y="125"/>
                  <a:pt x="66" y="126"/>
                  <a:pt x="65" y="127"/>
                </a:cubicBezTo>
                <a:cubicBezTo>
                  <a:pt x="65" y="127"/>
                  <a:pt x="64" y="128"/>
                  <a:pt x="64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4" y="129"/>
                  <a:pt x="63" y="129"/>
                  <a:pt x="63" y="130"/>
                </a:cubicBezTo>
                <a:cubicBezTo>
                  <a:pt x="62" y="130"/>
                  <a:pt x="61" y="131"/>
                  <a:pt x="61" y="131"/>
                </a:cubicBezTo>
                <a:close/>
                <a:moveTo>
                  <a:pt x="65" y="128"/>
                </a:moveTo>
                <a:cubicBezTo>
                  <a:pt x="65" y="128"/>
                  <a:pt x="65" y="128"/>
                  <a:pt x="66" y="128"/>
                </a:cubicBezTo>
                <a:cubicBezTo>
                  <a:pt x="65" y="128"/>
                  <a:pt x="64" y="129"/>
                  <a:pt x="64" y="129"/>
                </a:cubicBezTo>
                <a:cubicBezTo>
                  <a:pt x="64" y="129"/>
                  <a:pt x="64" y="128"/>
                  <a:pt x="65" y="128"/>
                </a:cubicBezTo>
                <a:close/>
                <a:moveTo>
                  <a:pt x="72" y="122"/>
                </a:moveTo>
                <a:cubicBezTo>
                  <a:pt x="76" y="120"/>
                  <a:pt x="79" y="118"/>
                  <a:pt x="82" y="117"/>
                </a:cubicBezTo>
                <a:cubicBezTo>
                  <a:pt x="85" y="115"/>
                  <a:pt x="88" y="114"/>
                  <a:pt x="90" y="112"/>
                </a:cubicBezTo>
                <a:cubicBezTo>
                  <a:pt x="84" y="116"/>
                  <a:pt x="77" y="120"/>
                  <a:pt x="70" y="125"/>
                </a:cubicBezTo>
                <a:cubicBezTo>
                  <a:pt x="70" y="125"/>
                  <a:pt x="69" y="125"/>
                  <a:pt x="69" y="126"/>
                </a:cubicBezTo>
                <a:cubicBezTo>
                  <a:pt x="69" y="126"/>
                  <a:pt x="68" y="126"/>
                  <a:pt x="68" y="126"/>
                </a:cubicBezTo>
                <a:cubicBezTo>
                  <a:pt x="63" y="129"/>
                  <a:pt x="71" y="123"/>
                  <a:pt x="72" y="122"/>
                </a:cubicBezTo>
                <a:close/>
                <a:moveTo>
                  <a:pt x="70" y="140"/>
                </a:moveTo>
                <a:cubicBezTo>
                  <a:pt x="70" y="140"/>
                  <a:pt x="71" y="140"/>
                  <a:pt x="71" y="141"/>
                </a:cubicBezTo>
                <a:cubicBezTo>
                  <a:pt x="71" y="141"/>
                  <a:pt x="70" y="141"/>
                  <a:pt x="70" y="141"/>
                </a:cubicBezTo>
                <a:cubicBezTo>
                  <a:pt x="70" y="141"/>
                  <a:pt x="70" y="140"/>
                  <a:pt x="70" y="140"/>
                </a:cubicBezTo>
                <a:close/>
                <a:moveTo>
                  <a:pt x="66" y="149"/>
                </a:moveTo>
                <a:cubicBezTo>
                  <a:pt x="64" y="150"/>
                  <a:pt x="63" y="151"/>
                  <a:pt x="61" y="152"/>
                </a:cubicBezTo>
                <a:cubicBezTo>
                  <a:pt x="61" y="150"/>
                  <a:pt x="61" y="148"/>
                  <a:pt x="61" y="145"/>
                </a:cubicBezTo>
                <a:cubicBezTo>
                  <a:pt x="62" y="145"/>
                  <a:pt x="63" y="144"/>
                  <a:pt x="64" y="144"/>
                </a:cubicBezTo>
                <a:cubicBezTo>
                  <a:pt x="64" y="145"/>
                  <a:pt x="64" y="146"/>
                  <a:pt x="64" y="148"/>
                </a:cubicBezTo>
                <a:cubicBezTo>
                  <a:pt x="64" y="149"/>
                  <a:pt x="65" y="150"/>
                  <a:pt x="66" y="149"/>
                </a:cubicBezTo>
                <a:close/>
                <a:moveTo>
                  <a:pt x="64" y="151"/>
                </a:moveTo>
                <a:cubicBezTo>
                  <a:pt x="58" y="154"/>
                  <a:pt x="67" y="150"/>
                  <a:pt x="66" y="150"/>
                </a:cubicBezTo>
                <a:cubicBezTo>
                  <a:pt x="71" y="148"/>
                  <a:pt x="75" y="145"/>
                  <a:pt x="79" y="143"/>
                </a:cubicBezTo>
                <a:cubicBezTo>
                  <a:pt x="80" y="142"/>
                  <a:pt x="80" y="142"/>
                  <a:pt x="81" y="142"/>
                </a:cubicBezTo>
                <a:cubicBezTo>
                  <a:pt x="81" y="142"/>
                  <a:pt x="81" y="143"/>
                  <a:pt x="81" y="143"/>
                </a:cubicBezTo>
                <a:cubicBezTo>
                  <a:pt x="77" y="145"/>
                  <a:pt x="74" y="146"/>
                  <a:pt x="71" y="148"/>
                </a:cubicBezTo>
                <a:cubicBezTo>
                  <a:pt x="71" y="149"/>
                  <a:pt x="70" y="149"/>
                  <a:pt x="70" y="149"/>
                </a:cubicBezTo>
                <a:cubicBezTo>
                  <a:pt x="68" y="150"/>
                  <a:pt x="66" y="151"/>
                  <a:pt x="65" y="152"/>
                </a:cubicBezTo>
                <a:cubicBezTo>
                  <a:pt x="65" y="152"/>
                  <a:pt x="64" y="153"/>
                  <a:pt x="64" y="153"/>
                </a:cubicBezTo>
                <a:cubicBezTo>
                  <a:pt x="64" y="153"/>
                  <a:pt x="64" y="153"/>
                  <a:pt x="64" y="153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1" y="155"/>
                  <a:pt x="62" y="155"/>
                  <a:pt x="62" y="155"/>
                </a:cubicBezTo>
                <a:cubicBezTo>
                  <a:pt x="62" y="155"/>
                  <a:pt x="62" y="154"/>
                  <a:pt x="63" y="154"/>
                </a:cubicBezTo>
                <a:cubicBezTo>
                  <a:pt x="62" y="156"/>
                  <a:pt x="62" y="159"/>
                  <a:pt x="61" y="161"/>
                </a:cubicBezTo>
                <a:cubicBezTo>
                  <a:pt x="60" y="162"/>
                  <a:pt x="61" y="163"/>
                  <a:pt x="62" y="163"/>
                </a:cubicBezTo>
                <a:cubicBezTo>
                  <a:pt x="62" y="167"/>
                  <a:pt x="62" y="171"/>
                  <a:pt x="62" y="175"/>
                </a:cubicBezTo>
                <a:cubicBezTo>
                  <a:pt x="62" y="177"/>
                  <a:pt x="66" y="177"/>
                  <a:pt x="66" y="175"/>
                </a:cubicBezTo>
                <a:cubicBezTo>
                  <a:pt x="66" y="169"/>
                  <a:pt x="66" y="162"/>
                  <a:pt x="67" y="156"/>
                </a:cubicBezTo>
                <a:cubicBezTo>
                  <a:pt x="68" y="154"/>
                  <a:pt x="72" y="153"/>
                  <a:pt x="74" y="151"/>
                </a:cubicBezTo>
                <a:cubicBezTo>
                  <a:pt x="75" y="151"/>
                  <a:pt x="77" y="150"/>
                  <a:pt x="79" y="149"/>
                </a:cubicBezTo>
                <a:cubicBezTo>
                  <a:pt x="76" y="151"/>
                  <a:pt x="74" y="154"/>
                  <a:pt x="73" y="157"/>
                </a:cubicBezTo>
                <a:cubicBezTo>
                  <a:pt x="73" y="158"/>
                  <a:pt x="74" y="158"/>
                  <a:pt x="74" y="157"/>
                </a:cubicBezTo>
                <a:cubicBezTo>
                  <a:pt x="75" y="156"/>
                  <a:pt x="75" y="155"/>
                  <a:pt x="76" y="154"/>
                </a:cubicBezTo>
                <a:cubicBezTo>
                  <a:pt x="75" y="158"/>
                  <a:pt x="75" y="162"/>
                  <a:pt x="75" y="166"/>
                </a:cubicBezTo>
                <a:cubicBezTo>
                  <a:pt x="75" y="168"/>
                  <a:pt x="79" y="168"/>
                  <a:pt x="79" y="166"/>
                </a:cubicBezTo>
                <a:cubicBezTo>
                  <a:pt x="79" y="163"/>
                  <a:pt x="79" y="160"/>
                  <a:pt x="79" y="158"/>
                </a:cubicBezTo>
                <a:cubicBezTo>
                  <a:pt x="79" y="158"/>
                  <a:pt x="79" y="158"/>
                  <a:pt x="80" y="158"/>
                </a:cubicBezTo>
                <a:cubicBezTo>
                  <a:pt x="79" y="163"/>
                  <a:pt x="79" y="169"/>
                  <a:pt x="78" y="174"/>
                </a:cubicBezTo>
                <a:cubicBezTo>
                  <a:pt x="73" y="177"/>
                  <a:pt x="68" y="180"/>
                  <a:pt x="64" y="183"/>
                </a:cubicBezTo>
                <a:cubicBezTo>
                  <a:pt x="63" y="183"/>
                  <a:pt x="63" y="184"/>
                  <a:pt x="64" y="184"/>
                </a:cubicBezTo>
                <a:cubicBezTo>
                  <a:pt x="65" y="183"/>
                  <a:pt x="66" y="183"/>
                  <a:pt x="67" y="183"/>
                </a:cubicBezTo>
                <a:cubicBezTo>
                  <a:pt x="67" y="183"/>
                  <a:pt x="67" y="182"/>
                  <a:pt x="67" y="182"/>
                </a:cubicBezTo>
                <a:cubicBezTo>
                  <a:pt x="63" y="183"/>
                  <a:pt x="72" y="179"/>
                  <a:pt x="73" y="178"/>
                </a:cubicBezTo>
                <a:cubicBezTo>
                  <a:pt x="75" y="177"/>
                  <a:pt x="76" y="176"/>
                  <a:pt x="78" y="175"/>
                </a:cubicBezTo>
                <a:cubicBezTo>
                  <a:pt x="78" y="176"/>
                  <a:pt x="78" y="176"/>
                  <a:pt x="78" y="177"/>
                </a:cubicBezTo>
                <a:cubicBezTo>
                  <a:pt x="77" y="178"/>
                  <a:pt x="77" y="178"/>
                  <a:pt x="77" y="179"/>
                </a:cubicBezTo>
                <a:cubicBezTo>
                  <a:pt x="74" y="180"/>
                  <a:pt x="71" y="181"/>
                  <a:pt x="69" y="182"/>
                </a:cubicBezTo>
                <a:cubicBezTo>
                  <a:pt x="66" y="184"/>
                  <a:pt x="61" y="186"/>
                  <a:pt x="59" y="189"/>
                </a:cubicBezTo>
                <a:cubicBezTo>
                  <a:pt x="58" y="189"/>
                  <a:pt x="57" y="190"/>
                  <a:pt x="56" y="191"/>
                </a:cubicBezTo>
                <a:cubicBezTo>
                  <a:pt x="58" y="178"/>
                  <a:pt x="59" y="166"/>
                  <a:pt x="61" y="153"/>
                </a:cubicBezTo>
                <a:cubicBezTo>
                  <a:pt x="62" y="153"/>
                  <a:pt x="63" y="152"/>
                  <a:pt x="64" y="151"/>
                </a:cubicBezTo>
                <a:cubicBezTo>
                  <a:pt x="65" y="151"/>
                  <a:pt x="64" y="151"/>
                  <a:pt x="64" y="151"/>
                </a:cubicBezTo>
                <a:close/>
                <a:moveTo>
                  <a:pt x="76" y="180"/>
                </a:moveTo>
                <a:cubicBezTo>
                  <a:pt x="77" y="180"/>
                  <a:pt x="77" y="179"/>
                  <a:pt x="77" y="179"/>
                </a:cubicBezTo>
                <a:cubicBezTo>
                  <a:pt x="77" y="179"/>
                  <a:pt x="78" y="179"/>
                  <a:pt x="78" y="179"/>
                </a:cubicBezTo>
                <a:cubicBezTo>
                  <a:pt x="78" y="179"/>
                  <a:pt x="78" y="180"/>
                  <a:pt x="78" y="180"/>
                </a:cubicBezTo>
                <a:cubicBezTo>
                  <a:pt x="77" y="180"/>
                  <a:pt x="77" y="180"/>
                  <a:pt x="76" y="180"/>
                </a:cubicBezTo>
                <a:close/>
                <a:moveTo>
                  <a:pt x="76" y="180"/>
                </a:moveTo>
                <a:cubicBezTo>
                  <a:pt x="75" y="180"/>
                  <a:pt x="73" y="181"/>
                  <a:pt x="72" y="181"/>
                </a:cubicBezTo>
                <a:cubicBezTo>
                  <a:pt x="73" y="181"/>
                  <a:pt x="75" y="180"/>
                  <a:pt x="76" y="179"/>
                </a:cubicBezTo>
                <a:cubicBezTo>
                  <a:pt x="76" y="179"/>
                  <a:pt x="76" y="180"/>
                  <a:pt x="76" y="180"/>
                </a:cubicBezTo>
                <a:close/>
                <a:moveTo>
                  <a:pt x="77" y="178"/>
                </a:moveTo>
                <a:cubicBezTo>
                  <a:pt x="78" y="178"/>
                  <a:pt x="78" y="178"/>
                  <a:pt x="78" y="178"/>
                </a:cubicBezTo>
                <a:cubicBezTo>
                  <a:pt x="78" y="178"/>
                  <a:pt x="78" y="178"/>
                  <a:pt x="78" y="178"/>
                </a:cubicBezTo>
                <a:cubicBezTo>
                  <a:pt x="78" y="178"/>
                  <a:pt x="78" y="178"/>
                  <a:pt x="77" y="178"/>
                </a:cubicBezTo>
                <a:close/>
                <a:moveTo>
                  <a:pt x="67" y="184"/>
                </a:moveTo>
                <a:cubicBezTo>
                  <a:pt x="65" y="185"/>
                  <a:pt x="63" y="186"/>
                  <a:pt x="61" y="187"/>
                </a:cubicBezTo>
                <a:cubicBezTo>
                  <a:pt x="62" y="186"/>
                  <a:pt x="65" y="185"/>
                  <a:pt x="67" y="184"/>
                </a:cubicBezTo>
                <a:close/>
                <a:moveTo>
                  <a:pt x="59" y="195"/>
                </a:moveTo>
                <a:cubicBezTo>
                  <a:pt x="60" y="194"/>
                  <a:pt x="61" y="193"/>
                  <a:pt x="61" y="192"/>
                </a:cubicBezTo>
                <a:cubicBezTo>
                  <a:pt x="62" y="191"/>
                  <a:pt x="64" y="190"/>
                  <a:pt x="66" y="189"/>
                </a:cubicBezTo>
                <a:cubicBezTo>
                  <a:pt x="70" y="187"/>
                  <a:pt x="73" y="185"/>
                  <a:pt x="77" y="184"/>
                </a:cubicBezTo>
                <a:cubicBezTo>
                  <a:pt x="79" y="183"/>
                  <a:pt x="79" y="181"/>
                  <a:pt x="78" y="180"/>
                </a:cubicBezTo>
                <a:cubicBezTo>
                  <a:pt x="78" y="180"/>
                  <a:pt x="78" y="179"/>
                  <a:pt x="78" y="179"/>
                </a:cubicBezTo>
                <a:cubicBezTo>
                  <a:pt x="80" y="178"/>
                  <a:pt x="81" y="178"/>
                  <a:pt x="83" y="178"/>
                </a:cubicBezTo>
                <a:cubicBezTo>
                  <a:pt x="83" y="178"/>
                  <a:pt x="83" y="177"/>
                  <a:pt x="83" y="177"/>
                </a:cubicBezTo>
                <a:cubicBezTo>
                  <a:pt x="81" y="177"/>
                  <a:pt x="80" y="178"/>
                  <a:pt x="78" y="178"/>
                </a:cubicBezTo>
                <a:cubicBezTo>
                  <a:pt x="78" y="178"/>
                  <a:pt x="78" y="178"/>
                  <a:pt x="78" y="177"/>
                </a:cubicBezTo>
                <a:cubicBezTo>
                  <a:pt x="80" y="176"/>
                  <a:pt x="83" y="174"/>
                  <a:pt x="85" y="172"/>
                </a:cubicBezTo>
                <a:cubicBezTo>
                  <a:pt x="85" y="176"/>
                  <a:pt x="85" y="180"/>
                  <a:pt x="85" y="184"/>
                </a:cubicBezTo>
                <a:cubicBezTo>
                  <a:pt x="78" y="186"/>
                  <a:pt x="72" y="190"/>
                  <a:pt x="66" y="194"/>
                </a:cubicBezTo>
                <a:cubicBezTo>
                  <a:pt x="62" y="196"/>
                  <a:pt x="58" y="198"/>
                  <a:pt x="55" y="200"/>
                </a:cubicBezTo>
                <a:cubicBezTo>
                  <a:pt x="55" y="198"/>
                  <a:pt x="55" y="196"/>
                  <a:pt x="56" y="194"/>
                </a:cubicBezTo>
                <a:cubicBezTo>
                  <a:pt x="56" y="194"/>
                  <a:pt x="57" y="195"/>
                  <a:pt x="59" y="195"/>
                </a:cubicBezTo>
                <a:close/>
                <a:moveTo>
                  <a:pt x="51" y="203"/>
                </a:moveTo>
                <a:cubicBezTo>
                  <a:pt x="52" y="202"/>
                  <a:pt x="52" y="202"/>
                  <a:pt x="52" y="202"/>
                </a:cubicBezTo>
                <a:cubicBezTo>
                  <a:pt x="53" y="202"/>
                  <a:pt x="53" y="202"/>
                  <a:pt x="54" y="201"/>
                </a:cubicBezTo>
                <a:cubicBezTo>
                  <a:pt x="54" y="202"/>
                  <a:pt x="54" y="202"/>
                  <a:pt x="54" y="202"/>
                </a:cubicBezTo>
                <a:cubicBezTo>
                  <a:pt x="54" y="202"/>
                  <a:pt x="53" y="202"/>
                  <a:pt x="53" y="202"/>
                </a:cubicBezTo>
                <a:cubicBezTo>
                  <a:pt x="53" y="203"/>
                  <a:pt x="52" y="203"/>
                  <a:pt x="51" y="203"/>
                </a:cubicBezTo>
                <a:cubicBezTo>
                  <a:pt x="51" y="203"/>
                  <a:pt x="51" y="203"/>
                  <a:pt x="51" y="203"/>
                </a:cubicBezTo>
                <a:cubicBezTo>
                  <a:pt x="51" y="203"/>
                  <a:pt x="51" y="203"/>
                  <a:pt x="51" y="203"/>
                </a:cubicBezTo>
                <a:close/>
                <a:moveTo>
                  <a:pt x="47" y="220"/>
                </a:moveTo>
                <a:cubicBezTo>
                  <a:pt x="48" y="220"/>
                  <a:pt x="48" y="220"/>
                  <a:pt x="49" y="220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48" y="220"/>
                  <a:pt x="48" y="221"/>
                  <a:pt x="48" y="221"/>
                </a:cubicBezTo>
                <a:cubicBezTo>
                  <a:pt x="48" y="221"/>
                  <a:pt x="47" y="220"/>
                  <a:pt x="47" y="220"/>
                </a:cubicBezTo>
                <a:close/>
                <a:moveTo>
                  <a:pt x="63" y="232"/>
                </a:moveTo>
                <a:cubicBezTo>
                  <a:pt x="62" y="232"/>
                  <a:pt x="62" y="232"/>
                  <a:pt x="62" y="232"/>
                </a:cubicBezTo>
                <a:cubicBezTo>
                  <a:pt x="62" y="232"/>
                  <a:pt x="62" y="232"/>
                  <a:pt x="62" y="232"/>
                </a:cubicBezTo>
                <a:cubicBezTo>
                  <a:pt x="62" y="231"/>
                  <a:pt x="62" y="231"/>
                  <a:pt x="62" y="231"/>
                </a:cubicBezTo>
                <a:cubicBezTo>
                  <a:pt x="62" y="231"/>
                  <a:pt x="62" y="231"/>
                  <a:pt x="62" y="231"/>
                </a:cubicBezTo>
                <a:cubicBezTo>
                  <a:pt x="62" y="231"/>
                  <a:pt x="63" y="231"/>
                  <a:pt x="63" y="232"/>
                </a:cubicBezTo>
                <a:close/>
                <a:moveTo>
                  <a:pt x="61" y="231"/>
                </a:moveTo>
                <a:cubicBezTo>
                  <a:pt x="61" y="230"/>
                  <a:pt x="61" y="230"/>
                  <a:pt x="61" y="230"/>
                </a:cubicBezTo>
                <a:cubicBezTo>
                  <a:pt x="60" y="228"/>
                  <a:pt x="60" y="227"/>
                  <a:pt x="59" y="225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60" y="222"/>
                  <a:pt x="62" y="221"/>
                  <a:pt x="62" y="226"/>
                </a:cubicBezTo>
                <a:cubicBezTo>
                  <a:pt x="62" y="228"/>
                  <a:pt x="62" y="229"/>
                  <a:pt x="62" y="230"/>
                </a:cubicBezTo>
                <a:cubicBezTo>
                  <a:pt x="62" y="230"/>
                  <a:pt x="62" y="230"/>
                  <a:pt x="61" y="231"/>
                </a:cubicBezTo>
                <a:close/>
                <a:moveTo>
                  <a:pt x="60" y="230"/>
                </a:moveTo>
                <a:cubicBezTo>
                  <a:pt x="60" y="230"/>
                  <a:pt x="59" y="230"/>
                  <a:pt x="59" y="230"/>
                </a:cubicBezTo>
                <a:cubicBezTo>
                  <a:pt x="58" y="230"/>
                  <a:pt x="58" y="230"/>
                  <a:pt x="57" y="230"/>
                </a:cubicBezTo>
                <a:cubicBezTo>
                  <a:pt x="58" y="229"/>
                  <a:pt x="58" y="228"/>
                  <a:pt x="58" y="227"/>
                </a:cubicBezTo>
                <a:cubicBezTo>
                  <a:pt x="59" y="227"/>
                  <a:pt x="60" y="228"/>
                  <a:pt x="60" y="230"/>
                </a:cubicBezTo>
                <a:close/>
                <a:moveTo>
                  <a:pt x="57" y="230"/>
                </a:moveTo>
                <a:cubicBezTo>
                  <a:pt x="56" y="230"/>
                  <a:pt x="56" y="231"/>
                  <a:pt x="56" y="232"/>
                </a:cubicBezTo>
                <a:cubicBezTo>
                  <a:pt x="56" y="233"/>
                  <a:pt x="55" y="234"/>
                  <a:pt x="55" y="235"/>
                </a:cubicBezTo>
                <a:cubicBezTo>
                  <a:pt x="55" y="236"/>
                  <a:pt x="55" y="236"/>
                  <a:pt x="55" y="237"/>
                </a:cubicBezTo>
                <a:cubicBezTo>
                  <a:pt x="54" y="237"/>
                  <a:pt x="53" y="237"/>
                  <a:pt x="53" y="238"/>
                </a:cubicBezTo>
                <a:cubicBezTo>
                  <a:pt x="54" y="234"/>
                  <a:pt x="56" y="230"/>
                  <a:pt x="58" y="227"/>
                </a:cubicBezTo>
                <a:cubicBezTo>
                  <a:pt x="58" y="227"/>
                  <a:pt x="58" y="227"/>
                  <a:pt x="58" y="227"/>
                </a:cubicBezTo>
                <a:cubicBezTo>
                  <a:pt x="58" y="228"/>
                  <a:pt x="57" y="229"/>
                  <a:pt x="57" y="230"/>
                </a:cubicBezTo>
                <a:close/>
                <a:moveTo>
                  <a:pt x="48" y="259"/>
                </a:moveTo>
                <a:cubicBezTo>
                  <a:pt x="47" y="267"/>
                  <a:pt x="47" y="276"/>
                  <a:pt x="47" y="284"/>
                </a:cubicBezTo>
                <a:cubicBezTo>
                  <a:pt x="46" y="285"/>
                  <a:pt x="44" y="286"/>
                  <a:pt x="43" y="286"/>
                </a:cubicBezTo>
                <a:cubicBezTo>
                  <a:pt x="42" y="286"/>
                  <a:pt x="43" y="287"/>
                  <a:pt x="43" y="287"/>
                </a:cubicBezTo>
                <a:cubicBezTo>
                  <a:pt x="44" y="287"/>
                  <a:pt x="46" y="287"/>
                  <a:pt x="47" y="287"/>
                </a:cubicBezTo>
                <a:cubicBezTo>
                  <a:pt x="47" y="287"/>
                  <a:pt x="47" y="288"/>
                  <a:pt x="47" y="288"/>
                </a:cubicBezTo>
                <a:cubicBezTo>
                  <a:pt x="45" y="289"/>
                  <a:pt x="43" y="290"/>
                  <a:pt x="41" y="290"/>
                </a:cubicBezTo>
                <a:cubicBezTo>
                  <a:pt x="43" y="280"/>
                  <a:pt x="46" y="269"/>
                  <a:pt x="48" y="259"/>
                </a:cubicBezTo>
                <a:close/>
                <a:moveTo>
                  <a:pt x="47" y="287"/>
                </a:moveTo>
                <a:cubicBezTo>
                  <a:pt x="48" y="287"/>
                  <a:pt x="49" y="287"/>
                  <a:pt x="50" y="287"/>
                </a:cubicBezTo>
                <a:cubicBezTo>
                  <a:pt x="49" y="287"/>
                  <a:pt x="48" y="287"/>
                  <a:pt x="47" y="288"/>
                </a:cubicBezTo>
                <a:cubicBezTo>
                  <a:pt x="47" y="288"/>
                  <a:pt x="47" y="287"/>
                  <a:pt x="47" y="287"/>
                </a:cubicBezTo>
                <a:close/>
                <a:moveTo>
                  <a:pt x="57" y="284"/>
                </a:moveTo>
                <a:cubicBezTo>
                  <a:pt x="57" y="284"/>
                  <a:pt x="57" y="284"/>
                  <a:pt x="57" y="284"/>
                </a:cubicBezTo>
                <a:cubicBezTo>
                  <a:pt x="57" y="285"/>
                  <a:pt x="56" y="285"/>
                  <a:pt x="55" y="285"/>
                </a:cubicBezTo>
                <a:cubicBezTo>
                  <a:pt x="56" y="285"/>
                  <a:pt x="57" y="284"/>
                  <a:pt x="57" y="284"/>
                </a:cubicBezTo>
                <a:close/>
                <a:moveTo>
                  <a:pt x="58" y="284"/>
                </a:moveTo>
                <a:cubicBezTo>
                  <a:pt x="58" y="284"/>
                  <a:pt x="58" y="284"/>
                  <a:pt x="58" y="284"/>
                </a:cubicBezTo>
                <a:cubicBezTo>
                  <a:pt x="58" y="284"/>
                  <a:pt x="58" y="284"/>
                  <a:pt x="58" y="284"/>
                </a:cubicBezTo>
                <a:cubicBezTo>
                  <a:pt x="58" y="284"/>
                  <a:pt x="58" y="284"/>
                  <a:pt x="58" y="284"/>
                </a:cubicBezTo>
                <a:cubicBezTo>
                  <a:pt x="58" y="284"/>
                  <a:pt x="58" y="284"/>
                  <a:pt x="58" y="284"/>
                </a:cubicBezTo>
                <a:close/>
                <a:moveTo>
                  <a:pt x="58" y="283"/>
                </a:moveTo>
                <a:cubicBezTo>
                  <a:pt x="58" y="282"/>
                  <a:pt x="58" y="281"/>
                  <a:pt x="58" y="281"/>
                </a:cubicBezTo>
                <a:cubicBezTo>
                  <a:pt x="58" y="281"/>
                  <a:pt x="59" y="281"/>
                  <a:pt x="59" y="281"/>
                </a:cubicBezTo>
                <a:cubicBezTo>
                  <a:pt x="59" y="281"/>
                  <a:pt x="59" y="282"/>
                  <a:pt x="58" y="282"/>
                </a:cubicBezTo>
                <a:cubicBezTo>
                  <a:pt x="58" y="282"/>
                  <a:pt x="58" y="283"/>
                  <a:pt x="58" y="283"/>
                </a:cubicBezTo>
                <a:close/>
                <a:moveTo>
                  <a:pt x="59" y="280"/>
                </a:moveTo>
                <a:cubicBezTo>
                  <a:pt x="61" y="279"/>
                  <a:pt x="62" y="279"/>
                  <a:pt x="63" y="278"/>
                </a:cubicBezTo>
                <a:cubicBezTo>
                  <a:pt x="64" y="278"/>
                  <a:pt x="65" y="278"/>
                  <a:pt x="66" y="277"/>
                </a:cubicBezTo>
                <a:cubicBezTo>
                  <a:pt x="66" y="278"/>
                  <a:pt x="66" y="279"/>
                  <a:pt x="66" y="279"/>
                </a:cubicBezTo>
                <a:cubicBezTo>
                  <a:pt x="63" y="280"/>
                  <a:pt x="61" y="281"/>
                  <a:pt x="59" y="282"/>
                </a:cubicBezTo>
                <a:cubicBezTo>
                  <a:pt x="59" y="282"/>
                  <a:pt x="59" y="281"/>
                  <a:pt x="59" y="280"/>
                </a:cubicBezTo>
                <a:close/>
                <a:moveTo>
                  <a:pt x="66" y="277"/>
                </a:moveTo>
                <a:cubicBezTo>
                  <a:pt x="68" y="276"/>
                  <a:pt x="70" y="276"/>
                  <a:pt x="72" y="275"/>
                </a:cubicBezTo>
                <a:cubicBezTo>
                  <a:pt x="72" y="275"/>
                  <a:pt x="72" y="275"/>
                  <a:pt x="72" y="275"/>
                </a:cubicBezTo>
                <a:cubicBezTo>
                  <a:pt x="72" y="276"/>
                  <a:pt x="72" y="276"/>
                  <a:pt x="72" y="277"/>
                </a:cubicBezTo>
                <a:cubicBezTo>
                  <a:pt x="70" y="278"/>
                  <a:pt x="68" y="278"/>
                  <a:pt x="66" y="279"/>
                </a:cubicBezTo>
                <a:cubicBezTo>
                  <a:pt x="66" y="278"/>
                  <a:pt x="66" y="278"/>
                  <a:pt x="66" y="277"/>
                </a:cubicBezTo>
                <a:close/>
                <a:moveTo>
                  <a:pt x="76" y="273"/>
                </a:moveTo>
                <a:cubicBezTo>
                  <a:pt x="78" y="273"/>
                  <a:pt x="79" y="272"/>
                  <a:pt x="81" y="272"/>
                </a:cubicBezTo>
                <a:cubicBezTo>
                  <a:pt x="81" y="272"/>
                  <a:pt x="81" y="273"/>
                  <a:pt x="82" y="273"/>
                </a:cubicBezTo>
                <a:cubicBezTo>
                  <a:pt x="80" y="274"/>
                  <a:pt x="78" y="275"/>
                  <a:pt x="76" y="275"/>
                </a:cubicBezTo>
                <a:cubicBezTo>
                  <a:pt x="76" y="275"/>
                  <a:pt x="76" y="274"/>
                  <a:pt x="76" y="273"/>
                </a:cubicBezTo>
                <a:close/>
                <a:moveTo>
                  <a:pt x="86" y="270"/>
                </a:moveTo>
                <a:cubicBezTo>
                  <a:pt x="88" y="269"/>
                  <a:pt x="89" y="269"/>
                  <a:pt x="91" y="268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91" y="270"/>
                  <a:pt x="91" y="270"/>
                  <a:pt x="91" y="269"/>
                </a:cubicBezTo>
                <a:cubicBezTo>
                  <a:pt x="91" y="269"/>
                  <a:pt x="91" y="268"/>
                  <a:pt x="92" y="268"/>
                </a:cubicBezTo>
                <a:cubicBezTo>
                  <a:pt x="92" y="268"/>
                  <a:pt x="92" y="268"/>
                  <a:pt x="92" y="268"/>
                </a:cubicBezTo>
                <a:cubicBezTo>
                  <a:pt x="92" y="268"/>
                  <a:pt x="92" y="268"/>
                  <a:pt x="92" y="268"/>
                </a:cubicBezTo>
                <a:cubicBezTo>
                  <a:pt x="92" y="268"/>
                  <a:pt x="93" y="268"/>
                  <a:pt x="93" y="268"/>
                </a:cubicBezTo>
                <a:cubicBezTo>
                  <a:pt x="93" y="268"/>
                  <a:pt x="93" y="268"/>
                  <a:pt x="93" y="268"/>
                </a:cubicBezTo>
                <a:cubicBezTo>
                  <a:pt x="94" y="267"/>
                  <a:pt x="95" y="267"/>
                  <a:pt x="97" y="266"/>
                </a:cubicBezTo>
                <a:cubicBezTo>
                  <a:pt x="103" y="264"/>
                  <a:pt x="109" y="262"/>
                  <a:pt x="116" y="260"/>
                </a:cubicBezTo>
                <a:cubicBezTo>
                  <a:pt x="116" y="261"/>
                  <a:pt x="116" y="262"/>
                  <a:pt x="116" y="263"/>
                </a:cubicBezTo>
                <a:cubicBezTo>
                  <a:pt x="116" y="263"/>
                  <a:pt x="116" y="263"/>
                  <a:pt x="116" y="263"/>
                </a:cubicBezTo>
                <a:cubicBezTo>
                  <a:pt x="112" y="264"/>
                  <a:pt x="109" y="265"/>
                  <a:pt x="106" y="266"/>
                </a:cubicBezTo>
                <a:cubicBezTo>
                  <a:pt x="99" y="268"/>
                  <a:pt x="93" y="270"/>
                  <a:pt x="86" y="272"/>
                </a:cubicBezTo>
                <a:cubicBezTo>
                  <a:pt x="86" y="271"/>
                  <a:pt x="86" y="271"/>
                  <a:pt x="86" y="270"/>
                </a:cubicBezTo>
                <a:close/>
                <a:moveTo>
                  <a:pt x="122" y="259"/>
                </a:moveTo>
                <a:cubicBezTo>
                  <a:pt x="122" y="259"/>
                  <a:pt x="122" y="259"/>
                  <a:pt x="122" y="259"/>
                </a:cubicBezTo>
                <a:cubicBezTo>
                  <a:pt x="128" y="257"/>
                  <a:pt x="135" y="255"/>
                  <a:pt x="142" y="253"/>
                </a:cubicBezTo>
                <a:cubicBezTo>
                  <a:pt x="142" y="254"/>
                  <a:pt x="141" y="255"/>
                  <a:pt x="141" y="256"/>
                </a:cubicBezTo>
                <a:cubicBezTo>
                  <a:pt x="141" y="256"/>
                  <a:pt x="142" y="256"/>
                  <a:pt x="142" y="256"/>
                </a:cubicBezTo>
                <a:cubicBezTo>
                  <a:pt x="142" y="255"/>
                  <a:pt x="142" y="254"/>
                  <a:pt x="143" y="253"/>
                </a:cubicBezTo>
                <a:cubicBezTo>
                  <a:pt x="146" y="252"/>
                  <a:pt x="150" y="251"/>
                  <a:pt x="153" y="251"/>
                </a:cubicBezTo>
                <a:cubicBezTo>
                  <a:pt x="153" y="251"/>
                  <a:pt x="153" y="252"/>
                  <a:pt x="153" y="252"/>
                </a:cubicBezTo>
                <a:cubicBezTo>
                  <a:pt x="153" y="252"/>
                  <a:pt x="154" y="252"/>
                  <a:pt x="154" y="252"/>
                </a:cubicBezTo>
                <a:cubicBezTo>
                  <a:pt x="154" y="252"/>
                  <a:pt x="154" y="251"/>
                  <a:pt x="154" y="251"/>
                </a:cubicBezTo>
                <a:cubicBezTo>
                  <a:pt x="158" y="250"/>
                  <a:pt x="161" y="249"/>
                  <a:pt x="165" y="248"/>
                </a:cubicBezTo>
                <a:cubicBezTo>
                  <a:pt x="165" y="249"/>
                  <a:pt x="165" y="251"/>
                  <a:pt x="164" y="252"/>
                </a:cubicBezTo>
                <a:cubicBezTo>
                  <a:pt x="150" y="255"/>
                  <a:pt x="136" y="258"/>
                  <a:pt x="122" y="262"/>
                </a:cubicBezTo>
                <a:cubicBezTo>
                  <a:pt x="122" y="261"/>
                  <a:pt x="122" y="260"/>
                  <a:pt x="122" y="259"/>
                </a:cubicBezTo>
                <a:close/>
                <a:moveTo>
                  <a:pt x="165" y="249"/>
                </a:moveTo>
                <a:cubicBezTo>
                  <a:pt x="165" y="252"/>
                  <a:pt x="165" y="253"/>
                  <a:pt x="165" y="249"/>
                </a:cubicBezTo>
                <a:cubicBezTo>
                  <a:pt x="166" y="249"/>
                  <a:pt x="166" y="248"/>
                  <a:pt x="166" y="248"/>
                </a:cubicBezTo>
                <a:cubicBezTo>
                  <a:pt x="166" y="248"/>
                  <a:pt x="166" y="248"/>
                  <a:pt x="166" y="248"/>
                </a:cubicBezTo>
                <a:cubicBezTo>
                  <a:pt x="166" y="248"/>
                  <a:pt x="166" y="248"/>
                  <a:pt x="166" y="248"/>
                </a:cubicBezTo>
                <a:cubicBezTo>
                  <a:pt x="167" y="249"/>
                  <a:pt x="167" y="250"/>
                  <a:pt x="167" y="252"/>
                </a:cubicBezTo>
                <a:cubicBezTo>
                  <a:pt x="166" y="252"/>
                  <a:pt x="166" y="252"/>
                  <a:pt x="165" y="252"/>
                </a:cubicBezTo>
                <a:cubicBezTo>
                  <a:pt x="166" y="251"/>
                  <a:pt x="166" y="250"/>
                  <a:pt x="166" y="249"/>
                </a:cubicBezTo>
                <a:cubicBezTo>
                  <a:pt x="166" y="249"/>
                  <a:pt x="166" y="249"/>
                  <a:pt x="165" y="249"/>
                </a:cubicBezTo>
                <a:close/>
                <a:moveTo>
                  <a:pt x="167" y="250"/>
                </a:moveTo>
                <a:cubicBezTo>
                  <a:pt x="167" y="249"/>
                  <a:pt x="167" y="248"/>
                  <a:pt x="167" y="248"/>
                </a:cubicBezTo>
                <a:cubicBezTo>
                  <a:pt x="167" y="248"/>
                  <a:pt x="168" y="247"/>
                  <a:pt x="168" y="247"/>
                </a:cubicBezTo>
                <a:cubicBezTo>
                  <a:pt x="168" y="251"/>
                  <a:pt x="167" y="254"/>
                  <a:pt x="167" y="250"/>
                </a:cubicBezTo>
                <a:close/>
                <a:moveTo>
                  <a:pt x="167" y="247"/>
                </a:moveTo>
                <a:cubicBezTo>
                  <a:pt x="167" y="245"/>
                  <a:pt x="167" y="243"/>
                  <a:pt x="167" y="241"/>
                </a:cubicBezTo>
                <a:cubicBezTo>
                  <a:pt x="168" y="241"/>
                  <a:pt x="168" y="241"/>
                  <a:pt x="169" y="241"/>
                </a:cubicBezTo>
                <a:cubicBezTo>
                  <a:pt x="169" y="241"/>
                  <a:pt x="169" y="242"/>
                  <a:pt x="169" y="242"/>
                </a:cubicBezTo>
                <a:cubicBezTo>
                  <a:pt x="169" y="242"/>
                  <a:pt x="169" y="242"/>
                  <a:pt x="169" y="243"/>
                </a:cubicBezTo>
                <a:cubicBezTo>
                  <a:pt x="168" y="243"/>
                  <a:pt x="168" y="245"/>
                  <a:pt x="168" y="246"/>
                </a:cubicBezTo>
                <a:cubicBezTo>
                  <a:pt x="168" y="247"/>
                  <a:pt x="167" y="247"/>
                  <a:pt x="167" y="247"/>
                </a:cubicBezTo>
                <a:close/>
                <a:moveTo>
                  <a:pt x="169" y="244"/>
                </a:moveTo>
                <a:cubicBezTo>
                  <a:pt x="169" y="245"/>
                  <a:pt x="169" y="245"/>
                  <a:pt x="169" y="246"/>
                </a:cubicBezTo>
                <a:cubicBezTo>
                  <a:pt x="169" y="246"/>
                  <a:pt x="169" y="246"/>
                  <a:pt x="168" y="246"/>
                </a:cubicBezTo>
                <a:cubicBezTo>
                  <a:pt x="169" y="246"/>
                  <a:pt x="169" y="245"/>
                  <a:pt x="169" y="244"/>
                </a:cubicBezTo>
                <a:close/>
                <a:moveTo>
                  <a:pt x="172" y="240"/>
                </a:moveTo>
                <a:cubicBezTo>
                  <a:pt x="174" y="239"/>
                  <a:pt x="176" y="239"/>
                  <a:pt x="178" y="239"/>
                </a:cubicBezTo>
                <a:cubicBezTo>
                  <a:pt x="178" y="239"/>
                  <a:pt x="178" y="240"/>
                  <a:pt x="178" y="240"/>
                </a:cubicBezTo>
                <a:cubicBezTo>
                  <a:pt x="178" y="242"/>
                  <a:pt x="181" y="242"/>
                  <a:pt x="182" y="240"/>
                </a:cubicBezTo>
                <a:cubicBezTo>
                  <a:pt x="182" y="239"/>
                  <a:pt x="182" y="238"/>
                  <a:pt x="182" y="237"/>
                </a:cubicBezTo>
                <a:cubicBezTo>
                  <a:pt x="182" y="237"/>
                  <a:pt x="182" y="237"/>
                  <a:pt x="183" y="237"/>
                </a:cubicBezTo>
                <a:cubicBezTo>
                  <a:pt x="183" y="238"/>
                  <a:pt x="183" y="239"/>
                  <a:pt x="183" y="240"/>
                </a:cubicBezTo>
                <a:cubicBezTo>
                  <a:pt x="183" y="242"/>
                  <a:pt x="186" y="243"/>
                  <a:pt x="187" y="240"/>
                </a:cubicBezTo>
                <a:cubicBezTo>
                  <a:pt x="187" y="239"/>
                  <a:pt x="187" y="238"/>
                  <a:pt x="187" y="236"/>
                </a:cubicBezTo>
                <a:cubicBezTo>
                  <a:pt x="190" y="236"/>
                  <a:pt x="193" y="235"/>
                  <a:pt x="195" y="234"/>
                </a:cubicBezTo>
                <a:cubicBezTo>
                  <a:pt x="195" y="237"/>
                  <a:pt x="195" y="239"/>
                  <a:pt x="194" y="241"/>
                </a:cubicBezTo>
                <a:cubicBezTo>
                  <a:pt x="187" y="243"/>
                  <a:pt x="180" y="244"/>
                  <a:pt x="173" y="245"/>
                </a:cubicBezTo>
                <a:cubicBezTo>
                  <a:pt x="173" y="244"/>
                  <a:pt x="173" y="242"/>
                  <a:pt x="172" y="240"/>
                </a:cubicBezTo>
                <a:close/>
                <a:moveTo>
                  <a:pt x="196" y="234"/>
                </a:moveTo>
                <a:cubicBezTo>
                  <a:pt x="196" y="234"/>
                  <a:pt x="197" y="234"/>
                  <a:pt x="197" y="234"/>
                </a:cubicBezTo>
                <a:cubicBezTo>
                  <a:pt x="197" y="236"/>
                  <a:pt x="196" y="239"/>
                  <a:pt x="195" y="241"/>
                </a:cubicBezTo>
                <a:cubicBezTo>
                  <a:pt x="195" y="241"/>
                  <a:pt x="195" y="241"/>
                  <a:pt x="195" y="241"/>
                </a:cubicBezTo>
                <a:cubicBezTo>
                  <a:pt x="195" y="239"/>
                  <a:pt x="195" y="237"/>
                  <a:pt x="196" y="234"/>
                </a:cubicBezTo>
                <a:close/>
                <a:moveTo>
                  <a:pt x="195" y="242"/>
                </a:moveTo>
                <a:cubicBezTo>
                  <a:pt x="195" y="244"/>
                  <a:pt x="194" y="245"/>
                  <a:pt x="194" y="247"/>
                </a:cubicBezTo>
                <a:cubicBezTo>
                  <a:pt x="194" y="245"/>
                  <a:pt x="194" y="244"/>
                  <a:pt x="195" y="242"/>
                </a:cubicBezTo>
                <a:cubicBezTo>
                  <a:pt x="195" y="242"/>
                  <a:pt x="195" y="242"/>
                  <a:pt x="195" y="242"/>
                </a:cubicBezTo>
                <a:close/>
                <a:moveTo>
                  <a:pt x="196" y="242"/>
                </a:moveTo>
                <a:cubicBezTo>
                  <a:pt x="197" y="242"/>
                  <a:pt x="198" y="241"/>
                  <a:pt x="199" y="241"/>
                </a:cubicBezTo>
                <a:cubicBezTo>
                  <a:pt x="199" y="242"/>
                  <a:pt x="199" y="243"/>
                  <a:pt x="199" y="244"/>
                </a:cubicBezTo>
                <a:cubicBezTo>
                  <a:pt x="199" y="244"/>
                  <a:pt x="199" y="244"/>
                  <a:pt x="199" y="244"/>
                </a:cubicBezTo>
                <a:cubicBezTo>
                  <a:pt x="199" y="243"/>
                  <a:pt x="199" y="242"/>
                  <a:pt x="200" y="241"/>
                </a:cubicBezTo>
                <a:cubicBezTo>
                  <a:pt x="205" y="240"/>
                  <a:pt x="210" y="239"/>
                  <a:pt x="215" y="239"/>
                </a:cubicBezTo>
                <a:cubicBezTo>
                  <a:pt x="214" y="240"/>
                  <a:pt x="214" y="241"/>
                  <a:pt x="214" y="242"/>
                </a:cubicBezTo>
                <a:cubicBezTo>
                  <a:pt x="208" y="244"/>
                  <a:pt x="201" y="245"/>
                  <a:pt x="194" y="247"/>
                </a:cubicBezTo>
                <a:cubicBezTo>
                  <a:pt x="195" y="246"/>
                  <a:pt x="195" y="244"/>
                  <a:pt x="196" y="242"/>
                </a:cubicBezTo>
                <a:close/>
                <a:moveTo>
                  <a:pt x="195" y="248"/>
                </a:moveTo>
                <a:cubicBezTo>
                  <a:pt x="201" y="246"/>
                  <a:pt x="208" y="245"/>
                  <a:pt x="214" y="243"/>
                </a:cubicBezTo>
                <a:cubicBezTo>
                  <a:pt x="214" y="245"/>
                  <a:pt x="214" y="247"/>
                  <a:pt x="214" y="249"/>
                </a:cubicBezTo>
                <a:cubicBezTo>
                  <a:pt x="194" y="253"/>
                  <a:pt x="174" y="257"/>
                  <a:pt x="155" y="262"/>
                </a:cubicBezTo>
                <a:cubicBezTo>
                  <a:pt x="150" y="264"/>
                  <a:pt x="144" y="265"/>
                  <a:pt x="139" y="267"/>
                </a:cubicBezTo>
                <a:cubicBezTo>
                  <a:pt x="130" y="269"/>
                  <a:pt x="121" y="271"/>
                  <a:pt x="112" y="273"/>
                </a:cubicBezTo>
                <a:cubicBezTo>
                  <a:pt x="114" y="273"/>
                  <a:pt x="116" y="272"/>
                  <a:pt x="118" y="271"/>
                </a:cubicBezTo>
                <a:cubicBezTo>
                  <a:pt x="143" y="264"/>
                  <a:pt x="169" y="256"/>
                  <a:pt x="195" y="248"/>
                </a:cubicBezTo>
                <a:close/>
                <a:moveTo>
                  <a:pt x="188" y="254"/>
                </a:moveTo>
                <a:cubicBezTo>
                  <a:pt x="196" y="252"/>
                  <a:pt x="205" y="251"/>
                  <a:pt x="214" y="249"/>
                </a:cubicBezTo>
                <a:cubicBezTo>
                  <a:pt x="213" y="249"/>
                  <a:pt x="213" y="249"/>
                  <a:pt x="213" y="249"/>
                </a:cubicBezTo>
                <a:cubicBezTo>
                  <a:pt x="213" y="250"/>
                  <a:pt x="214" y="250"/>
                  <a:pt x="214" y="249"/>
                </a:cubicBezTo>
                <a:cubicBezTo>
                  <a:pt x="214" y="249"/>
                  <a:pt x="214" y="249"/>
                  <a:pt x="214" y="249"/>
                </a:cubicBezTo>
                <a:cubicBezTo>
                  <a:pt x="233" y="245"/>
                  <a:pt x="253" y="241"/>
                  <a:pt x="272" y="239"/>
                </a:cubicBezTo>
                <a:cubicBezTo>
                  <a:pt x="253" y="243"/>
                  <a:pt x="235" y="247"/>
                  <a:pt x="216" y="251"/>
                </a:cubicBezTo>
                <a:cubicBezTo>
                  <a:pt x="204" y="253"/>
                  <a:pt x="192" y="256"/>
                  <a:pt x="180" y="259"/>
                </a:cubicBezTo>
                <a:cubicBezTo>
                  <a:pt x="168" y="261"/>
                  <a:pt x="156" y="263"/>
                  <a:pt x="144" y="266"/>
                </a:cubicBezTo>
                <a:cubicBezTo>
                  <a:pt x="158" y="262"/>
                  <a:pt x="173" y="258"/>
                  <a:pt x="188" y="254"/>
                </a:cubicBezTo>
                <a:close/>
                <a:moveTo>
                  <a:pt x="174" y="260"/>
                </a:moveTo>
                <a:cubicBezTo>
                  <a:pt x="154" y="265"/>
                  <a:pt x="134" y="270"/>
                  <a:pt x="115" y="275"/>
                </a:cubicBezTo>
                <a:cubicBezTo>
                  <a:pt x="108" y="277"/>
                  <a:pt x="102" y="279"/>
                  <a:pt x="96" y="281"/>
                </a:cubicBezTo>
                <a:cubicBezTo>
                  <a:pt x="83" y="285"/>
                  <a:pt x="70" y="289"/>
                  <a:pt x="57" y="294"/>
                </a:cubicBezTo>
                <a:cubicBezTo>
                  <a:pt x="57" y="294"/>
                  <a:pt x="57" y="294"/>
                  <a:pt x="57" y="294"/>
                </a:cubicBezTo>
                <a:cubicBezTo>
                  <a:pt x="64" y="291"/>
                  <a:pt x="70" y="289"/>
                  <a:pt x="73" y="288"/>
                </a:cubicBezTo>
                <a:cubicBezTo>
                  <a:pt x="94" y="280"/>
                  <a:pt x="115" y="273"/>
                  <a:pt x="137" y="267"/>
                </a:cubicBezTo>
                <a:cubicBezTo>
                  <a:pt x="149" y="265"/>
                  <a:pt x="161" y="262"/>
                  <a:pt x="174" y="260"/>
                </a:cubicBezTo>
                <a:close/>
                <a:moveTo>
                  <a:pt x="24" y="313"/>
                </a:moveTo>
                <a:cubicBezTo>
                  <a:pt x="24" y="313"/>
                  <a:pt x="24" y="313"/>
                  <a:pt x="24" y="313"/>
                </a:cubicBezTo>
                <a:cubicBezTo>
                  <a:pt x="24" y="313"/>
                  <a:pt x="25" y="312"/>
                  <a:pt x="25" y="312"/>
                </a:cubicBezTo>
                <a:cubicBezTo>
                  <a:pt x="25" y="312"/>
                  <a:pt x="24" y="313"/>
                  <a:pt x="24" y="313"/>
                </a:cubicBezTo>
                <a:close/>
                <a:moveTo>
                  <a:pt x="59" y="308"/>
                </a:moveTo>
                <a:cubicBezTo>
                  <a:pt x="59" y="308"/>
                  <a:pt x="60" y="308"/>
                  <a:pt x="60" y="308"/>
                </a:cubicBezTo>
                <a:cubicBezTo>
                  <a:pt x="60" y="309"/>
                  <a:pt x="60" y="311"/>
                  <a:pt x="59" y="312"/>
                </a:cubicBezTo>
                <a:cubicBezTo>
                  <a:pt x="59" y="312"/>
                  <a:pt x="58" y="312"/>
                  <a:pt x="58" y="312"/>
                </a:cubicBezTo>
                <a:cubicBezTo>
                  <a:pt x="58" y="311"/>
                  <a:pt x="59" y="309"/>
                  <a:pt x="59" y="308"/>
                </a:cubicBezTo>
                <a:close/>
                <a:moveTo>
                  <a:pt x="58" y="325"/>
                </a:moveTo>
                <a:cubicBezTo>
                  <a:pt x="58" y="325"/>
                  <a:pt x="58" y="326"/>
                  <a:pt x="59" y="326"/>
                </a:cubicBezTo>
                <a:cubicBezTo>
                  <a:pt x="56" y="345"/>
                  <a:pt x="54" y="373"/>
                  <a:pt x="53" y="377"/>
                </a:cubicBezTo>
                <a:cubicBezTo>
                  <a:pt x="53" y="378"/>
                  <a:pt x="54" y="378"/>
                  <a:pt x="54" y="377"/>
                </a:cubicBezTo>
                <a:cubicBezTo>
                  <a:pt x="54" y="373"/>
                  <a:pt x="56" y="345"/>
                  <a:pt x="59" y="327"/>
                </a:cubicBezTo>
                <a:cubicBezTo>
                  <a:pt x="60" y="327"/>
                  <a:pt x="61" y="326"/>
                  <a:pt x="62" y="325"/>
                </a:cubicBezTo>
                <a:cubicBezTo>
                  <a:pt x="62" y="325"/>
                  <a:pt x="62" y="324"/>
                  <a:pt x="62" y="323"/>
                </a:cubicBezTo>
                <a:cubicBezTo>
                  <a:pt x="65" y="323"/>
                  <a:pt x="68" y="322"/>
                  <a:pt x="70" y="321"/>
                </a:cubicBezTo>
                <a:cubicBezTo>
                  <a:pt x="64" y="335"/>
                  <a:pt x="62" y="351"/>
                  <a:pt x="61" y="366"/>
                </a:cubicBezTo>
                <a:cubicBezTo>
                  <a:pt x="60" y="371"/>
                  <a:pt x="60" y="377"/>
                  <a:pt x="60" y="382"/>
                </a:cubicBezTo>
                <a:cubicBezTo>
                  <a:pt x="56" y="383"/>
                  <a:pt x="53" y="384"/>
                  <a:pt x="50" y="385"/>
                </a:cubicBezTo>
                <a:cubicBezTo>
                  <a:pt x="51" y="377"/>
                  <a:pt x="52" y="370"/>
                  <a:pt x="53" y="363"/>
                </a:cubicBezTo>
                <a:cubicBezTo>
                  <a:pt x="54" y="362"/>
                  <a:pt x="55" y="362"/>
                  <a:pt x="55" y="361"/>
                </a:cubicBezTo>
                <a:cubicBezTo>
                  <a:pt x="55" y="352"/>
                  <a:pt x="56" y="342"/>
                  <a:pt x="56" y="333"/>
                </a:cubicBezTo>
                <a:cubicBezTo>
                  <a:pt x="57" y="331"/>
                  <a:pt x="57" y="328"/>
                  <a:pt x="57" y="325"/>
                </a:cubicBezTo>
                <a:cubicBezTo>
                  <a:pt x="57" y="325"/>
                  <a:pt x="57" y="325"/>
                  <a:pt x="58" y="325"/>
                </a:cubicBezTo>
                <a:close/>
                <a:moveTo>
                  <a:pt x="53" y="327"/>
                </a:moveTo>
                <a:cubicBezTo>
                  <a:pt x="53" y="328"/>
                  <a:pt x="53" y="330"/>
                  <a:pt x="52" y="332"/>
                </a:cubicBezTo>
                <a:cubicBezTo>
                  <a:pt x="52" y="330"/>
                  <a:pt x="52" y="328"/>
                  <a:pt x="51" y="326"/>
                </a:cubicBezTo>
                <a:cubicBezTo>
                  <a:pt x="52" y="326"/>
                  <a:pt x="52" y="326"/>
                  <a:pt x="53" y="326"/>
                </a:cubicBezTo>
                <a:cubicBezTo>
                  <a:pt x="53" y="326"/>
                  <a:pt x="53" y="326"/>
                  <a:pt x="53" y="327"/>
                </a:cubicBezTo>
                <a:close/>
                <a:moveTo>
                  <a:pt x="52" y="335"/>
                </a:moveTo>
                <a:cubicBezTo>
                  <a:pt x="52" y="338"/>
                  <a:pt x="52" y="340"/>
                  <a:pt x="52" y="343"/>
                </a:cubicBezTo>
                <a:cubicBezTo>
                  <a:pt x="52" y="338"/>
                  <a:pt x="51" y="332"/>
                  <a:pt x="50" y="327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2" y="329"/>
                  <a:pt x="52" y="332"/>
                  <a:pt x="52" y="335"/>
                </a:cubicBezTo>
                <a:close/>
                <a:moveTo>
                  <a:pt x="50" y="326"/>
                </a:moveTo>
                <a:cubicBezTo>
                  <a:pt x="50" y="325"/>
                  <a:pt x="50" y="325"/>
                  <a:pt x="50" y="324"/>
                </a:cubicBezTo>
                <a:cubicBezTo>
                  <a:pt x="50" y="324"/>
                  <a:pt x="50" y="324"/>
                  <a:pt x="50" y="324"/>
                </a:cubicBezTo>
                <a:cubicBezTo>
                  <a:pt x="49" y="324"/>
                  <a:pt x="49" y="324"/>
                  <a:pt x="49" y="324"/>
                </a:cubicBezTo>
                <a:cubicBezTo>
                  <a:pt x="49" y="323"/>
                  <a:pt x="49" y="323"/>
                  <a:pt x="49" y="322"/>
                </a:cubicBezTo>
                <a:cubicBezTo>
                  <a:pt x="50" y="322"/>
                  <a:pt x="50" y="323"/>
                  <a:pt x="51" y="325"/>
                </a:cubicBezTo>
                <a:cubicBezTo>
                  <a:pt x="51" y="325"/>
                  <a:pt x="51" y="325"/>
                  <a:pt x="51" y="326"/>
                </a:cubicBezTo>
                <a:cubicBezTo>
                  <a:pt x="51" y="326"/>
                  <a:pt x="50" y="326"/>
                  <a:pt x="50" y="326"/>
                </a:cubicBezTo>
                <a:close/>
                <a:moveTo>
                  <a:pt x="42" y="329"/>
                </a:moveTo>
                <a:cubicBezTo>
                  <a:pt x="42" y="329"/>
                  <a:pt x="42" y="329"/>
                  <a:pt x="42" y="330"/>
                </a:cubicBezTo>
                <a:cubicBezTo>
                  <a:pt x="41" y="332"/>
                  <a:pt x="40" y="334"/>
                  <a:pt x="39" y="337"/>
                </a:cubicBezTo>
                <a:cubicBezTo>
                  <a:pt x="39" y="338"/>
                  <a:pt x="39" y="338"/>
                  <a:pt x="38" y="339"/>
                </a:cubicBezTo>
                <a:cubicBezTo>
                  <a:pt x="39" y="336"/>
                  <a:pt x="41" y="332"/>
                  <a:pt x="42" y="329"/>
                </a:cubicBezTo>
                <a:cubicBezTo>
                  <a:pt x="42" y="329"/>
                  <a:pt x="42" y="329"/>
                  <a:pt x="42" y="329"/>
                </a:cubicBezTo>
                <a:close/>
                <a:moveTo>
                  <a:pt x="35" y="391"/>
                </a:moveTo>
                <a:cubicBezTo>
                  <a:pt x="35" y="393"/>
                  <a:pt x="35" y="394"/>
                  <a:pt x="35" y="395"/>
                </a:cubicBezTo>
                <a:cubicBezTo>
                  <a:pt x="33" y="395"/>
                  <a:pt x="32" y="396"/>
                  <a:pt x="30" y="396"/>
                </a:cubicBezTo>
                <a:cubicBezTo>
                  <a:pt x="27" y="396"/>
                  <a:pt x="25" y="396"/>
                  <a:pt x="22" y="397"/>
                </a:cubicBezTo>
                <a:cubicBezTo>
                  <a:pt x="22" y="397"/>
                  <a:pt x="23" y="396"/>
                  <a:pt x="23" y="396"/>
                </a:cubicBezTo>
                <a:cubicBezTo>
                  <a:pt x="23" y="395"/>
                  <a:pt x="23" y="394"/>
                  <a:pt x="24" y="393"/>
                </a:cubicBezTo>
                <a:cubicBezTo>
                  <a:pt x="26" y="393"/>
                  <a:pt x="28" y="392"/>
                  <a:pt x="31" y="391"/>
                </a:cubicBezTo>
                <a:cubicBezTo>
                  <a:pt x="31" y="391"/>
                  <a:pt x="32" y="391"/>
                  <a:pt x="32" y="391"/>
                </a:cubicBezTo>
                <a:cubicBezTo>
                  <a:pt x="33" y="392"/>
                  <a:pt x="34" y="392"/>
                  <a:pt x="35" y="391"/>
                </a:cubicBezTo>
                <a:close/>
                <a:moveTo>
                  <a:pt x="19" y="395"/>
                </a:moveTo>
                <a:cubicBezTo>
                  <a:pt x="19" y="396"/>
                  <a:pt x="19" y="397"/>
                  <a:pt x="19" y="397"/>
                </a:cubicBezTo>
                <a:cubicBezTo>
                  <a:pt x="19" y="397"/>
                  <a:pt x="18" y="397"/>
                  <a:pt x="18" y="397"/>
                </a:cubicBezTo>
                <a:cubicBezTo>
                  <a:pt x="18" y="396"/>
                  <a:pt x="18" y="396"/>
                  <a:pt x="18" y="395"/>
                </a:cubicBezTo>
                <a:cubicBezTo>
                  <a:pt x="18" y="395"/>
                  <a:pt x="19" y="395"/>
                  <a:pt x="19" y="395"/>
                </a:cubicBezTo>
                <a:cubicBezTo>
                  <a:pt x="19" y="395"/>
                  <a:pt x="19" y="395"/>
                  <a:pt x="19" y="395"/>
                </a:cubicBezTo>
                <a:close/>
                <a:moveTo>
                  <a:pt x="15" y="404"/>
                </a:moveTo>
                <a:cubicBezTo>
                  <a:pt x="15" y="405"/>
                  <a:pt x="16" y="405"/>
                  <a:pt x="16" y="404"/>
                </a:cubicBezTo>
                <a:cubicBezTo>
                  <a:pt x="16" y="405"/>
                  <a:pt x="16" y="405"/>
                  <a:pt x="16" y="405"/>
                </a:cubicBezTo>
                <a:cubicBezTo>
                  <a:pt x="14" y="406"/>
                  <a:pt x="12" y="407"/>
                  <a:pt x="11" y="408"/>
                </a:cubicBezTo>
                <a:cubicBezTo>
                  <a:pt x="9" y="409"/>
                  <a:pt x="9" y="411"/>
                  <a:pt x="11" y="411"/>
                </a:cubicBezTo>
                <a:cubicBezTo>
                  <a:pt x="11" y="411"/>
                  <a:pt x="11" y="412"/>
                  <a:pt x="10" y="412"/>
                </a:cubicBezTo>
                <a:cubicBezTo>
                  <a:pt x="10" y="412"/>
                  <a:pt x="10" y="412"/>
                  <a:pt x="10" y="412"/>
                </a:cubicBezTo>
                <a:cubicBezTo>
                  <a:pt x="9" y="410"/>
                  <a:pt x="9" y="409"/>
                  <a:pt x="8" y="408"/>
                </a:cubicBezTo>
                <a:cubicBezTo>
                  <a:pt x="8" y="408"/>
                  <a:pt x="8" y="408"/>
                  <a:pt x="8" y="408"/>
                </a:cubicBezTo>
                <a:cubicBezTo>
                  <a:pt x="10" y="406"/>
                  <a:pt x="12" y="405"/>
                  <a:pt x="14" y="404"/>
                </a:cubicBezTo>
                <a:cubicBezTo>
                  <a:pt x="14" y="404"/>
                  <a:pt x="14" y="404"/>
                  <a:pt x="15" y="404"/>
                </a:cubicBezTo>
                <a:close/>
                <a:moveTo>
                  <a:pt x="5" y="412"/>
                </a:moveTo>
                <a:cubicBezTo>
                  <a:pt x="6" y="414"/>
                  <a:pt x="6" y="416"/>
                  <a:pt x="7" y="417"/>
                </a:cubicBezTo>
                <a:cubicBezTo>
                  <a:pt x="7" y="418"/>
                  <a:pt x="7" y="418"/>
                  <a:pt x="7" y="418"/>
                </a:cubicBezTo>
                <a:cubicBezTo>
                  <a:pt x="6" y="417"/>
                  <a:pt x="4" y="415"/>
                  <a:pt x="4" y="413"/>
                </a:cubicBezTo>
                <a:cubicBezTo>
                  <a:pt x="4" y="412"/>
                  <a:pt x="4" y="411"/>
                  <a:pt x="5" y="411"/>
                </a:cubicBezTo>
                <a:cubicBezTo>
                  <a:pt x="5" y="411"/>
                  <a:pt x="5" y="412"/>
                  <a:pt x="5" y="412"/>
                </a:cubicBezTo>
                <a:close/>
                <a:moveTo>
                  <a:pt x="14" y="418"/>
                </a:moveTo>
                <a:cubicBezTo>
                  <a:pt x="14" y="418"/>
                  <a:pt x="14" y="418"/>
                  <a:pt x="14" y="418"/>
                </a:cubicBezTo>
                <a:cubicBezTo>
                  <a:pt x="14" y="418"/>
                  <a:pt x="14" y="418"/>
                  <a:pt x="14" y="418"/>
                </a:cubicBezTo>
                <a:cubicBezTo>
                  <a:pt x="14" y="418"/>
                  <a:pt x="14" y="418"/>
                  <a:pt x="14" y="418"/>
                </a:cubicBezTo>
                <a:close/>
                <a:moveTo>
                  <a:pt x="14" y="418"/>
                </a:moveTo>
                <a:cubicBezTo>
                  <a:pt x="14" y="417"/>
                  <a:pt x="14" y="417"/>
                  <a:pt x="14" y="416"/>
                </a:cubicBezTo>
                <a:cubicBezTo>
                  <a:pt x="14" y="416"/>
                  <a:pt x="14" y="416"/>
                  <a:pt x="15" y="416"/>
                </a:cubicBezTo>
                <a:cubicBezTo>
                  <a:pt x="15" y="416"/>
                  <a:pt x="15" y="417"/>
                  <a:pt x="14" y="417"/>
                </a:cubicBezTo>
                <a:cubicBezTo>
                  <a:pt x="14" y="418"/>
                  <a:pt x="14" y="418"/>
                  <a:pt x="14" y="418"/>
                </a:cubicBezTo>
                <a:close/>
                <a:moveTo>
                  <a:pt x="15" y="415"/>
                </a:moveTo>
                <a:cubicBezTo>
                  <a:pt x="16" y="415"/>
                  <a:pt x="16" y="415"/>
                  <a:pt x="17" y="415"/>
                </a:cubicBezTo>
                <a:cubicBezTo>
                  <a:pt x="17" y="415"/>
                  <a:pt x="17" y="415"/>
                  <a:pt x="17" y="415"/>
                </a:cubicBezTo>
                <a:cubicBezTo>
                  <a:pt x="16" y="416"/>
                  <a:pt x="15" y="416"/>
                  <a:pt x="15" y="417"/>
                </a:cubicBezTo>
                <a:cubicBezTo>
                  <a:pt x="15" y="416"/>
                  <a:pt x="15" y="416"/>
                  <a:pt x="15" y="415"/>
                </a:cubicBezTo>
                <a:close/>
                <a:moveTo>
                  <a:pt x="19" y="508"/>
                </a:moveTo>
                <a:cubicBezTo>
                  <a:pt x="21" y="508"/>
                  <a:pt x="23" y="509"/>
                  <a:pt x="24" y="509"/>
                </a:cubicBezTo>
                <a:cubicBezTo>
                  <a:pt x="23" y="509"/>
                  <a:pt x="23" y="509"/>
                  <a:pt x="22" y="509"/>
                </a:cubicBezTo>
                <a:cubicBezTo>
                  <a:pt x="19" y="508"/>
                  <a:pt x="18" y="508"/>
                  <a:pt x="18" y="508"/>
                </a:cubicBezTo>
                <a:cubicBezTo>
                  <a:pt x="18" y="508"/>
                  <a:pt x="19" y="508"/>
                  <a:pt x="19" y="508"/>
                </a:cubicBezTo>
                <a:close/>
                <a:moveTo>
                  <a:pt x="33" y="512"/>
                </a:moveTo>
                <a:cubicBezTo>
                  <a:pt x="33" y="512"/>
                  <a:pt x="33" y="512"/>
                  <a:pt x="33" y="512"/>
                </a:cubicBezTo>
                <a:cubicBezTo>
                  <a:pt x="40" y="512"/>
                  <a:pt x="48" y="513"/>
                  <a:pt x="55" y="514"/>
                </a:cubicBezTo>
                <a:cubicBezTo>
                  <a:pt x="55" y="514"/>
                  <a:pt x="55" y="514"/>
                  <a:pt x="55" y="515"/>
                </a:cubicBezTo>
                <a:cubicBezTo>
                  <a:pt x="53" y="514"/>
                  <a:pt x="51" y="514"/>
                  <a:pt x="49" y="514"/>
                </a:cubicBezTo>
                <a:cubicBezTo>
                  <a:pt x="45" y="514"/>
                  <a:pt x="41" y="513"/>
                  <a:pt x="37" y="513"/>
                </a:cubicBezTo>
                <a:cubicBezTo>
                  <a:pt x="37" y="513"/>
                  <a:pt x="35" y="512"/>
                  <a:pt x="33" y="512"/>
                </a:cubicBezTo>
                <a:close/>
                <a:moveTo>
                  <a:pt x="55" y="515"/>
                </a:moveTo>
                <a:cubicBezTo>
                  <a:pt x="55" y="514"/>
                  <a:pt x="55" y="514"/>
                  <a:pt x="55" y="514"/>
                </a:cubicBezTo>
                <a:cubicBezTo>
                  <a:pt x="62" y="515"/>
                  <a:pt x="69" y="516"/>
                  <a:pt x="77" y="517"/>
                </a:cubicBezTo>
                <a:cubicBezTo>
                  <a:pt x="75" y="517"/>
                  <a:pt x="73" y="517"/>
                  <a:pt x="72" y="516"/>
                </a:cubicBezTo>
                <a:cubicBezTo>
                  <a:pt x="66" y="516"/>
                  <a:pt x="61" y="515"/>
                  <a:pt x="55" y="515"/>
                </a:cubicBezTo>
                <a:close/>
                <a:moveTo>
                  <a:pt x="88" y="521"/>
                </a:moveTo>
                <a:cubicBezTo>
                  <a:pt x="91" y="521"/>
                  <a:pt x="93" y="522"/>
                  <a:pt x="96" y="522"/>
                </a:cubicBezTo>
                <a:cubicBezTo>
                  <a:pt x="105" y="523"/>
                  <a:pt x="113" y="524"/>
                  <a:pt x="121" y="524"/>
                </a:cubicBezTo>
                <a:cubicBezTo>
                  <a:pt x="110" y="525"/>
                  <a:pt x="99" y="525"/>
                  <a:pt x="87" y="525"/>
                </a:cubicBezTo>
                <a:cubicBezTo>
                  <a:pt x="87" y="524"/>
                  <a:pt x="88" y="523"/>
                  <a:pt x="88" y="521"/>
                </a:cubicBezTo>
                <a:close/>
                <a:moveTo>
                  <a:pt x="132" y="525"/>
                </a:moveTo>
                <a:cubicBezTo>
                  <a:pt x="142" y="525"/>
                  <a:pt x="152" y="524"/>
                  <a:pt x="162" y="524"/>
                </a:cubicBezTo>
                <a:cubicBezTo>
                  <a:pt x="164" y="524"/>
                  <a:pt x="166" y="524"/>
                  <a:pt x="168" y="525"/>
                </a:cubicBezTo>
                <a:cubicBezTo>
                  <a:pt x="191" y="528"/>
                  <a:pt x="214" y="531"/>
                  <a:pt x="237" y="533"/>
                </a:cubicBezTo>
                <a:cubicBezTo>
                  <a:pt x="220" y="533"/>
                  <a:pt x="204" y="532"/>
                  <a:pt x="187" y="530"/>
                </a:cubicBezTo>
                <a:cubicBezTo>
                  <a:pt x="170" y="529"/>
                  <a:pt x="153" y="528"/>
                  <a:pt x="137" y="526"/>
                </a:cubicBezTo>
                <a:cubicBezTo>
                  <a:pt x="135" y="526"/>
                  <a:pt x="133" y="525"/>
                  <a:pt x="132" y="525"/>
                </a:cubicBezTo>
                <a:close/>
                <a:moveTo>
                  <a:pt x="433" y="535"/>
                </a:moveTo>
                <a:cubicBezTo>
                  <a:pt x="433" y="533"/>
                  <a:pt x="433" y="532"/>
                  <a:pt x="433" y="530"/>
                </a:cubicBezTo>
                <a:cubicBezTo>
                  <a:pt x="435" y="530"/>
                  <a:pt x="437" y="530"/>
                  <a:pt x="438" y="530"/>
                </a:cubicBezTo>
                <a:cubicBezTo>
                  <a:pt x="438" y="530"/>
                  <a:pt x="438" y="531"/>
                  <a:pt x="438" y="531"/>
                </a:cubicBezTo>
                <a:cubicBezTo>
                  <a:pt x="438" y="531"/>
                  <a:pt x="439" y="531"/>
                  <a:pt x="439" y="531"/>
                </a:cubicBezTo>
                <a:cubicBezTo>
                  <a:pt x="439" y="531"/>
                  <a:pt x="439" y="530"/>
                  <a:pt x="439" y="530"/>
                </a:cubicBezTo>
                <a:cubicBezTo>
                  <a:pt x="446" y="530"/>
                  <a:pt x="453" y="530"/>
                  <a:pt x="460" y="530"/>
                </a:cubicBezTo>
                <a:cubicBezTo>
                  <a:pt x="460" y="530"/>
                  <a:pt x="460" y="529"/>
                  <a:pt x="460" y="529"/>
                </a:cubicBezTo>
                <a:cubicBezTo>
                  <a:pt x="458" y="528"/>
                  <a:pt x="456" y="528"/>
                  <a:pt x="454" y="528"/>
                </a:cubicBezTo>
                <a:cubicBezTo>
                  <a:pt x="454" y="528"/>
                  <a:pt x="454" y="527"/>
                  <a:pt x="454" y="527"/>
                </a:cubicBezTo>
                <a:cubicBezTo>
                  <a:pt x="457" y="527"/>
                  <a:pt x="460" y="527"/>
                  <a:pt x="464" y="527"/>
                </a:cubicBezTo>
                <a:cubicBezTo>
                  <a:pt x="464" y="527"/>
                  <a:pt x="464" y="527"/>
                  <a:pt x="464" y="527"/>
                </a:cubicBezTo>
                <a:cubicBezTo>
                  <a:pt x="476" y="526"/>
                  <a:pt x="487" y="525"/>
                  <a:pt x="499" y="525"/>
                </a:cubicBezTo>
                <a:cubicBezTo>
                  <a:pt x="501" y="525"/>
                  <a:pt x="502" y="525"/>
                  <a:pt x="504" y="525"/>
                </a:cubicBezTo>
                <a:cubicBezTo>
                  <a:pt x="504" y="526"/>
                  <a:pt x="503" y="526"/>
                  <a:pt x="503" y="527"/>
                </a:cubicBezTo>
                <a:cubicBezTo>
                  <a:pt x="503" y="527"/>
                  <a:pt x="504" y="527"/>
                  <a:pt x="504" y="527"/>
                </a:cubicBezTo>
                <a:cubicBezTo>
                  <a:pt x="504" y="526"/>
                  <a:pt x="504" y="526"/>
                  <a:pt x="504" y="525"/>
                </a:cubicBezTo>
                <a:cubicBezTo>
                  <a:pt x="559" y="536"/>
                  <a:pt x="616" y="525"/>
                  <a:pt x="671" y="523"/>
                </a:cubicBezTo>
                <a:cubicBezTo>
                  <a:pt x="678" y="522"/>
                  <a:pt x="685" y="522"/>
                  <a:pt x="692" y="522"/>
                </a:cubicBezTo>
                <a:cubicBezTo>
                  <a:pt x="675" y="525"/>
                  <a:pt x="657" y="527"/>
                  <a:pt x="639" y="529"/>
                </a:cubicBezTo>
                <a:cubicBezTo>
                  <a:pt x="634" y="530"/>
                  <a:pt x="628" y="530"/>
                  <a:pt x="622" y="531"/>
                </a:cubicBezTo>
                <a:cubicBezTo>
                  <a:pt x="598" y="532"/>
                  <a:pt x="575" y="532"/>
                  <a:pt x="551" y="532"/>
                </a:cubicBezTo>
                <a:cubicBezTo>
                  <a:pt x="512" y="533"/>
                  <a:pt x="472" y="534"/>
                  <a:pt x="433" y="535"/>
                </a:cubicBezTo>
                <a:cubicBezTo>
                  <a:pt x="433" y="535"/>
                  <a:pt x="433" y="535"/>
                  <a:pt x="433" y="535"/>
                </a:cubicBezTo>
                <a:close/>
                <a:moveTo>
                  <a:pt x="779" y="518"/>
                </a:moveTo>
                <a:cubicBezTo>
                  <a:pt x="780" y="518"/>
                  <a:pt x="782" y="518"/>
                  <a:pt x="784" y="518"/>
                </a:cubicBezTo>
                <a:cubicBezTo>
                  <a:pt x="782" y="518"/>
                  <a:pt x="780" y="518"/>
                  <a:pt x="779" y="518"/>
                </a:cubicBezTo>
                <a:cubicBezTo>
                  <a:pt x="779" y="518"/>
                  <a:pt x="779" y="518"/>
                  <a:pt x="779" y="518"/>
                </a:cubicBezTo>
                <a:close/>
                <a:moveTo>
                  <a:pt x="802" y="516"/>
                </a:moveTo>
                <a:cubicBezTo>
                  <a:pt x="811" y="515"/>
                  <a:pt x="820" y="513"/>
                  <a:pt x="829" y="511"/>
                </a:cubicBezTo>
                <a:cubicBezTo>
                  <a:pt x="838" y="510"/>
                  <a:pt x="847" y="508"/>
                  <a:pt x="856" y="507"/>
                </a:cubicBezTo>
                <a:cubicBezTo>
                  <a:pt x="839" y="510"/>
                  <a:pt x="823" y="513"/>
                  <a:pt x="806" y="516"/>
                </a:cubicBezTo>
                <a:cubicBezTo>
                  <a:pt x="805" y="516"/>
                  <a:pt x="803" y="516"/>
                  <a:pt x="802" y="516"/>
                </a:cubicBezTo>
                <a:close/>
                <a:moveTo>
                  <a:pt x="839" y="508"/>
                </a:moveTo>
                <a:cubicBezTo>
                  <a:pt x="824" y="511"/>
                  <a:pt x="809" y="514"/>
                  <a:pt x="793" y="516"/>
                </a:cubicBezTo>
                <a:cubicBezTo>
                  <a:pt x="788" y="516"/>
                  <a:pt x="783" y="517"/>
                  <a:pt x="778" y="517"/>
                </a:cubicBezTo>
                <a:cubicBezTo>
                  <a:pt x="778" y="514"/>
                  <a:pt x="777" y="511"/>
                  <a:pt x="777" y="508"/>
                </a:cubicBezTo>
                <a:cubicBezTo>
                  <a:pt x="793" y="507"/>
                  <a:pt x="809" y="507"/>
                  <a:pt x="825" y="506"/>
                </a:cubicBezTo>
                <a:cubicBezTo>
                  <a:pt x="825" y="507"/>
                  <a:pt x="825" y="508"/>
                  <a:pt x="825" y="508"/>
                </a:cubicBezTo>
                <a:cubicBezTo>
                  <a:pt x="826" y="508"/>
                  <a:pt x="826" y="508"/>
                  <a:pt x="826" y="508"/>
                </a:cubicBezTo>
                <a:cubicBezTo>
                  <a:pt x="826" y="508"/>
                  <a:pt x="826" y="507"/>
                  <a:pt x="826" y="507"/>
                </a:cubicBezTo>
                <a:cubicBezTo>
                  <a:pt x="826" y="507"/>
                  <a:pt x="826" y="507"/>
                  <a:pt x="826" y="507"/>
                </a:cubicBezTo>
                <a:cubicBezTo>
                  <a:pt x="826" y="507"/>
                  <a:pt x="826" y="506"/>
                  <a:pt x="826" y="506"/>
                </a:cubicBezTo>
                <a:cubicBezTo>
                  <a:pt x="842" y="506"/>
                  <a:pt x="858" y="504"/>
                  <a:pt x="874" y="501"/>
                </a:cubicBezTo>
                <a:cubicBezTo>
                  <a:pt x="874" y="501"/>
                  <a:pt x="874" y="502"/>
                  <a:pt x="874" y="502"/>
                </a:cubicBezTo>
                <a:cubicBezTo>
                  <a:pt x="872" y="503"/>
                  <a:pt x="869" y="503"/>
                  <a:pt x="866" y="504"/>
                </a:cubicBezTo>
                <a:cubicBezTo>
                  <a:pt x="857" y="505"/>
                  <a:pt x="848" y="507"/>
                  <a:pt x="839" y="508"/>
                </a:cubicBezTo>
                <a:close/>
                <a:moveTo>
                  <a:pt x="875" y="502"/>
                </a:moveTo>
                <a:cubicBezTo>
                  <a:pt x="875" y="503"/>
                  <a:pt x="875" y="503"/>
                  <a:pt x="875" y="503"/>
                </a:cubicBezTo>
                <a:cubicBezTo>
                  <a:pt x="873" y="503"/>
                  <a:pt x="871" y="504"/>
                  <a:pt x="869" y="504"/>
                </a:cubicBezTo>
                <a:cubicBezTo>
                  <a:pt x="871" y="503"/>
                  <a:pt x="873" y="503"/>
                  <a:pt x="875" y="502"/>
                </a:cubicBezTo>
                <a:close/>
                <a:moveTo>
                  <a:pt x="875" y="502"/>
                </a:moveTo>
                <a:cubicBezTo>
                  <a:pt x="875" y="502"/>
                  <a:pt x="875" y="502"/>
                  <a:pt x="875" y="502"/>
                </a:cubicBezTo>
                <a:cubicBezTo>
                  <a:pt x="875" y="502"/>
                  <a:pt x="875" y="502"/>
                  <a:pt x="875" y="502"/>
                </a:cubicBezTo>
                <a:close/>
                <a:moveTo>
                  <a:pt x="875" y="502"/>
                </a:moveTo>
                <a:cubicBezTo>
                  <a:pt x="875" y="502"/>
                  <a:pt x="875" y="501"/>
                  <a:pt x="875" y="501"/>
                </a:cubicBezTo>
                <a:cubicBezTo>
                  <a:pt x="875" y="501"/>
                  <a:pt x="875" y="501"/>
                  <a:pt x="876" y="501"/>
                </a:cubicBezTo>
                <a:cubicBezTo>
                  <a:pt x="875" y="501"/>
                  <a:pt x="875" y="502"/>
                  <a:pt x="875" y="502"/>
                </a:cubicBezTo>
                <a:cubicBezTo>
                  <a:pt x="875" y="502"/>
                  <a:pt x="875" y="502"/>
                  <a:pt x="875" y="502"/>
                </a:cubicBezTo>
                <a:close/>
                <a:moveTo>
                  <a:pt x="876" y="501"/>
                </a:moveTo>
                <a:cubicBezTo>
                  <a:pt x="880" y="500"/>
                  <a:pt x="885" y="499"/>
                  <a:pt x="889" y="498"/>
                </a:cubicBezTo>
                <a:cubicBezTo>
                  <a:pt x="890" y="498"/>
                  <a:pt x="890" y="498"/>
                  <a:pt x="890" y="498"/>
                </a:cubicBezTo>
                <a:cubicBezTo>
                  <a:pt x="885" y="499"/>
                  <a:pt x="880" y="501"/>
                  <a:pt x="876" y="502"/>
                </a:cubicBezTo>
                <a:cubicBezTo>
                  <a:pt x="876" y="501"/>
                  <a:pt x="876" y="501"/>
                  <a:pt x="876" y="501"/>
                </a:cubicBezTo>
                <a:close/>
                <a:moveTo>
                  <a:pt x="893" y="498"/>
                </a:moveTo>
                <a:cubicBezTo>
                  <a:pt x="893" y="498"/>
                  <a:pt x="894" y="498"/>
                  <a:pt x="894" y="498"/>
                </a:cubicBezTo>
                <a:cubicBezTo>
                  <a:pt x="894" y="498"/>
                  <a:pt x="894" y="498"/>
                  <a:pt x="894" y="498"/>
                </a:cubicBezTo>
                <a:cubicBezTo>
                  <a:pt x="894" y="498"/>
                  <a:pt x="893" y="498"/>
                  <a:pt x="892" y="498"/>
                </a:cubicBezTo>
                <a:cubicBezTo>
                  <a:pt x="892" y="498"/>
                  <a:pt x="893" y="498"/>
                  <a:pt x="893" y="498"/>
                </a:cubicBezTo>
                <a:close/>
                <a:moveTo>
                  <a:pt x="898" y="497"/>
                </a:moveTo>
                <a:cubicBezTo>
                  <a:pt x="897" y="497"/>
                  <a:pt x="896" y="497"/>
                  <a:pt x="896" y="497"/>
                </a:cubicBezTo>
                <a:cubicBezTo>
                  <a:pt x="896" y="497"/>
                  <a:pt x="896" y="497"/>
                  <a:pt x="896" y="497"/>
                </a:cubicBezTo>
                <a:cubicBezTo>
                  <a:pt x="896" y="497"/>
                  <a:pt x="896" y="496"/>
                  <a:pt x="896" y="496"/>
                </a:cubicBezTo>
                <a:cubicBezTo>
                  <a:pt x="895" y="497"/>
                  <a:pt x="894" y="497"/>
                  <a:pt x="894" y="497"/>
                </a:cubicBezTo>
                <a:cubicBezTo>
                  <a:pt x="894" y="497"/>
                  <a:pt x="894" y="497"/>
                  <a:pt x="894" y="497"/>
                </a:cubicBezTo>
                <a:cubicBezTo>
                  <a:pt x="896" y="496"/>
                  <a:pt x="898" y="496"/>
                  <a:pt x="900" y="495"/>
                </a:cubicBezTo>
                <a:cubicBezTo>
                  <a:pt x="900" y="496"/>
                  <a:pt x="900" y="497"/>
                  <a:pt x="900" y="497"/>
                </a:cubicBezTo>
                <a:cubicBezTo>
                  <a:pt x="900" y="498"/>
                  <a:pt x="901" y="498"/>
                  <a:pt x="901" y="497"/>
                </a:cubicBezTo>
                <a:cubicBezTo>
                  <a:pt x="901" y="497"/>
                  <a:pt x="901" y="496"/>
                  <a:pt x="901" y="495"/>
                </a:cubicBezTo>
                <a:cubicBezTo>
                  <a:pt x="904" y="494"/>
                  <a:pt x="906" y="493"/>
                  <a:pt x="909" y="492"/>
                </a:cubicBezTo>
                <a:cubicBezTo>
                  <a:pt x="905" y="496"/>
                  <a:pt x="900" y="499"/>
                  <a:pt x="894" y="502"/>
                </a:cubicBezTo>
                <a:cubicBezTo>
                  <a:pt x="894" y="501"/>
                  <a:pt x="894" y="500"/>
                  <a:pt x="895" y="499"/>
                </a:cubicBezTo>
                <a:cubicBezTo>
                  <a:pt x="896" y="499"/>
                  <a:pt x="897" y="498"/>
                  <a:pt x="898" y="498"/>
                </a:cubicBezTo>
                <a:cubicBezTo>
                  <a:pt x="898" y="498"/>
                  <a:pt x="898" y="497"/>
                  <a:pt x="898" y="497"/>
                </a:cubicBezTo>
                <a:close/>
                <a:moveTo>
                  <a:pt x="911" y="491"/>
                </a:moveTo>
                <a:cubicBezTo>
                  <a:pt x="911" y="491"/>
                  <a:pt x="911" y="491"/>
                  <a:pt x="911" y="491"/>
                </a:cubicBezTo>
                <a:cubicBezTo>
                  <a:pt x="911" y="491"/>
                  <a:pt x="911" y="492"/>
                  <a:pt x="910" y="492"/>
                </a:cubicBezTo>
                <a:cubicBezTo>
                  <a:pt x="907" y="493"/>
                  <a:pt x="904" y="494"/>
                  <a:pt x="901" y="495"/>
                </a:cubicBezTo>
                <a:cubicBezTo>
                  <a:pt x="901" y="487"/>
                  <a:pt x="901" y="480"/>
                  <a:pt x="901" y="472"/>
                </a:cubicBezTo>
                <a:cubicBezTo>
                  <a:pt x="902" y="478"/>
                  <a:pt x="903" y="485"/>
                  <a:pt x="904" y="491"/>
                </a:cubicBezTo>
                <a:cubicBezTo>
                  <a:pt x="904" y="491"/>
                  <a:pt x="905" y="491"/>
                  <a:pt x="905" y="491"/>
                </a:cubicBezTo>
                <a:cubicBezTo>
                  <a:pt x="903" y="482"/>
                  <a:pt x="902" y="473"/>
                  <a:pt x="900" y="464"/>
                </a:cubicBezTo>
                <a:cubicBezTo>
                  <a:pt x="900" y="456"/>
                  <a:pt x="899" y="448"/>
                  <a:pt x="897" y="441"/>
                </a:cubicBezTo>
                <a:cubicBezTo>
                  <a:pt x="895" y="424"/>
                  <a:pt x="893" y="408"/>
                  <a:pt x="891" y="392"/>
                </a:cubicBezTo>
                <a:cubicBezTo>
                  <a:pt x="891" y="389"/>
                  <a:pt x="890" y="387"/>
                  <a:pt x="890" y="384"/>
                </a:cubicBezTo>
                <a:cubicBezTo>
                  <a:pt x="890" y="384"/>
                  <a:pt x="890" y="383"/>
                  <a:pt x="890" y="383"/>
                </a:cubicBezTo>
                <a:cubicBezTo>
                  <a:pt x="889" y="377"/>
                  <a:pt x="888" y="371"/>
                  <a:pt x="888" y="364"/>
                </a:cubicBezTo>
                <a:cubicBezTo>
                  <a:pt x="897" y="406"/>
                  <a:pt x="906" y="448"/>
                  <a:pt x="911" y="491"/>
                </a:cubicBezTo>
                <a:close/>
                <a:moveTo>
                  <a:pt x="890" y="358"/>
                </a:moveTo>
                <a:cubicBezTo>
                  <a:pt x="889" y="358"/>
                  <a:pt x="888" y="358"/>
                  <a:pt x="887" y="358"/>
                </a:cubicBezTo>
                <a:cubicBezTo>
                  <a:pt x="886" y="354"/>
                  <a:pt x="886" y="351"/>
                  <a:pt x="886" y="348"/>
                </a:cubicBezTo>
                <a:cubicBezTo>
                  <a:pt x="885" y="345"/>
                  <a:pt x="885" y="341"/>
                  <a:pt x="884" y="338"/>
                </a:cubicBezTo>
                <a:cubicBezTo>
                  <a:pt x="883" y="333"/>
                  <a:pt x="883" y="328"/>
                  <a:pt x="882" y="323"/>
                </a:cubicBezTo>
                <a:cubicBezTo>
                  <a:pt x="885" y="335"/>
                  <a:pt x="888" y="347"/>
                  <a:pt x="890" y="358"/>
                </a:cubicBezTo>
                <a:close/>
                <a:moveTo>
                  <a:pt x="878" y="294"/>
                </a:moveTo>
                <a:cubicBezTo>
                  <a:pt x="877" y="286"/>
                  <a:pt x="879" y="292"/>
                  <a:pt x="879" y="296"/>
                </a:cubicBezTo>
                <a:cubicBezTo>
                  <a:pt x="879" y="296"/>
                  <a:pt x="879" y="296"/>
                  <a:pt x="878" y="296"/>
                </a:cubicBezTo>
                <a:cubicBezTo>
                  <a:pt x="878" y="295"/>
                  <a:pt x="878" y="295"/>
                  <a:pt x="878" y="294"/>
                </a:cubicBezTo>
                <a:close/>
                <a:moveTo>
                  <a:pt x="871" y="291"/>
                </a:moveTo>
                <a:cubicBezTo>
                  <a:pt x="871" y="291"/>
                  <a:pt x="871" y="291"/>
                  <a:pt x="871" y="291"/>
                </a:cubicBezTo>
                <a:cubicBezTo>
                  <a:pt x="873" y="292"/>
                  <a:pt x="875" y="294"/>
                  <a:pt x="875" y="296"/>
                </a:cubicBezTo>
                <a:cubicBezTo>
                  <a:pt x="873" y="296"/>
                  <a:pt x="873" y="295"/>
                  <a:pt x="871" y="291"/>
                </a:cubicBezTo>
                <a:close/>
                <a:moveTo>
                  <a:pt x="877" y="298"/>
                </a:moveTo>
                <a:cubicBezTo>
                  <a:pt x="878" y="298"/>
                  <a:pt x="878" y="298"/>
                  <a:pt x="878" y="298"/>
                </a:cubicBezTo>
                <a:cubicBezTo>
                  <a:pt x="878" y="299"/>
                  <a:pt x="878" y="300"/>
                  <a:pt x="878" y="301"/>
                </a:cubicBezTo>
                <a:cubicBezTo>
                  <a:pt x="878" y="301"/>
                  <a:pt x="878" y="301"/>
                  <a:pt x="878" y="301"/>
                </a:cubicBezTo>
                <a:cubicBezTo>
                  <a:pt x="878" y="300"/>
                  <a:pt x="878" y="299"/>
                  <a:pt x="877" y="298"/>
                </a:cubicBezTo>
                <a:close/>
                <a:moveTo>
                  <a:pt x="885" y="358"/>
                </a:moveTo>
                <a:cubicBezTo>
                  <a:pt x="886" y="360"/>
                  <a:pt x="886" y="363"/>
                  <a:pt x="886" y="365"/>
                </a:cubicBezTo>
                <a:cubicBezTo>
                  <a:pt x="885" y="362"/>
                  <a:pt x="884" y="360"/>
                  <a:pt x="883" y="358"/>
                </a:cubicBezTo>
                <a:cubicBezTo>
                  <a:pt x="884" y="358"/>
                  <a:pt x="885" y="358"/>
                  <a:pt x="885" y="358"/>
                </a:cubicBezTo>
                <a:close/>
                <a:moveTo>
                  <a:pt x="883" y="357"/>
                </a:moveTo>
                <a:cubicBezTo>
                  <a:pt x="882" y="357"/>
                  <a:pt x="880" y="357"/>
                  <a:pt x="879" y="357"/>
                </a:cubicBezTo>
                <a:cubicBezTo>
                  <a:pt x="880" y="351"/>
                  <a:pt x="882" y="354"/>
                  <a:pt x="883" y="357"/>
                </a:cubicBezTo>
                <a:close/>
                <a:moveTo>
                  <a:pt x="850" y="351"/>
                </a:moveTo>
                <a:cubicBezTo>
                  <a:pt x="851" y="350"/>
                  <a:pt x="852" y="350"/>
                  <a:pt x="853" y="350"/>
                </a:cubicBezTo>
                <a:cubicBezTo>
                  <a:pt x="853" y="350"/>
                  <a:pt x="853" y="350"/>
                  <a:pt x="852" y="351"/>
                </a:cubicBezTo>
                <a:cubicBezTo>
                  <a:pt x="852" y="351"/>
                  <a:pt x="852" y="351"/>
                  <a:pt x="851" y="352"/>
                </a:cubicBezTo>
                <a:cubicBezTo>
                  <a:pt x="851" y="352"/>
                  <a:pt x="850" y="352"/>
                  <a:pt x="850" y="352"/>
                </a:cubicBezTo>
                <a:cubicBezTo>
                  <a:pt x="850" y="352"/>
                  <a:pt x="850" y="351"/>
                  <a:pt x="850" y="351"/>
                </a:cubicBezTo>
                <a:close/>
                <a:moveTo>
                  <a:pt x="849" y="352"/>
                </a:moveTo>
                <a:cubicBezTo>
                  <a:pt x="840" y="361"/>
                  <a:pt x="835" y="382"/>
                  <a:pt x="840" y="395"/>
                </a:cubicBezTo>
                <a:cubicBezTo>
                  <a:pt x="839" y="395"/>
                  <a:pt x="837" y="394"/>
                  <a:pt x="835" y="394"/>
                </a:cubicBezTo>
                <a:cubicBezTo>
                  <a:pt x="835" y="388"/>
                  <a:pt x="835" y="381"/>
                  <a:pt x="834" y="375"/>
                </a:cubicBezTo>
                <a:cubicBezTo>
                  <a:pt x="834" y="371"/>
                  <a:pt x="834" y="368"/>
                  <a:pt x="834" y="365"/>
                </a:cubicBezTo>
                <a:cubicBezTo>
                  <a:pt x="834" y="365"/>
                  <a:pt x="834" y="366"/>
                  <a:pt x="834" y="366"/>
                </a:cubicBezTo>
                <a:cubicBezTo>
                  <a:pt x="834" y="369"/>
                  <a:pt x="834" y="371"/>
                  <a:pt x="834" y="373"/>
                </a:cubicBezTo>
                <a:cubicBezTo>
                  <a:pt x="834" y="372"/>
                  <a:pt x="834" y="370"/>
                  <a:pt x="833" y="368"/>
                </a:cubicBezTo>
                <a:cubicBezTo>
                  <a:pt x="833" y="362"/>
                  <a:pt x="832" y="352"/>
                  <a:pt x="827" y="348"/>
                </a:cubicBezTo>
                <a:cubicBezTo>
                  <a:pt x="826" y="348"/>
                  <a:pt x="826" y="347"/>
                  <a:pt x="826" y="347"/>
                </a:cubicBezTo>
                <a:cubicBezTo>
                  <a:pt x="826" y="347"/>
                  <a:pt x="826" y="347"/>
                  <a:pt x="826" y="347"/>
                </a:cubicBezTo>
                <a:cubicBezTo>
                  <a:pt x="827" y="347"/>
                  <a:pt x="829" y="347"/>
                  <a:pt x="830" y="348"/>
                </a:cubicBezTo>
                <a:cubicBezTo>
                  <a:pt x="830" y="348"/>
                  <a:pt x="831" y="349"/>
                  <a:pt x="831" y="349"/>
                </a:cubicBezTo>
                <a:cubicBezTo>
                  <a:pt x="832" y="354"/>
                  <a:pt x="833" y="360"/>
                  <a:pt x="834" y="365"/>
                </a:cubicBezTo>
                <a:cubicBezTo>
                  <a:pt x="833" y="360"/>
                  <a:pt x="833" y="353"/>
                  <a:pt x="831" y="348"/>
                </a:cubicBezTo>
                <a:cubicBezTo>
                  <a:pt x="837" y="349"/>
                  <a:pt x="843" y="351"/>
                  <a:pt x="849" y="352"/>
                </a:cubicBezTo>
                <a:close/>
                <a:moveTo>
                  <a:pt x="830" y="347"/>
                </a:moveTo>
                <a:cubicBezTo>
                  <a:pt x="828" y="347"/>
                  <a:pt x="826" y="346"/>
                  <a:pt x="824" y="346"/>
                </a:cubicBezTo>
                <a:cubicBezTo>
                  <a:pt x="824" y="345"/>
                  <a:pt x="824" y="345"/>
                  <a:pt x="823" y="344"/>
                </a:cubicBezTo>
                <a:cubicBezTo>
                  <a:pt x="823" y="343"/>
                  <a:pt x="820" y="343"/>
                  <a:pt x="820" y="345"/>
                </a:cubicBezTo>
                <a:cubicBezTo>
                  <a:pt x="820" y="345"/>
                  <a:pt x="819" y="345"/>
                  <a:pt x="819" y="345"/>
                </a:cubicBezTo>
                <a:cubicBezTo>
                  <a:pt x="823" y="342"/>
                  <a:pt x="827" y="341"/>
                  <a:pt x="830" y="347"/>
                </a:cubicBezTo>
                <a:close/>
                <a:moveTo>
                  <a:pt x="818" y="345"/>
                </a:moveTo>
                <a:cubicBezTo>
                  <a:pt x="817" y="345"/>
                  <a:pt x="817" y="345"/>
                  <a:pt x="817" y="346"/>
                </a:cubicBezTo>
                <a:cubicBezTo>
                  <a:pt x="816" y="344"/>
                  <a:pt x="813" y="344"/>
                  <a:pt x="813" y="346"/>
                </a:cubicBezTo>
                <a:cubicBezTo>
                  <a:pt x="813" y="348"/>
                  <a:pt x="813" y="350"/>
                  <a:pt x="812" y="351"/>
                </a:cubicBezTo>
                <a:cubicBezTo>
                  <a:pt x="812" y="352"/>
                  <a:pt x="812" y="352"/>
                  <a:pt x="811" y="353"/>
                </a:cubicBezTo>
                <a:cubicBezTo>
                  <a:pt x="810" y="353"/>
                  <a:pt x="809" y="353"/>
                  <a:pt x="809" y="355"/>
                </a:cubicBezTo>
                <a:cubicBezTo>
                  <a:pt x="809" y="355"/>
                  <a:pt x="809" y="356"/>
                  <a:pt x="809" y="357"/>
                </a:cubicBezTo>
                <a:cubicBezTo>
                  <a:pt x="804" y="368"/>
                  <a:pt x="805" y="379"/>
                  <a:pt x="808" y="391"/>
                </a:cubicBezTo>
                <a:cubicBezTo>
                  <a:pt x="805" y="390"/>
                  <a:pt x="802" y="390"/>
                  <a:pt x="798" y="390"/>
                </a:cubicBezTo>
                <a:cubicBezTo>
                  <a:pt x="799" y="381"/>
                  <a:pt x="799" y="371"/>
                  <a:pt x="799" y="362"/>
                </a:cubicBezTo>
                <a:cubicBezTo>
                  <a:pt x="799" y="355"/>
                  <a:pt x="798" y="346"/>
                  <a:pt x="794" y="339"/>
                </a:cubicBezTo>
                <a:cubicBezTo>
                  <a:pt x="802" y="341"/>
                  <a:pt x="810" y="343"/>
                  <a:pt x="818" y="345"/>
                </a:cubicBezTo>
                <a:close/>
                <a:moveTo>
                  <a:pt x="792" y="336"/>
                </a:moveTo>
                <a:cubicBezTo>
                  <a:pt x="793" y="337"/>
                  <a:pt x="793" y="338"/>
                  <a:pt x="793" y="339"/>
                </a:cubicBezTo>
                <a:cubicBezTo>
                  <a:pt x="791" y="338"/>
                  <a:pt x="788" y="337"/>
                  <a:pt x="786" y="337"/>
                </a:cubicBezTo>
                <a:cubicBezTo>
                  <a:pt x="788" y="337"/>
                  <a:pt x="791" y="338"/>
                  <a:pt x="794" y="339"/>
                </a:cubicBezTo>
                <a:cubicBezTo>
                  <a:pt x="800" y="348"/>
                  <a:pt x="799" y="363"/>
                  <a:pt x="799" y="372"/>
                </a:cubicBezTo>
                <a:cubicBezTo>
                  <a:pt x="799" y="378"/>
                  <a:pt x="798" y="384"/>
                  <a:pt x="798" y="390"/>
                </a:cubicBezTo>
                <a:cubicBezTo>
                  <a:pt x="797" y="390"/>
                  <a:pt x="797" y="390"/>
                  <a:pt x="796" y="390"/>
                </a:cubicBezTo>
                <a:cubicBezTo>
                  <a:pt x="796" y="387"/>
                  <a:pt x="796" y="384"/>
                  <a:pt x="796" y="381"/>
                </a:cubicBezTo>
                <a:cubicBezTo>
                  <a:pt x="796" y="384"/>
                  <a:pt x="796" y="387"/>
                  <a:pt x="796" y="390"/>
                </a:cubicBezTo>
                <a:cubicBezTo>
                  <a:pt x="788" y="389"/>
                  <a:pt x="781" y="389"/>
                  <a:pt x="773" y="388"/>
                </a:cubicBezTo>
                <a:cubicBezTo>
                  <a:pt x="773" y="387"/>
                  <a:pt x="773" y="386"/>
                  <a:pt x="772" y="384"/>
                </a:cubicBezTo>
                <a:cubicBezTo>
                  <a:pt x="773" y="385"/>
                  <a:pt x="776" y="385"/>
                  <a:pt x="776" y="383"/>
                </a:cubicBezTo>
                <a:cubicBezTo>
                  <a:pt x="776" y="379"/>
                  <a:pt x="776" y="376"/>
                  <a:pt x="776" y="372"/>
                </a:cubicBezTo>
                <a:cubicBezTo>
                  <a:pt x="776" y="372"/>
                  <a:pt x="777" y="372"/>
                  <a:pt x="777" y="371"/>
                </a:cubicBezTo>
                <a:cubicBezTo>
                  <a:pt x="777" y="369"/>
                  <a:pt x="777" y="368"/>
                  <a:pt x="777" y="366"/>
                </a:cubicBezTo>
                <a:cubicBezTo>
                  <a:pt x="777" y="364"/>
                  <a:pt x="777" y="363"/>
                  <a:pt x="777" y="361"/>
                </a:cubicBezTo>
                <a:cubicBezTo>
                  <a:pt x="776" y="354"/>
                  <a:pt x="776" y="347"/>
                  <a:pt x="779" y="340"/>
                </a:cubicBezTo>
                <a:cubicBezTo>
                  <a:pt x="779" y="340"/>
                  <a:pt x="780" y="340"/>
                  <a:pt x="780" y="340"/>
                </a:cubicBezTo>
                <a:cubicBezTo>
                  <a:pt x="780" y="342"/>
                  <a:pt x="780" y="344"/>
                  <a:pt x="781" y="345"/>
                </a:cubicBezTo>
                <a:cubicBezTo>
                  <a:pt x="775" y="355"/>
                  <a:pt x="777" y="368"/>
                  <a:pt x="780" y="378"/>
                </a:cubicBezTo>
                <a:cubicBezTo>
                  <a:pt x="780" y="380"/>
                  <a:pt x="783" y="380"/>
                  <a:pt x="784" y="378"/>
                </a:cubicBezTo>
                <a:cubicBezTo>
                  <a:pt x="786" y="368"/>
                  <a:pt x="786" y="357"/>
                  <a:pt x="785" y="346"/>
                </a:cubicBezTo>
                <a:cubicBezTo>
                  <a:pt x="785" y="346"/>
                  <a:pt x="785" y="346"/>
                  <a:pt x="786" y="345"/>
                </a:cubicBezTo>
                <a:cubicBezTo>
                  <a:pt x="786" y="349"/>
                  <a:pt x="787" y="352"/>
                  <a:pt x="787" y="356"/>
                </a:cubicBezTo>
                <a:cubicBezTo>
                  <a:pt x="786" y="363"/>
                  <a:pt x="786" y="371"/>
                  <a:pt x="786" y="379"/>
                </a:cubicBezTo>
                <a:cubicBezTo>
                  <a:pt x="786" y="381"/>
                  <a:pt x="790" y="381"/>
                  <a:pt x="790" y="379"/>
                </a:cubicBezTo>
                <a:cubicBezTo>
                  <a:pt x="791" y="375"/>
                  <a:pt x="791" y="371"/>
                  <a:pt x="792" y="366"/>
                </a:cubicBezTo>
                <a:cubicBezTo>
                  <a:pt x="792" y="369"/>
                  <a:pt x="792" y="372"/>
                  <a:pt x="792" y="375"/>
                </a:cubicBezTo>
                <a:cubicBezTo>
                  <a:pt x="792" y="377"/>
                  <a:pt x="796" y="377"/>
                  <a:pt x="796" y="375"/>
                </a:cubicBezTo>
                <a:cubicBezTo>
                  <a:pt x="796" y="371"/>
                  <a:pt x="796" y="367"/>
                  <a:pt x="795" y="364"/>
                </a:cubicBezTo>
                <a:cubicBezTo>
                  <a:pt x="796" y="369"/>
                  <a:pt x="796" y="375"/>
                  <a:pt x="796" y="381"/>
                </a:cubicBezTo>
                <a:cubicBezTo>
                  <a:pt x="796" y="373"/>
                  <a:pt x="796" y="365"/>
                  <a:pt x="795" y="357"/>
                </a:cubicBezTo>
                <a:cubicBezTo>
                  <a:pt x="795" y="354"/>
                  <a:pt x="795" y="351"/>
                  <a:pt x="794" y="348"/>
                </a:cubicBezTo>
                <a:cubicBezTo>
                  <a:pt x="794" y="347"/>
                  <a:pt x="793" y="346"/>
                  <a:pt x="793" y="346"/>
                </a:cubicBezTo>
                <a:cubicBezTo>
                  <a:pt x="792" y="344"/>
                  <a:pt x="790" y="342"/>
                  <a:pt x="789" y="340"/>
                </a:cubicBezTo>
                <a:cubicBezTo>
                  <a:pt x="788" y="340"/>
                  <a:pt x="788" y="340"/>
                  <a:pt x="788" y="339"/>
                </a:cubicBezTo>
                <a:cubicBezTo>
                  <a:pt x="787" y="339"/>
                  <a:pt x="787" y="339"/>
                  <a:pt x="787" y="339"/>
                </a:cubicBezTo>
                <a:cubicBezTo>
                  <a:pt x="786" y="338"/>
                  <a:pt x="784" y="338"/>
                  <a:pt x="783" y="338"/>
                </a:cubicBezTo>
                <a:cubicBezTo>
                  <a:pt x="783" y="338"/>
                  <a:pt x="783" y="337"/>
                  <a:pt x="783" y="336"/>
                </a:cubicBezTo>
                <a:cubicBezTo>
                  <a:pt x="784" y="336"/>
                  <a:pt x="785" y="337"/>
                  <a:pt x="786" y="337"/>
                </a:cubicBezTo>
                <a:cubicBezTo>
                  <a:pt x="785" y="337"/>
                  <a:pt x="784" y="336"/>
                  <a:pt x="783" y="336"/>
                </a:cubicBezTo>
                <a:cubicBezTo>
                  <a:pt x="783" y="335"/>
                  <a:pt x="782" y="335"/>
                  <a:pt x="782" y="334"/>
                </a:cubicBezTo>
                <a:cubicBezTo>
                  <a:pt x="782" y="334"/>
                  <a:pt x="782" y="333"/>
                  <a:pt x="781" y="333"/>
                </a:cubicBezTo>
                <a:cubicBezTo>
                  <a:pt x="785" y="332"/>
                  <a:pt x="789" y="333"/>
                  <a:pt x="792" y="336"/>
                </a:cubicBezTo>
                <a:close/>
                <a:moveTo>
                  <a:pt x="791" y="347"/>
                </a:moveTo>
                <a:cubicBezTo>
                  <a:pt x="790" y="347"/>
                  <a:pt x="790" y="348"/>
                  <a:pt x="790" y="348"/>
                </a:cubicBezTo>
                <a:cubicBezTo>
                  <a:pt x="790" y="346"/>
                  <a:pt x="789" y="343"/>
                  <a:pt x="789" y="341"/>
                </a:cubicBezTo>
                <a:cubicBezTo>
                  <a:pt x="790" y="342"/>
                  <a:pt x="791" y="343"/>
                  <a:pt x="791" y="344"/>
                </a:cubicBezTo>
                <a:cubicBezTo>
                  <a:pt x="791" y="345"/>
                  <a:pt x="792" y="345"/>
                  <a:pt x="792" y="346"/>
                </a:cubicBezTo>
                <a:cubicBezTo>
                  <a:pt x="791" y="346"/>
                  <a:pt x="791" y="346"/>
                  <a:pt x="791" y="347"/>
                </a:cubicBezTo>
                <a:close/>
                <a:moveTo>
                  <a:pt x="786" y="340"/>
                </a:moveTo>
                <a:cubicBezTo>
                  <a:pt x="785" y="340"/>
                  <a:pt x="785" y="341"/>
                  <a:pt x="784" y="341"/>
                </a:cubicBezTo>
                <a:cubicBezTo>
                  <a:pt x="784" y="340"/>
                  <a:pt x="784" y="340"/>
                  <a:pt x="783" y="339"/>
                </a:cubicBezTo>
                <a:cubicBezTo>
                  <a:pt x="785" y="339"/>
                  <a:pt x="786" y="339"/>
                  <a:pt x="786" y="339"/>
                </a:cubicBezTo>
                <a:cubicBezTo>
                  <a:pt x="786" y="339"/>
                  <a:pt x="786" y="339"/>
                  <a:pt x="786" y="340"/>
                </a:cubicBezTo>
                <a:close/>
                <a:moveTo>
                  <a:pt x="781" y="364"/>
                </a:moveTo>
                <a:cubicBezTo>
                  <a:pt x="781" y="361"/>
                  <a:pt x="781" y="358"/>
                  <a:pt x="782" y="355"/>
                </a:cubicBezTo>
                <a:cubicBezTo>
                  <a:pt x="782" y="358"/>
                  <a:pt x="782" y="361"/>
                  <a:pt x="781" y="364"/>
                </a:cubicBezTo>
                <a:close/>
                <a:moveTo>
                  <a:pt x="779" y="334"/>
                </a:moveTo>
                <a:cubicBezTo>
                  <a:pt x="778" y="334"/>
                  <a:pt x="778" y="334"/>
                  <a:pt x="778" y="335"/>
                </a:cubicBezTo>
                <a:cubicBezTo>
                  <a:pt x="777" y="335"/>
                  <a:pt x="777" y="335"/>
                  <a:pt x="777" y="335"/>
                </a:cubicBezTo>
                <a:cubicBezTo>
                  <a:pt x="777" y="334"/>
                  <a:pt x="778" y="334"/>
                  <a:pt x="779" y="334"/>
                </a:cubicBezTo>
                <a:close/>
                <a:moveTo>
                  <a:pt x="776" y="335"/>
                </a:moveTo>
                <a:cubicBezTo>
                  <a:pt x="772" y="338"/>
                  <a:pt x="769" y="343"/>
                  <a:pt x="767" y="347"/>
                </a:cubicBezTo>
                <a:cubicBezTo>
                  <a:pt x="763" y="360"/>
                  <a:pt x="765" y="374"/>
                  <a:pt x="765" y="388"/>
                </a:cubicBezTo>
                <a:cubicBezTo>
                  <a:pt x="761" y="388"/>
                  <a:pt x="757" y="388"/>
                  <a:pt x="753" y="388"/>
                </a:cubicBezTo>
                <a:cubicBezTo>
                  <a:pt x="753" y="384"/>
                  <a:pt x="753" y="380"/>
                  <a:pt x="753" y="376"/>
                </a:cubicBezTo>
                <a:cubicBezTo>
                  <a:pt x="753" y="380"/>
                  <a:pt x="753" y="384"/>
                  <a:pt x="753" y="388"/>
                </a:cubicBezTo>
                <a:cubicBezTo>
                  <a:pt x="748" y="387"/>
                  <a:pt x="743" y="387"/>
                  <a:pt x="738" y="387"/>
                </a:cubicBezTo>
                <a:cubicBezTo>
                  <a:pt x="733" y="387"/>
                  <a:pt x="729" y="387"/>
                  <a:pt x="724" y="386"/>
                </a:cubicBezTo>
                <a:cubicBezTo>
                  <a:pt x="723" y="385"/>
                  <a:pt x="723" y="385"/>
                  <a:pt x="723" y="384"/>
                </a:cubicBezTo>
                <a:cubicBezTo>
                  <a:pt x="724" y="385"/>
                  <a:pt x="725" y="386"/>
                  <a:pt x="726" y="385"/>
                </a:cubicBezTo>
                <a:cubicBezTo>
                  <a:pt x="726" y="385"/>
                  <a:pt x="726" y="384"/>
                  <a:pt x="726" y="385"/>
                </a:cubicBezTo>
                <a:cubicBezTo>
                  <a:pt x="724" y="386"/>
                  <a:pt x="723" y="383"/>
                  <a:pt x="722" y="379"/>
                </a:cubicBezTo>
                <a:cubicBezTo>
                  <a:pt x="722" y="378"/>
                  <a:pt x="722" y="377"/>
                  <a:pt x="722" y="377"/>
                </a:cubicBezTo>
                <a:cubicBezTo>
                  <a:pt x="721" y="373"/>
                  <a:pt x="721" y="370"/>
                  <a:pt x="721" y="369"/>
                </a:cubicBezTo>
                <a:cubicBezTo>
                  <a:pt x="721" y="367"/>
                  <a:pt x="721" y="365"/>
                  <a:pt x="721" y="363"/>
                </a:cubicBezTo>
                <a:cubicBezTo>
                  <a:pt x="722" y="365"/>
                  <a:pt x="722" y="368"/>
                  <a:pt x="723" y="370"/>
                </a:cubicBezTo>
                <a:cubicBezTo>
                  <a:pt x="723" y="371"/>
                  <a:pt x="724" y="373"/>
                  <a:pt x="724" y="375"/>
                </a:cubicBezTo>
                <a:cubicBezTo>
                  <a:pt x="724" y="377"/>
                  <a:pt x="727" y="377"/>
                  <a:pt x="728" y="375"/>
                </a:cubicBezTo>
                <a:cubicBezTo>
                  <a:pt x="728" y="375"/>
                  <a:pt x="729" y="375"/>
                  <a:pt x="729" y="374"/>
                </a:cubicBezTo>
                <a:cubicBezTo>
                  <a:pt x="729" y="375"/>
                  <a:pt x="729" y="375"/>
                  <a:pt x="729" y="375"/>
                </a:cubicBezTo>
                <a:cubicBezTo>
                  <a:pt x="730" y="377"/>
                  <a:pt x="733" y="377"/>
                  <a:pt x="733" y="375"/>
                </a:cubicBezTo>
                <a:cubicBezTo>
                  <a:pt x="732" y="365"/>
                  <a:pt x="731" y="355"/>
                  <a:pt x="732" y="346"/>
                </a:cubicBezTo>
                <a:cubicBezTo>
                  <a:pt x="733" y="354"/>
                  <a:pt x="733" y="363"/>
                  <a:pt x="736" y="371"/>
                </a:cubicBezTo>
                <a:cubicBezTo>
                  <a:pt x="736" y="373"/>
                  <a:pt x="740" y="373"/>
                  <a:pt x="740" y="371"/>
                </a:cubicBezTo>
                <a:cubicBezTo>
                  <a:pt x="740" y="368"/>
                  <a:pt x="740" y="366"/>
                  <a:pt x="740" y="364"/>
                </a:cubicBezTo>
                <a:cubicBezTo>
                  <a:pt x="740" y="365"/>
                  <a:pt x="741" y="366"/>
                  <a:pt x="742" y="366"/>
                </a:cubicBezTo>
                <a:cubicBezTo>
                  <a:pt x="742" y="371"/>
                  <a:pt x="743" y="375"/>
                  <a:pt x="744" y="380"/>
                </a:cubicBezTo>
                <a:cubicBezTo>
                  <a:pt x="744" y="380"/>
                  <a:pt x="744" y="380"/>
                  <a:pt x="744" y="380"/>
                </a:cubicBezTo>
                <a:cubicBezTo>
                  <a:pt x="744" y="380"/>
                  <a:pt x="744" y="380"/>
                  <a:pt x="744" y="380"/>
                </a:cubicBezTo>
                <a:cubicBezTo>
                  <a:pt x="744" y="380"/>
                  <a:pt x="744" y="380"/>
                  <a:pt x="744" y="381"/>
                </a:cubicBezTo>
                <a:cubicBezTo>
                  <a:pt x="744" y="383"/>
                  <a:pt x="748" y="382"/>
                  <a:pt x="748" y="380"/>
                </a:cubicBezTo>
                <a:cubicBezTo>
                  <a:pt x="748" y="375"/>
                  <a:pt x="748" y="370"/>
                  <a:pt x="748" y="365"/>
                </a:cubicBezTo>
                <a:cubicBezTo>
                  <a:pt x="749" y="367"/>
                  <a:pt x="752" y="366"/>
                  <a:pt x="752" y="363"/>
                </a:cubicBezTo>
                <a:cubicBezTo>
                  <a:pt x="750" y="359"/>
                  <a:pt x="750" y="355"/>
                  <a:pt x="750" y="351"/>
                </a:cubicBezTo>
                <a:cubicBezTo>
                  <a:pt x="750" y="354"/>
                  <a:pt x="751" y="357"/>
                  <a:pt x="751" y="359"/>
                </a:cubicBezTo>
                <a:cubicBezTo>
                  <a:pt x="752" y="363"/>
                  <a:pt x="752" y="366"/>
                  <a:pt x="753" y="370"/>
                </a:cubicBezTo>
                <a:cubicBezTo>
                  <a:pt x="753" y="372"/>
                  <a:pt x="753" y="374"/>
                  <a:pt x="753" y="376"/>
                </a:cubicBezTo>
                <a:cubicBezTo>
                  <a:pt x="753" y="374"/>
                  <a:pt x="753" y="372"/>
                  <a:pt x="753" y="371"/>
                </a:cubicBezTo>
                <a:cubicBezTo>
                  <a:pt x="753" y="376"/>
                  <a:pt x="754" y="381"/>
                  <a:pt x="755" y="387"/>
                </a:cubicBezTo>
                <a:cubicBezTo>
                  <a:pt x="756" y="387"/>
                  <a:pt x="756" y="387"/>
                  <a:pt x="756" y="387"/>
                </a:cubicBezTo>
                <a:cubicBezTo>
                  <a:pt x="755" y="383"/>
                  <a:pt x="754" y="374"/>
                  <a:pt x="753" y="363"/>
                </a:cubicBezTo>
                <a:cubicBezTo>
                  <a:pt x="753" y="356"/>
                  <a:pt x="752" y="349"/>
                  <a:pt x="750" y="342"/>
                </a:cubicBezTo>
                <a:cubicBezTo>
                  <a:pt x="751" y="346"/>
                  <a:pt x="751" y="351"/>
                  <a:pt x="752" y="354"/>
                </a:cubicBezTo>
                <a:cubicBezTo>
                  <a:pt x="752" y="356"/>
                  <a:pt x="752" y="358"/>
                  <a:pt x="752" y="360"/>
                </a:cubicBezTo>
                <a:cubicBezTo>
                  <a:pt x="752" y="356"/>
                  <a:pt x="751" y="351"/>
                  <a:pt x="750" y="347"/>
                </a:cubicBezTo>
                <a:cubicBezTo>
                  <a:pt x="750" y="345"/>
                  <a:pt x="750" y="343"/>
                  <a:pt x="750" y="342"/>
                </a:cubicBezTo>
                <a:cubicBezTo>
                  <a:pt x="750" y="342"/>
                  <a:pt x="750" y="342"/>
                  <a:pt x="750" y="342"/>
                </a:cubicBezTo>
                <a:cubicBezTo>
                  <a:pt x="750" y="342"/>
                  <a:pt x="750" y="342"/>
                  <a:pt x="750" y="342"/>
                </a:cubicBezTo>
                <a:cubicBezTo>
                  <a:pt x="750" y="341"/>
                  <a:pt x="750" y="340"/>
                  <a:pt x="750" y="339"/>
                </a:cubicBezTo>
                <a:cubicBezTo>
                  <a:pt x="750" y="338"/>
                  <a:pt x="750" y="337"/>
                  <a:pt x="749" y="337"/>
                </a:cubicBezTo>
                <a:cubicBezTo>
                  <a:pt x="747" y="333"/>
                  <a:pt x="746" y="330"/>
                  <a:pt x="743" y="328"/>
                </a:cubicBezTo>
                <a:cubicBezTo>
                  <a:pt x="754" y="330"/>
                  <a:pt x="765" y="332"/>
                  <a:pt x="776" y="335"/>
                </a:cubicBezTo>
                <a:close/>
                <a:moveTo>
                  <a:pt x="736" y="352"/>
                </a:moveTo>
                <a:cubicBezTo>
                  <a:pt x="736" y="345"/>
                  <a:pt x="735" y="339"/>
                  <a:pt x="733" y="332"/>
                </a:cubicBezTo>
                <a:cubicBezTo>
                  <a:pt x="733" y="332"/>
                  <a:pt x="734" y="331"/>
                  <a:pt x="734" y="331"/>
                </a:cubicBezTo>
                <a:cubicBezTo>
                  <a:pt x="736" y="334"/>
                  <a:pt x="737" y="338"/>
                  <a:pt x="738" y="343"/>
                </a:cubicBezTo>
                <a:cubicBezTo>
                  <a:pt x="737" y="346"/>
                  <a:pt x="737" y="349"/>
                  <a:pt x="736" y="352"/>
                </a:cubicBezTo>
                <a:close/>
                <a:moveTo>
                  <a:pt x="727" y="337"/>
                </a:moveTo>
                <a:cubicBezTo>
                  <a:pt x="727" y="336"/>
                  <a:pt x="727" y="336"/>
                  <a:pt x="728" y="335"/>
                </a:cubicBezTo>
                <a:cubicBezTo>
                  <a:pt x="728" y="335"/>
                  <a:pt x="728" y="335"/>
                  <a:pt x="728" y="334"/>
                </a:cubicBezTo>
                <a:cubicBezTo>
                  <a:pt x="728" y="334"/>
                  <a:pt x="728" y="334"/>
                  <a:pt x="728" y="333"/>
                </a:cubicBezTo>
                <a:cubicBezTo>
                  <a:pt x="728" y="334"/>
                  <a:pt x="728" y="336"/>
                  <a:pt x="727" y="337"/>
                </a:cubicBezTo>
                <a:close/>
                <a:moveTo>
                  <a:pt x="746" y="340"/>
                </a:moveTo>
                <a:cubicBezTo>
                  <a:pt x="746" y="338"/>
                  <a:pt x="746" y="337"/>
                  <a:pt x="746" y="336"/>
                </a:cubicBezTo>
                <a:cubicBezTo>
                  <a:pt x="746" y="337"/>
                  <a:pt x="746" y="337"/>
                  <a:pt x="746" y="338"/>
                </a:cubicBezTo>
                <a:cubicBezTo>
                  <a:pt x="746" y="338"/>
                  <a:pt x="746" y="338"/>
                  <a:pt x="746" y="338"/>
                </a:cubicBezTo>
                <a:cubicBezTo>
                  <a:pt x="746" y="339"/>
                  <a:pt x="746" y="339"/>
                  <a:pt x="746" y="340"/>
                </a:cubicBezTo>
                <a:close/>
                <a:moveTo>
                  <a:pt x="738" y="330"/>
                </a:moveTo>
                <a:cubicBezTo>
                  <a:pt x="739" y="331"/>
                  <a:pt x="740" y="332"/>
                  <a:pt x="741" y="334"/>
                </a:cubicBezTo>
                <a:cubicBezTo>
                  <a:pt x="740" y="334"/>
                  <a:pt x="740" y="335"/>
                  <a:pt x="740" y="335"/>
                </a:cubicBezTo>
                <a:cubicBezTo>
                  <a:pt x="740" y="333"/>
                  <a:pt x="739" y="332"/>
                  <a:pt x="738" y="330"/>
                </a:cubicBezTo>
                <a:close/>
                <a:moveTo>
                  <a:pt x="747" y="337"/>
                </a:moveTo>
                <a:cubicBezTo>
                  <a:pt x="746" y="336"/>
                  <a:pt x="746" y="335"/>
                  <a:pt x="745" y="334"/>
                </a:cubicBezTo>
                <a:cubicBezTo>
                  <a:pt x="745" y="333"/>
                  <a:pt x="745" y="333"/>
                  <a:pt x="745" y="333"/>
                </a:cubicBezTo>
                <a:cubicBezTo>
                  <a:pt x="745" y="333"/>
                  <a:pt x="745" y="332"/>
                  <a:pt x="744" y="332"/>
                </a:cubicBezTo>
                <a:cubicBezTo>
                  <a:pt x="743" y="330"/>
                  <a:pt x="742" y="328"/>
                  <a:pt x="741" y="327"/>
                </a:cubicBezTo>
                <a:cubicBezTo>
                  <a:pt x="741" y="327"/>
                  <a:pt x="741" y="327"/>
                  <a:pt x="742" y="327"/>
                </a:cubicBezTo>
                <a:cubicBezTo>
                  <a:pt x="743" y="328"/>
                  <a:pt x="744" y="330"/>
                  <a:pt x="746" y="332"/>
                </a:cubicBezTo>
                <a:cubicBezTo>
                  <a:pt x="747" y="333"/>
                  <a:pt x="747" y="335"/>
                  <a:pt x="748" y="337"/>
                </a:cubicBezTo>
                <a:cubicBezTo>
                  <a:pt x="748" y="337"/>
                  <a:pt x="747" y="337"/>
                  <a:pt x="747" y="337"/>
                </a:cubicBezTo>
                <a:close/>
                <a:moveTo>
                  <a:pt x="720" y="356"/>
                </a:moveTo>
                <a:cubicBezTo>
                  <a:pt x="720" y="358"/>
                  <a:pt x="720" y="360"/>
                  <a:pt x="721" y="361"/>
                </a:cubicBezTo>
                <a:cubicBezTo>
                  <a:pt x="721" y="363"/>
                  <a:pt x="721" y="367"/>
                  <a:pt x="721" y="371"/>
                </a:cubicBezTo>
                <a:cubicBezTo>
                  <a:pt x="720" y="366"/>
                  <a:pt x="720" y="361"/>
                  <a:pt x="720" y="356"/>
                </a:cubicBezTo>
                <a:close/>
                <a:moveTo>
                  <a:pt x="740" y="327"/>
                </a:moveTo>
                <a:cubicBezTo>
                  <a:pt x="740" y="327"/>
                  <a:pt x="740" y="327"/>
                  <a:pt x="740" y="326"/>
                </a:cubicBezTo>
                <a:cubicBezTo>
                  <a:pt x="740" y="327"/>
                  <a:pt x="741" y="327"/>
                  <a:pt x="741" y="327"/>
                </a:cubicBezTo>
                <a:cubicBezTo>
                  <a:pt x="741" y="327"/>
                  <a:pt x="741" y="327"/>
                  <a:pt x="740" y="327"/>
                </a:cubicBezTo>
                <a:close/>
                <a:moveTo>
                  <a:pt x="732" y="325"/>
                </a:moveTo>
                <a:cubicBezTo>
                  <a:pt x="731" y="326"/>
                  <a:pt x="730" y="326"/>
                  <a:pt x="729" y="327"/>
                </a:cubicBezTo>
                <a:cubicBezTo>
                  <a:pt x="727" y="328"/>
                  <a:pt x="725" y="329"/>
                  <a:pt x="724" y="332"/>
                </a:cubicBezTo>
                <a:cubicBezTo>
                  <a:pt x="723" y="332"/>
                  <a:pt x="722" y="332"/>
                  <a:pt x="722" y="333"/>
                </a:cubicBezTo>
                <a:cubicBezTo>
                  <a:pt x="722" y="334"/>
                  <a:pt x="722" y="334"/>
                  <a:pt x="722" y="334"/>
                </a:cubicBezTo>
                <a:cubicBezTo>
                  <a:pt x="720" y="339"/>
                  <a:pt x="719" y="345"/>
                  <a:pt x="720" y="352"/>
                </a:cubicBezTo>
                <a:cubicBezTo>
                  <a:pt x="719" y="359"/>
                  <a:pt x="720" y="367"/>
                  <a:pt x="721" y="374"/>
                </a:cubicBezTo>
                <a:cubicBezTo>
                  <a:pt x="721" y="378"/>
                  <a:pt x="722" y="382"/>
                  <a:pt x="723" y="386"/>
                </a:cubicBezTo>
                <a:cubicBezTo>
                  <a:pt x="706" y="386"/>
                  <a:pt x="689" y="385"/>
                  <a:pt x="672" y="384"/>
                </a:cubicBezTo>
                <a:cubicBezTo>
                  <a:pt x="672" y="381"/>
                  <a:pt x="672" y="379"/>
                  <a:pt x="671" y="376"/>
                </a:cubicBezTo>
                <a:cubicBezTo>
                  <a:pt x="673" y="377"/>
                  <a:pt x="674" y="377"/>
                  <a:pt x="674" y="375"/>
                </a:cubicBezTo>
                <a:cubicBezTo>
                  <a:pt x="674" y="367"/>
                  <a:pt x="674" y="360"/>
                  <a:pt x="674" y="353"/>
                </a:cubicBezTo>
                <a:cubicBezTo>
                  <a:pt x="675" y="347"/>
                  <a:pt x="676" y="342"/>
                  <a:pt x="677" y="336"/>
                </a:cubicBezTo>
                <a:cubicBezTo>
                  <a:pt x="677" y="335"/>
                  <a:pt x="677" y="335"/>
                  <a:pt x="677" y="334"/>
                </a:cubicBezTo>
                <a:cubicBezTo>
                  <a:pt x="678" y="334"/>
                  <a:pt x="679" y="334"/>
                  <a:pt x="679" y="333"/>
                </a:cubicBezTo>
                <a:cubicBezTo>
                  <a:pt x="681" y="331"/>
                  <a:pt x="683" y="329"/>
                  <a:pt x="684" y="327"/>
                </a:cubicBezTo>
                <a:cubicBezTo>
                  <a:pt x="684" y="329"/>
                  <a:pt x="684" y="331"/>
                  <a:pt x="683" y="334"/>
                </a:cubicBezTo>
                <a:cubicBezTo>
                  <a:pt x="682" y="333"/>
                  <a:pt x="681" y="332"/>
                  <a:pt x="680" y="334"/>
                </a:cubicBezTo>
                <a:cubicBezTo>
                  <a:pt x="674" y="346"/>
                  <a:pt x="674" y="361"/>
                  <a:pt x="678" y="374"/>
                </a:cubicBezTo>
                <a:cubicBezTo>
                  <a:pt x="679" y="375"/>
                  <a:pt x="680" y="376"/>
                  <a:pt x="681" y="375"/>
                </a:cubicBezTo>
                <a:cubicBezTo>
                  <a:pt x="681" y="376"/>
                  <a:pt x="682" y="377"/>
                  <a:pt x="683" y="377"/>
                </a:cubicBezTo>
                <a:cubicBezTo>
                  <a:pt x="683" y="377"/>
                  <a:pt x="683" y="377"/>
                  <a:pt x="684" y="377"/>
                </a:cubicBezTo>
                <a:cubicBezTo>
                  <a:pt x="684" y="377"/>
                  <a:pt x="684" y="377"/>
                  <a:pt x="684" y="377"/>
                </a:cubicBezTo>
                <a:cubicBezTo>
                  <a:pt x="690" y="376"/>
                  <a:pt x="696" y="376"/>
                  <a:pt x="702" y="377"/>
                </a:cubicBezTo>
                <a:cubicBezTo>
                  <a:pt x="704" y="377"/>
                  <a:pt x="704" y="373"/>
                  <a:pt x="702" y="373"/>
                </a:cubicBezTo>
                <a:cubicBezTo>
                  <a:pt x="700" y="373"/>
                  <a:pt x="699" y="373"/>
                  <a:pt x="697" y="372"/>
                </a:cubicBezTo>
                <a:cubicBezTo>
                  <a:pt x="698" y="372"/>
                  <a:pt x="698" y="372"/>
                  <a:pt x="698" y="371"/>
                </a:cubicBezTo>
                <a:cubicBezTo>
                  <a:pt x="698" y="364"/>
                  <a:pt x="697" y="357"/>
                  <a:pt x="697" y="350"/>
                </a:cubicBezTo>
                <a:cubicBezTo>
                  <a:pt x="697" y="351"/>
                  <a:pt x="697" y="353"/>
                  <a:pt x="698" y="354"/>
                </a:cubicBezTo>
                <a:cubicBezTo>
                  <a:pt x="698" y="359"/>
                  <a:pt x="699" y="365"/>
                  <a:pt x="701" y="370"/>
                </a:cubicBezTo>
                <a:cubicBezTo>
                  <a:pt x="702" y="372"/>
                  <a:pt x="706" y="371"/>
                  <a:pt x="705" y="369"/>
                </a:cubicBezTo>
                <a:cubicBezTo>
                  <a:pt x="704" y="364"/>
                  <a:pt x="702" y="359"/>
                  <a:pt x="702" y="354"/>
                </a:cubicBezTo>
                <a:cubicBezTo>
                  <a:pt x="701" y="353"/>
                  <a:pt x="701" y="351"/>
                  <a:pt x="701" y="350"/>
                </a:cubicBezTo>
                <a:cubicBezTo>
                  <a:pt x="701" y="350"/>
                  <a:pt x="701" y="350"/>
                  <a:pt x="701" y="350"/>
                </a:cubicBezTo>
                <a:cubicBezTo>
                  <a:pt x="702" y="352"/>
                  <a:pt x="704" y="351"/>
                  <a:pt x="705" y="351"/>
                </a:cubicBezTo>
                <a:cubicBezTo>
                  <a:pt x="705" y="354"/>
                  <a:pt x="706" y="358"/>
                  <a:pt x="706" y="362"/>
                </a:cubicBezTo>
                <a:cubicBezTo>
                  <a:pt x="705" y="369"/>
                  <a:pt x="705" y="375"/>
                  <a:pt x="705" y="379"/>
                </a:cubicBezTo>
                <a:cubicBezTo>
                  <a:pt x="705" y="379"/>
                  <a:pt x="706" y="379"/>
                  <a:pt x="706" y="379"/>
                </a:cubicBezTo>
                <a:cubicBezTo>
                  <a:pt x="706" y="375"/>
                  <a:pt x="706" y="371"/>
                  <a:pt x="706" y="365"/>
                </a:cubicBezTo>
                <a:cubicBezTo>
                  <a:pt x="707" y="370"/>
                  <a:pt x="707" y="374"/>
                  <a:pt x="707" y="379"/>
                </a:cubicBezTo>
                <a:cubicBezTo>
                  <a:pt x="707" y="379"/>
                  <a:pt x="708" y="379"/>
                  <a:pt x="708" y="379"/>
                </a:cubicBezTo>
                <a:cubicBezTo>
                  <a:pt x="707" y="373"/>
                  <a:pt x="707" y="368"/>
                  <a:pt x="706" y="363"/>
                </a:cubicBezTo>
                <a:cubicBezTo>
                  <a:pt x="707" y="349"/>
                  <a:pt x="708" y="332"/>
                  <a:pt x="704" y="320"/>
                </a:cubicBezTo>
                <a:cubicBezTo>
                  <a:pt x="714" y="322"/>
                  <a:pt x="723" y="324"/>
                  <a:pt x="732" y="325"/>
                </a:cubicBezTo>
                <a:close/>
                <a:moveTo>
                  <a:pt x="690" y="307"/>
                </a:moveTo>
                <a:cubicBezTo>
                  <a:pt x="697" y="307"/>
                  <a:pt x="701" y="312"/>
                  <a:pt x="704" y="319"/>
                </a:cubicBezTo>
                <a:cubicBezTo>
                  <a:pt x="700" y="318"/>
                  <a:pt x="697" y="318"/>
                  <a:pt x="693" y="317"/>
                </a:cubicBezTo>
                <a:cubicBezTo>
                  <a:pt x="693" y="316"/>
                  <a:pt x="692" y="316"/>
                  <a:pt x="691" y="315"/>
                </a:cubicBezTo>
                <a:cubicBezTo>
                  <a:pt x="687" y="310"/>
                  <a:pt x="683" y="311"/>
                  <a:pt x="680" y="314"/>
                </a:cubicBezTo>
                <a:cubicBezTo>
                  <a:pt x="678" y="314"/>
                  <a:pt x="677" y="313"/>
                  <a:pt x="675" y="313"/>
                </a:cubicBezTo>
                <a:cubicBezTo>
                  <a:pt x="679" y="310"/>
                  <a:pt x="683" y="307"/>
                  <a:pt x="690" y="307"/>
                </a:cubicBezTo>
                <a:close/>
                <a:moveTo>
                  <a:pt x="633" y="309"/>
                </a:moveTo>
                <a:cubicBezTo>
                  <a:pt x="633" y="309"/>
                  <a:pt x="633" y="309"/>
                  <a:pt x="633" y="309"/>
                </a:cubicBezTo>
                <a:cubicBezTo>
                  <a:pt x="633" y="309"/>
                  <a:pt x="633" y="309"/>
                  <a:pt x="633" y="309"/>
                </a:cubicBezTo>
                <a:cubicBezTo>
                  <a:pt x="633" y="309"/>
                  <a:pt x="633" y="309"/>
                  <a:pt x="633" y="309"/>
                </a:cubicBezTo>
                <a:close/>
                <a:moveTo>
                  <a:pt x="644" y="316"/>
                </a:moveTo>
                <a:cubicBezTo>
                  <a:pt x="644" y="316"/>
                  <a:pt x="644" y="316"/>
                  <a:pt x="644" y="316"/>
                </a:cubicBezTo>
                <a:cubicBezTo>
                  <a:pt x="643" y="319"/>
                  <a:pt x="641" y="322"/>
                  <a:pt x="640" y="326"/>
                </a:cubicBezTo>
                <a:cubicBezTo>
                  <a:pt x="640" y="320"/>
                  <a:pt x="640" y="315"/>
                  <a:pt x="640" y="310"/>
                </a:cubicBezTo>
                <a:cubicBezTo>
                  <a:pt x="642" y="312"/>
                  <a:pt x="643" y="314"/>
                  <a:pt x="644" y="316"/>
                </a:cubicBezTo>
                <a:close/>
                <a:moveTo>
                  <a:pt x="642" y="307"/>
                </a:moveTo>
                <a:cubicBezTo>
                  <a:pt x="641" y="306"/>
                  <a:pt x="640" y="306"/>
                  <a:pt x="640" y="306"/>
                </a:cubicBezTo>
                <a:cubicBezTo>
                  <a:pt x="640" y="305"/>
                  <a:pt x="640" y="305"/>
                  <a:pt x="640" y="305"/>
                </a:cubicBezTo>
                <a:cubicBezTo>
                  <a:pt x="640" y="306"/>
                  <a:pt x="641" y="306"/>
                  <a:pt x="642" y="307"/>
                </a:cubicBezTo>
                <a:close/>
                <a:moveTo>
                  <a:pt x="626" y="307"/>
                </a:moveTo>
                <a:cubicBezTo>
                  <a:pt x="625" y="307"/>
                  <a:pt x="625" y="307"/>
                  <a:pt x="625" y="308"/>
                </a:cubicBezTo>
                <a:cubicBezTo>
                  <a:pt x="625" y="308"/>
                  <a:pt x="625" y="309"/>
                  <a:pt x="625" y="309"/>
                </a:cubicBezTo>
                <a:cubicBezTo>
                  <a:pt x="625" y="311"/>
                  <a:pt x="627" y="312"/>
                  <a:pt x="628" y="311"/>
                </a:cubicBezTo>
                <a:cubicBezTo>
                  <a:pt x="628" y="311"/>
                  <a:pt x="628" y="311"/>
                  <a:pt x="628" y="311"/>
                </a:cubicBezTo>
                <a:cubicBezTo>
                  <a:pt x="626" y="325"/>
                  <a:pt x="625" y="339"/>
                  <a:pt x="624" y="353"/>
                </a:cubicBezTo>
                <a:cubicBezTo>
                  <a:pt x="623" y="340"/>
                  <a:pt x="624" y="328"/>
                  <a:pt x="626" y="315"/>
                </a:cubicBezTo>
                <a:cubicBezTo>
                  <a:pt x="627" y="313"/>
                  <a:pt x="623" y="312"/>
                  <a:pt x="622" y="314"/>
                </a:cubicBezTo>
                <a:cubicBezTo>
                  <a:pt x="618" y="334"/>
                  <a:pt x="620" y="354"/>
                  <a:pt x="620" y="375"/>
                </a:cubicBezTo>
                <a:cubicBezTo>
                  <a:pt x="620" y="376"/>
                  <a:pt x="621" y="377"/>
                  <a:pt x="622" y="376"/>
                </a:cubicBezTo>
                <a:cubicBezTo>
                  <a:pt x="623" y="379"/>
                  <a:pt x="626" y="378"/>
                  <a:pt x="626" y="376"/>
                </a:cubicBezTo>
                <a:cubicBezTo>
                  <a:pt x="628" y="365"/>
                  <a:pt x="628" y="354"/>
                  <a:pt x="629" y="343"/>
                </a:cubicBezTo>
                <a:cubicBezTo>
                  <a:pt x="629" y="349"/>
                  <a:pt x="629" y="356"/>
                  <a:pt x="629" y="363"/>
                </a:cubicBezTo>
                <a:cubicBezTo>
                  <a:pt x="629" y="365"/>
                  <a:pt x="633" y="365"/>
                  <a:pt x="633" y="363"/>
                </a:cubicBezTo>
                <a:cubicBezTo>
                  <a:pt x="633" y="352"/>
                  <a:pt x="633" y="341"/>
                  <a:pt x="633" y="331"/>
                </a:cubicBezTo>
                <a:cubicBezTo>
                  <a:pt x="633" y="325"/>
                  <a:pt x="634" y="319"/>
                  <a:pt x="636" y="314"/>
                </a:cubicBezTo>
                <a:cubicBezTo>
                  <a:pt x="636" y="322"/>
                  <a:pt x="637" y="330"/>
                  <a:pt x="637" y="338"/>
                </a:cubicBezTo>
                <a:cubicBezTo>
                  <a:pt x="635" y="350"/>
                  <a:pt x="636" y="361"/>
                  <a:pt x="640" y="371"/>
                </a:cubicBezTo>
                <a:cubicBezTo>
                  <a:pt x="641" y="373"/>
                  <a:pt x="644" y="373"/>
                  <a:pt x="644" y="371"/>
                </a:cubicBezTo>
                <a:cubicBezTo>
                  <a:pt x="643" y="360"/>
                  <a:pt x="642" y="349"/>
                  <a:pt x="641" y="339"/>
                </a:cubicBezTo>
                <a:cubicBezTo>
                  <a:pt x="642" y="334"/>
                  <a:pt x="643" y="330"/>
                  <a:pt x="644" y="326"/>
                </a:cubicBezTo>
                <a:cubicBezTo>
                  <a:pt x="644" y="328"/>
                  <a:pt x="645" y="329"/>
                  <a:pt x="645" y="330"/>
                </a:cubicBezTo>
                <a:cubicBezTo>
                  <a:pt x="645" y="332"/>
                  <a:pt x="645" y="334"/>
                  <a:pt x="645" y="335"/>
                </a:cubicBezTo>
                <a:cubicBezTo>
                  <a:pt x="645" y="347"/>
                  <a:pt x="644" y="358"/>
                  <a:pt x="646" y="369"/>
                </a:cubicBezTo>
                <a:cubicBezTo>
                  <a:pt x="644" y="370"/>
                  <a:pt x="645" y="372"/>
                  <a:pt x="646" y="372"/>
                </a:cubicBezTo>
                <a:cubicBezTo>
                  <a:pt x="646" y="372"/>
                  <a:pt x="646" y="372"/>
                  <a:pt x="646" y="373"/>
                </a:cubicBezTo>
                <a:cubicBezTo>
                  <a:pt x="647" y="374"/>
                  <a:pt x="648" y="374"/>
                  <a:pt x="649" y="374"/>
                </a:cubicBezTo>
                <a:cubicBezTo>
                  <a:pt x="649" y="374"/>
                  <a:pt x="649" y="374"/>
                  <a:pt x="650" y="374"/>
                </a:cubicBezTo>
                <a:cubicBezTo>
                  <a:pt x="650" y="374"/>
                  <a:pt x="651" y="374"/>
                  <a:pt x="651" y="374"/>
                </a:cubicBezTo>
                <a:cubicBezTo>
                  <a:pt x="652" y="374"/>
                  <a:pt x="653" y="373"/>
                  <a:pt x="653" y="371"/>
                </a:cubicBezTo>
                <a:cubicBezTo>
                  <a:pt x="652" y="368"/>
                  <a:pt x="652" y="364"/>
                  <a:pt x="651" y="360"/>
                </a:cubicBezTo>
                <a:cubicBezTo>
                  <a:pt x="651" y="360"/>
                  <a:pt x="651" y="360"/>
                  <a:pt x="651" y="360"/>
                </a:cubicBezTo>
                <a:cubicBezTo>
                  <a:pt x="652" y="350"/>
                  <a:pt x="652" y="340"/>
                  <a:pt x="651" y="329"/>
                </a:cubicBezTo>
                <a:cubicBezTo>
                  <a:pt x="651" y="323"/>
                  <a:pt x="649" y="317"/>
                  <a:pt x="646" y="312"/>
                </a:cubicBezTo>
                <a:cubicBezTo>
                  <a:pt x="647" y="313"/>
                  <a:pt x="648" y="315"/>
                  <a:pt x="649" y="317"/>
                </a:cubicBezTo>
                <a:cubicBezTo>
                  <a:pt x="656" y="335"/>
                  <a:pt x="653" y="354"/>
                  <a:pt x="655" y="373"/>
                </a:cubicBezTo>
                <a:cubicBezTo>
                  <a:pt x="655" y="373"/>
                  <a:pt x="656" y="373"/>
                  <a:pt x="656" y="373"/>
                </a:cubicBezTo>
                <a:cubicBezTo>
                  <a:pt x="654" y="361"/>
                  <a:pt x="657" y="323"/>
                  <a:pt x="646" y="308"/>
                </a:cubicBezTo>
                <a:cubicBezTo>
                  <a:pt x="652" y="309"/>
                  <a:pt x="659" y="310"/>
                  <a:pt x="666" y="312"/>
                </a:cubicBezTo>
                <a:cubicBezTo>
                  <a:pt x="668" y="312"/>
                  <a:pt x="671" y="313"/>
                  <a:pt x="673" y="313"/>
                </a:cubicBezTo>
                <a:cubicBezTo>
                  <a:pt x="660" y="328"/>
                  <a:pt x="665" y="364"/>
                  <a:pt x="670" y="383"/>
                </a:cubicBezTo>
                <a:cubicBezTo>
                  <a:pt x="652" y="382"/>
                  <a:pt x="635" y="381"/>
                  <a:pt x="618" y="380"/>
                </a:cubicBezTo>
                <a:cubicBezTo>
                  <a:pt x="619" y="370"/>
                  <a:pt x="618" y="360"/>
                  <a:pt x="618" y="350"/>
                </a:cubicBezTo>
                <a:cubicBezTo>
                  <a:pt x="618" y="348"/>
                  <a:pt x="618" y="345"/>
                  <a:pt x="618" y="341"/>
                </a:cubicBezTo>
                <a:cubicBezTo>
                  <a:pt x="618" y="350"/>
                  <a:pt x="618" y="360"/>
                  <a:pt x="618" y="369"/>
                </a:cubicBezTo>
                <a:cubicBezTo>
                  <a:pt x="618" y="372"/>
                  <a:pt x="618" y="376"/>
                  <a:pt x="618" y="380"/>
                </a:cubicBezTo>
                <a:cubicBezTo>
                  <a:pt x="618" y="376"/>
                  <a:pt x="617" y="373"/>
                  <a:pt x="617" y="369"/>
                </a:cubicBezTo>
                <a:cubicBezTo>
                  <a:pt x="616" y="358"/>
                  <a:pt x="616" y="348"/>
                  <a:pt x="616" y="337"/>
                </a:cubicBezTo>
                <a:cubicBezTo>
                  <a:pt x="616" y="327"/>
                  <a:pt x="617" y="315"/>
                  <a:pt x="624" y="307"/>
                </a:cubicBezTo>
                <a:cubicBezTo>
                  <a:pt x="624" y="307"/>
                  <a:pt x="624" y="307"/>
                  <a:pt x="624" y="307"/>
                </a:cubicBezTo>
                <a:cubicBezTo>
                  <a:pt x="624" y="307"/>
                  <a:pt x="625" y="307"/>
                  <a:pt x="626" y="307"/>
                </a:cubicBezTo>
                <a:close/>
                <a:moveTo>
                  <a:pt x="586" y="303"/>
                </a:moveTo>
                <a:cubicBezTo>
                  <a:pt x="592" y="303"/>
                  <a:pt x="595" y="305"/>
                  <a:pt x="598" y="309"/>
                </a:cubicBezTo>
                <a:cubicBezTo>
                  <a:pt x="597" y="309"/>
                  <a:pt x="598" y="309"/>
                  <a:pt x="598" y="309"/>
                </a:cubicBezTo>
                <a:cubicBezTo>
                  <a:pt x="598" y="309"/>
                  <a:pt x="598" y="309"/>
                  <a:pt x="598" y="309"/>
                </a:cubicBezTo>
                <a:cubicBezTo>
                  <a:pt x="600" y="313"/>
                  <a:pt x="601" y="318"/>
                  <a:pt x="602" y="324"/>
                </a:cubicBezTo>
                <a:cubicBezTo>
                  <a:pt x="602" y="334"/>
                  <a:pt x="601" y="345"/>
                  <a:pt x="599" y="356"/>
                </a:cubicBezTo>
                <a:cubicBezTo>
                  <a:pt x="599" y="340"/>
                  <a:pt x="600" y="324"/>
                  <a:pt x="597" y="309"/>
                </a:cubicBezTo>
                <a:cubicBezTo>
                  <a:pt x="597" y="307"/>
                  <a:pt x="594" y="307"/>
                  <a:pt x="593" y="309"/>
                </a:cubicBezTo>
                <a:cubicBezTo>
                  <a:pt x="593" y="310"/>
                  <a:pt x="593" y="311"/>
                  <a:pt x="592" y="312"/>
                </a:cubicBezTo>
                <a:cubicBezTo>
                  <a:pt x="592" y="311"/>
                  <a:pt x="592" y="310"/>
                  <a:pt x="592" y="309"/>
                </a:cubicBezTo>
                <a:cubicBezTo>
                  <a:pt x="591" y="307"/>
                  <a:pt x="588" y="307"/>
                  <a:pt x="588" y="309"/>
                </a:cubicBezTo>
                <a:cubicBezTo>
                  <a:pt x="588" y="309"/>
                  <a:pt x="588" y="310"/>
                  <a:pt x="587" y="310"/>
                </a:cubicBezTo>
                <a:cubicBezTo>
                  <a:pt x="587" y="308"/>
                  <a:pt x="584" y="308"/>
                  <a:pt x="584" y="310"/>
                </a:cubicBezTo>
                <a:cubicBezTo>
                  <a:pt x="583" y="311"/>
                  <a:pt x="583" y="312"/>
                  <a:pt x="583" y="313"/>
                </a:cubicBezTo>
                <a:cubicBezTo>
                  <a:pt x="583" y="311"/>
                  <a:pt x="583" y="310"/>
                  <a:pt x="582" y="308"/>
                </a:cubicBezTo>
                <a:cubicBezTo>
                  <a:pt x="582" y="306"/>
                  <a:pt x="579" y="305"/>
                  <a:pt x="578" y="307"/>
                </a:cubicBezTo>
                <a:cubicBezTo>
                  <a:pt x="577" y="314"/>
                  <a:pt x="577" y="322"/>
                  <a:pt x="576" y="329"/>
                </a:cubicBezTo>
                <a:cubicBezTo>
                  <a:pt x="576" y="326"/>
                  <a:pt x="576" y="322"/>
                  <a:pt x="576" y="319"/>
                </a:cubicBezTo>
                <a:cubicBezTo>
                  <a:pt x="576" y="316"/>
                  <a:pt x="572" y="316"/>
                  <a:pt x="572" y="319"/>
                </a:cubicBezTo>
                <a:cubicBezTo>
                  <a:pt x="572" y="319"/>
                  <a:pt x="572" y="319"/>
                  <a:pt x="572" y="320"/>
                </a:cubicBezTo>
                <a:cubicBezTo>
                  <a:pt x="572" y="319"/>
                  <a:pt x="572" y="318"/>
                  <a:pt x="571" y="318"/>
                </a:cubicBezTo>
                <a:cubicBezTo>
                  <a:pt x="574" y="310"/>
                  <a:pt x="578" y="303"/>
                  <a:pt x="586" y="303"/>
                </a:cubicBezTo>
                <a:close/>
                <a:moveTo>
                  <a:pt x="590" y="338"/>
                </a:moveTo>
                <a:cubicBezTo>
                  <a:pt x="590" y="337"/>
                  <a:pt x="590" y="335"/>
                  <a:pt x="590" y="334"/>
                </a:cubicBezTo>
                <a:cubicBezTo>
                  <a:pt x="590" y="329"/>
                  <a:pt x="590" y="323"/>
                  <a:pt x="590" y="318"/>
                </a:cubicBezTo>
                <a:cubicBezTo>
                  <a:pt x="590" y="318"/>
                  <a:pt x="590" y="318"/>
                  <a:pt x="590" y="318"/>
                </a:cubicBezTo>
                <a:cubicBezTo>
                  <a:pt x="590" y="323"/>
                  <a:pt x="590" y="328"/>
                  <a:pt x="590" y="333"/>
                </a:cubicBezTo>
                <a:cubicBezTo>
                  <a:pt x="590" y="334"/>
                  <a:pt x="590" y="336"/>
                  <a:pt x="590" y="338"/>
                </a:cubicBezTo>
                <a:close/>
                <a:moveTo>
                  <a:pt x="585" y="321"/>
                </a:moveTo>
                <a:cubicBezTo>
                  <a:pt x="585" y="322"/>
                  <a:pt x="585" y="322"/>
                  <a:pt x="585" y="322"/>
                </a:cubicBezTo>
                <a:cubicBezTo>
                  <a:pt x="585" y="325"/>
                  <a:pt x="585" y="329"/>
                  <a:pt x="585" y="332"/>
                </a:cubicBezTo>
                <a:cubicBezTo>
                  <a:pt x="585" y="328"/>
                  <a:pt x="585" y="325"/>
                  <a:pt x="585" y="321"/>
                </a:cubicBezTo>
                <a:close/>
                <a:moveTo>
                  <a:pt x="570" y="370"/>
                </a:moveTo>
                <a:cubicBezTo>
                  <a:pt x="569" y="375"/>
                  <a:pt x="569" y="367"/>
                  <a:pt x="569" y="365"/>
                </a:cubicBezTo>
                <a:cubicBezTo>
                  <a:pt x="567" y="350"/>
                  <a:pt x="567" y="334"/>
                  <a:pt x="571" y="319"/>
                </a:cubicBezTo>
                <a:cubicBezTo>
                  <a:pt x="571" y="319"/>
                  <a:pt x="571" y="319"/>
                  <a:pt x="571" y="319"/>
                </a:cubicBezTo>
                <a:cubicBezTo>
                  <a:pt x="571" y="320"/>
                  <a:pt x="572" y="322"/>
                  <a:pt x="572" y="323"/>
                </a:cubicBezTo>
                <a:cubicBezTo>
                  <a:pt x="572" y="328"/>
                  <a:pt x="572" y="333"/>
                  <a:pt x="572" y="339"/>
                </a:cubicBezTo>
                <a:cubicBezTo>
                  <a:pt x="572" y="340"/>
                  <a:pt x="572" y="340"/>
                  <a:pt x="572" y="341"/>
                </a:cubicBezTo>
                <a:cubicBezTo>
                  <a:pt x="572" y="342"/>
                  <a:pt x="572" y="342"/>
                  <a:pt x="572" y="343"/>
                </a:cubicBezTo>
                <a:cubicBezTo>
                  <a:pt x="572" y="344"/>
                  <a:pt x="572" y="345"/>
                  <a:pt x="572" y="347"/>
                </a:cubicBezTo>
                <a:cubicBezTo>
                  <a:pt x="572" y="351"/>
                  <a:pt x="572" y="356"/>
                  <a:pt x="571" y="361"/>
                </a:cubicBezTo>
                <a:cubicBezTo>
                  <a:pt x="571" y="357"/>
                  <a:pt x="571" y="354"/>
                  <a:pt x="571" y="351"/>
                </a:cubicBezTo>
                <a:cubicBezTo>
                  <a:pt x="571" y="350"/>
                  <a:pt x="571" y="350"/>
                  <a:pt x="571" y="351"/>
                </a:cubicBezTo>
                <a:cubicBezTo>
                  <a:pt x="571" y="355"/>
                  <a:pt x="571" y="359"/>
                  <a:pt x="571" y="364"/>
                </a:cubicBezTo>
                <a:cubicBezTo>
                  <a:pt x="571" y="366"/>
                  <a:pt x="570" y="368"/>
                  <a:pt x="570" y="370"/>
                </a:cubicBezTo>
                <a:close/>
                <a:moveTo>
                  <a:pt x="571" y="364"/>
                </a:moveTo>
                <a:cubicBezTo>
                  <a:pt x="572" y="357"/>
                  <a:pt x="573" y="350"/>
                  <a:pt x="573" y="343"/>
                </a:cubicBezTo>
                <a:cubicBezTo>
                  <a:pt x="574" y="343"/>
                  <a:pt x="575" y="343"/>
                  <a:pt x="575" y="342"/>
                </a:cubicBezTo>
                <a:cubicBezTo>
                  <a:pt x="578" y="337"/>
                  <a:pt x="579" y="332"/>
                  <a:pt x="580" y="327"/>
                </a:cubicBezTo>
                <a:cubicBezTo>
                  <a:pt x="580" y="331"/>
                  <a:pt x="581" y="335"/>
                  <a:pt x="581" y="339"/>
                </a:cubicBezTo>
                <a:cubicBezTo>
                  <a:pt x="581" y="341"/>
                  <a:pt x="585" y="341"/>
                  <a:pt x="585" y="339"/>
                </a:cubicBezTo>
                <a:cubicBezTo>
                  <a:pt x="585" y="341"/>
                  <a:pt x="585" y="342"/>
                  <a:pt x="585" y="344"/>
                </a:cubicBezTo>
                <a:cubicBezTo>
                  <a:pt x="585" y="345"/>
                  <a:pt x="586" y="346"/>
                  <a:pt x="587" y="346"/>
                </a:cubicBezTo>
                <a:cubicBezTo>
                  <a:pt x="588" y="355"/>
                  <a:pt x="589" y="363"/>
                  <a:pt x="589" y="372"/>
                </a:cubicBezTo>
                <a:cubicBezTo>
                  <a:pt x="589" y="375"/>
                  <a:pt x="593" y="375"/>
                  <a:pt x="593" y="372"/>
                </a:cubicBezTo>
                <a:cubicBezTo>
                  <a:pt x="593" y="363"/>
                  <a:pt x="592" y="353"/>
                  <a:pt x="591" y="344"/>
                </a:cubicBezTo>
                <a:cubicBezTo>
                  <a:pt x="592" y="345"/>
                  <a:pt x="594" y="345"/>
                  <a:pt x="594" y="343"/>
                </a:cubicBezTo>
                <a:cubicBezTo>
                  <a:pt x="594" y="339"/>
                  <a:pt x="594" y="336"/>
                  <a:pt x="594" y="333"/>
                </a:cubicBezTo>
                <a:cubicBezTo>
                  <a:pt x="595" y="330"/>
                  <a:pt x="595" y="327"/>
                  <a:pt x="595" y="324"/>
                </a:cubicBezTo>
                <a:cubicBezTo>
                  <a:pt x="596" y="336"/>
                  <a:pt x="595" y="349"/>
                  <a:pt x="596" y="361"/>
                </a:cubicBezTo>
                <a:cubicBezTo>
                  <a:pt x="596" y="363"/>
                  <a:pt x="597" y="364"/>
                  <a:pt x="598" y="363"/>
                </a:cubicBezTo>
                <a:cubicBezTo>
                  <a:pt x="598" y="368"/>
                  <a:pt x="598" y="372"/>
                  <a:pt x="597" y="377"/>
                </a:cubicBezTo>
                <a:cubicBezTo>
                  <a:pt x="597" y="377"/>
                  <a:pt x="598" y="377"/>
                  <a:pt x="598" y="377"/>
                </a:cubicBezTo>
                <a:cubicBezTo>
                  <a:pt x="598" y="366"/>
                  <a:pt x="608" y="324"/>
                  <a:pt x="598" y="309"/>
                </a:cubicBezTo>
                <a:cubicBezTo>
                  <a:pt x="607" y="307"/>
                  <a:pt x="615" y="306"/>
                  <a:pt x="624" y="307"/>
                </a:cubicBezTo>
                <a:cubicBezTo>
                  <a:pt x="618" y="312"/>
                  <a:pt x="616" y="323"/>
                  <a:pt x="616" y="331"/>
                </a:cubicBezTo>
                <a:cubicBezTo>
                  <a:pt x="614" y="347"/>
                  <a:pt x="617" y="364"/>
                  <a:pt x="617" y="380"/>
                </a:cubicBezTo>
                <a:cubicBezTo>
                  <a:pt x="602" y="379"/>
                  <a:pt x="587" y="378"/>
                  <a:pt x="572" y="377"/>
                </a:cubicBezTo>
                <a:cubicBezTo>
                  <a:pt x="571" y="373"/>
                  <a:pt x="571" y="368"/>
                  <a:pt x="571" y="364"/>
                </a:cubicBezTo>
                <a:close/>
                <a:moveTo>
                  <a:pt x="528" y="367"/>
                </a:moveTo>
                <a:cubicBezTo>
                  <a:pt x="528" y="368"/>
                  <a:pt x="528" y="369"/>
                  <a:pt x="528" y="370"/>
                </a:cubicBezTo>
                <a:cubicBezTo>
                  <a:pt x="525" y="368"/>
                  <a:pt x="526" y="367"/>
                  <a:pt x="528" y="367"/>
                </a:cubicBezTo>
                <a:close/>
                <a:moveTo>
                  <a:pt x="529" y="366"/>
                </a:moveTo>
                <a:cubicBezTo>
                  <a:pt x="530" y="366"/>
                  <a:pt x="531" y="366"/>
                  <a:pt x="532" y="366"/>
                </a:cubicBezTo>
                <a:cubicBezTo>
                  <a:pt x="534" y="366"/>
                  <a:pt x="537" y="366"/>
                  <a:pt x="540" y="366"/>
                </a:cubicBezTo>
                <a:cubicBezTo>
                  <a:pt x="544" y="366"/>
                  <a:pt x="548" y="367"/>
                  <a:pt x="552" y="367"/>
                </a:cubicBezTo>
                <a:cubicBezTo>
                  <a:pt x="552" y="370"/>
                  <a:pt x="552" y="373"/>
                  <a:pt x="552" y="376"/>
                </a:cubicBezTo>
                <a:cubicBezTo>
                  <a:pt x="544" y="375"/>
                  <a:pt x="536" y="375"/>
                  <a:pt x="529" y="374"/>
                </a:cubicBezTo>
                <a:cubicBezTo>
                  <a:pt x="529" y="372"/>
                  <a:pt x="529" y="369"/>
                  <a:pt x="529" y="366"/>
                </a:cubicBezTo>
                <a:close/>
                <a:moveTo>
                  <a:pt x="528" y="376"/>
                </a:moveTo>
                <a:cubicBezTo>
                  <a:pt x="528" y="377"/>
                  <a:pt x="529" y="377"/>
                  <a:pt x="529" y="376"/>
                </a:cubicBezTo>
                <a:cubicBezTo>
                  <a:pt x="529" y="376"/>
                  <a:pt x="529" y="375"/>
                  <a:pt x="529" y="375"/>
                </a:cubicBezTo>
                <a:cubicBezTo>
                  <a:pt x="536" y="375"/>
                  <a:pt x="544" y="376"/>
                  <a:pt x="552" y="376"/>
                </a:cubicBezTo>
                <a:cubicBezTo>
                  <a:pt x="552" y="377"/>
                  <a:pt x="553" y="377"/>
                  <a:pt x="553" y="376"/>
                </a:cubicBezTo>
                <a:cubicBezTo>
                  <a:pt x="559" y="377"/>
                  <a:pt x="565" y="377"/>
                  <a:pt x="571" y="377"/>
                </a:cubicBezTo>
                <a:cubicBezTo>
                  <a:pt x="571" y="381"/>
                  <a:pt x="571" y="385"/>
                  <a:pt x="571" y="388"/>
                </a:cubicBezTo>
                <a:cubicBezTo>
                  <a:pt x="566" y="388"/>
                  <a:pt x="561" y="387"/>
                  <a:pt x="555" y="387"/>
                </a:cubicBezTo>
                <a:cubicBezTo>
                  <a:pt x="554" y="387"/>
                  <a:pt x="554" y="388"/>
                  <a:pt x="555" y="388"/>
                </a:cubicBezTo>
                <a:cubicBezTo>
                  <a:pt x="561" y="388"/>
                  <a:pt x="566" y="389"/>
                  <a:pt x="571" y="389"/>
                </a:cubicBezTo>
                <a:cubicBezTo>
                  <a:pt x="572" y="403"/>
                  <a:pt x="572" y="417"/>
                  <a:pt x="573" y="430"/>
                </a:cubicBezTo>
                <a:cubicBezTo>
                  <a:pt x="572" y="433"/>
                  <a:pt x="572" y="436"/>
                  <a:pt x="571" y="438"/>
                </a:cubicBezTo>
                <a:cubicBezTo>
                  <a:pt x="567" y="451"/>
                  <a:pt x="568" y="466"/>
                  <a:pt x="570" y="481"/>
                </a:cubicBezTo>
                <a:cubicBezTo>
                  <a:pt x="571" y="486"/>
                  <a:pt x="571" y="491"/>
                  <a:pt x="572" y="495"/>
                </a:cubicBezTo>
                <a:cubicBezTo>
                  <a:pt x="571" y="500"/>
                  <a:pt x="571" y="504"/>
                  <a:pt x="570" y="509"/>
                </a:cubicBezTo>
                <a:cubicBezTo>
                  <a:pt x="554" y="510"/>
                  <a:pt x="538" y="511"/>
                  <a:pt x="522" y="512"/>
                </a:cubicBezTo>
                <a:cubicBezTo>
                  <a:pt x="522" y="491"/>
                  <a:pt x="522" y="469"/>
                  <a:pt x="521" y="448"/>
                </a:cubicBezTo>
                <a:cubicBezTo>
                  <a:pt x="521" y="436"/>
                  <a:pt x="521" y="425"/>
                  <a:pt x="521" y="413"/>
                </a:cubicBezTo>
                <a:cubicBezTo>
                  <a:pt x="521" y="411"/>
                  <a:pt x="520" y="408"/>
                  <a:pt x="520" y="405"/>
                </a:cubicBezTo>
                <a:cubicBezTo>
                  <a:pt x="520" y="405"/>
                  <a:pt x="519" y="395"/>
                  <a:pt x="521" y="398"/>
                </a:cubicBezTo>
                <a:cubicBezTo>
                  <a:pt x="522" y="398"/>
                  <a:pt x="522" y="398"/>
                  <a:pt x="522" y="397"/>
                </a:cubicBezTo>
                <a:cubicBezTo>
                  <a:pt x="516" y="389"/>
                  <a:pt x="520" y="415"/>
                  <a:pt x="520" y="417"/>
                </a:cubicBezTo>
                <a:cubicBezTo>
                  <a:pt x="520" y="449"/>
                  <a:pt x="521" y="480"/>
                  <a:pt x="521" y="512"/>
                </a:cubicBezTo>
                <a:cubicBezTo>
                  <a:pt x="516" y="512"/>
                  <a:pt x="510" y="513"/>
                  <a:pt x="504" y="513"/>
                </a:cubicBezTo>
                <a:cubicBezTo>
                  <a:pt x="505" y="508"/>
                  <a:pt x="505" y="503"/>
                  <a:pt x="506" y="497"/>
                </a:cubicBezTo>
                <a:cubicBezTo>
                  <a:pt x="506" y="497"/>
                  <a:pt x="507" y="497"/>
                  <a:pt x="507" y="496"/>
                </a:cubicBezTo>
                <a:cubicBezTo>
                  <a:pt x="507" y="489"/>
                  <a:pt x="508" y="481"/>
                  <a:pt x="508" y="473"/>
                </a:cubicBezTo>
                <a:cubicBezTo>
                  <a:pt x="510" y="485"/>
                  <a:pt x="512" y="498"/>
                  <a:pt x="513" y="511"/>
                </a:cubicBezTo>
                <a:cubicBezTo>
                  <a:pt x="513" y="511"/>
                  <a:pt x="514" y="511"/>
                  <a:pt x="514" y="511"/>
                </a:cubicBezTo>
                <a:cubicBezTo>
                  <a:pt x="513" y="497"/>
                  <a:pt x="510" y="484"/>
                  <a:pt x="508" y="471"/>
                </a:cubicBezTo>
                <a:cubicBezTo>
                  <a:pt x="508" y="463"/>
                  <a:pt x="508" y="455"/>
                  <a:pt x="507" y="448"/>
                </a:cubicBezTo>
                <a:cubicBezTo>
                  <a:pt x="506" y="438"/>
                  <a:pt x="504" y="428"/>
                  <a:pt x="497" y="422"/>
                </a:cubicBezTo>
                <a:cubicBezTo>
                  <a:pt x="497" y="421"/>
                  <a:pt x="496" y="421"/>
                  <a:pt x="496" y="421"/>
                </a:cubicBezTo>
                <a:cubicBezTo>
                  <a:pt x="496" y="421"/>
                  <a:pt x="496" y="421"/>
                  <a:pt x="496" y="421"/>
                </a:cubicBezTo>
                <a:cubicBezTo>
                  <a:pt x="496" y="421"/>
                  <a:pt x="496" y="420"/>
                  <a:pt x="496" y="420"/>
                </a:cubicBezTo>
                <a:cubicBezTo>
                  <a:pt x="496" y="420"/>
                  <a:pt x="496" y="420"/>
                  <a:pt x="496" y="420"/>
                </a:cubicBezTo>
                <a:cubicBezTo>
                  <a:pt x="488" y="415"/>
                  <a:pt x="479" y="421"/>
                  <a:pt x="474" y="428"/>
                </a:cubicBezTo>
                <a:cubicBezTo>
                  <a:pt x="477" y="425"/>
                  <a:pt x="481" y="422"/>
                  <a:pt x="486" y="420"/>
                </a:cubicBezTo>
                <a:cubicBezTo>
                  <a:pt x="490" y="419"/>
                  <a:pt x="492" y="419"/>
                  <a:pt x="495" y="421"/>
                </a:cubicBezTo>
                <a:cubicBezTo>
                  <a:pt x="491" y="422"/>
                  <a:pt x="488" y="424"/>
                  <a:pt x="485" y="426"/>
                </a:cubicBezTo>
                <a:cubicBezTo>
                  <a:pt x="478" y="426"/>
                  <a:pt x="473" y="430"/>
                  <a:pt x="470" y="436"/>
                </a:cubicBezTo>
                <a:cubicBezTo>
                  <a:pt x="470" y="436"/>
                  <a:pt x="470" y="435"/>
                  <a:pt x="470" y="435"/>
                </a:cubicBezTo>
                <a:cubicBezTo>
                  <a:pt x="470" y="435"/>
                  <a:pt x="470" y="434"/>
                  <a:pt x="470" y="434"/>
                </a:cubicBezTo>
                <a:cubicBezTo>
                  <a:pt x="471" y="433"/>
                  <a:pt x="472" y="431"/>
                  <a:pt x="473" y="429"/>
                </a:cubicBezTo>
                <a:cubicBezTo>
                  <a:pt x="472" y="431"/>
                  <a:pt x="471" y="433"/>
                  <a:pt x="470" y="434"/>
                </a:cubicBezTo>
                <a:cubicBezTo>
                  <a:pt x="470" y="434"/>
                  <a:pt x="469" y="434"/>
                  <a:pt x="469" y="435"/>
                </a:cubicBezTo>
                <a:cubicBezTo>
                  <a:pt x="469" y="435"/>
                  <a:pt x="469" y="435"/>
                  <a:pt x="469" y="436"/>
                </a:cubicBezTo>
                <a:cubicBezTo>
                  <a:pt x="469" y="436"/>
                  <a:pt x="468" y="437"/>
                  <a:pt x="468" y="438"/>
                </a:cubicBezTo>
                <a:cubicBezTo>
                  <a:pt x="468" y="439"/>
                  <a:pt x="467" y="440"/>
                  <a:pt x="467" y="441"/>
                </a:cubicBezTo>
                <a:cubicBezTo>
                  <a:pt x="467" y="425"/>
                  <a:pt x="465" y="410"/>
                  <a:pt x="462" y="395"/>
                </a:cubicBezTo>
                <a:cubicBezTo>
                  <a:pt x="462" y="394"/>
                  <a:pt x="461" y="394"/>
                  <a:pt x="461" y="395"/>
                </a:cubicBezTo>
                <a:cubicBezTo>
                  <a:pt x="461" y="397"/>
                  <a:pt x="461" y="400"/>
                  <a:pt x="461" y="403"/>
                </a:cubicBezTo>
                <a:cubicBezTo>
                  <a:pt x="461" y="403"/>
                  <a:pt x="462" y="403"/>
                  <a:pt x="462" y="403"/>
                </a:cubicBezTo>
                <a:cubicBezTo>
                  <a:pt x="462" y="395"/>
                  <a:pt x="462" y="398"/>
                  <a:pt x="463" y="404"/>
                </a:cubicBezTo>
                <a:cubicBezTo>
                  <a:pt x="465" y="410"/>
                  <a:pt x="465" y="417"/>
                  <a:pt x="466" y="423"/>
                </a:cubicBezTo>
                <a:cubicBezTo>
                  <a:pt x="466" y="430"/>
                  <a:pt x="466" y="436"/>
                  <a:pt x="466" y="442"/>
                </a:cubicBezTo>
                <a:cubicBezTo>
                  <a:pt x="462" y="456"/>
                  <a:pt x="462" y="472"/>
                  <a:pt x="464" y="487"/>
                </a:cubicBezTo>
                <a:cubicBezTo>
                  <a:pt x="464" y="492"/>
                  <a:pt x="464" y="497"/>
                  <a:pt x="464" y="502"/>
                </a:cubicBezTo>
                <a:cubicBezTo>
                  <a:pt x="464" y="507"/>
                  <a:pt x="464" y="512"/>
                  <a:pt x="464" y="517"/>
                </a:cubicBezTo>
                <a:cubicBezTo>
                  <a:pt x="460" y="517"/>
                  <a:pt x="457" y="517"/>
                  <a:pt x="454" y="518"/>
                </a:cubicBezTo>
                <a:cubicBezTo>
                  <a:pt x="453" y="504"/>
                  <a:pt x="453" y="490"/>
                  <a:pt x="452" y="476"/>
                </a:cubicBezTo>
                <a:cubicBezTo>
                  <a:pt x="454" y="455"/>
                  <a:pt x="453" y="434"/>
                  <a:pt x="452" y="413"/>
                </a:cubicBezTo>
                <a:cubicBezTo>
                  <a:pt x="453" y="410"/>
                  <a:pt x="453" y="408"/>
                  <a:pt x="453" y="405"/>
                </a:cubicBezTo>
                <a:cubicBezTo>
                  <a:pt x="454" y="402"/>
                  <a:pt x="454" y="399"/>
                  <a:pt x="455" y="396"/>
                </a:cubicBezTo>
                <a:cubicBezTo>
                  <a:pt x="456" y="397"/>
                  <a:pt x="456" y="398"/>
                  <a:pt x="457" y="399"/>
                </a:cubicBezTo>
                <a:cubicBezTo>
                  <a:pt x="456" y="400"/>
                  <a:pt x="456" y="401"/>
                  <a:pt x="455" y="403"/>
                </a:cubicBezTo>
                <a:cubicBezTo>
                  <a:pt x="455" y="403"/>
                  <a:pt x="456" y="403"/>
                  <a:pt x="456" y="403"/>
                </a:cubicBezTo>
                <a:cubicBezTo>
                  <a:pt x="457" y="399"/>
                  <a:pt x="458" y="397"/>
                  <a:pt x="457" y="394"/>
                </a:cubicBezTo>
                <a:cubicBezTo>
                  <a:pt x="459" y="393"/>
                  <a:pt x="462" y="392"/>
                  <a:pt x="464" y="392"/>
                </a:cubicBezTo>
                <a:cubicBezTo>
                  <a:pt x="465" y="392"/>
                  <a:pt x="465" y="391"/>
                  <a:pt x="466" y="391"/>
                </a:cubicBezTo>
                <a:cubicBezTo>
                  <a:pt x="481" y="392"/>
                  <a:pt x="497" y="392"/>
                  <a:pt x="512" y="388"/>
                </a:cubicBezTo>
                <a:cubicBezTo>
                  <a:pt x="515" y="387"/>
                  <a:pt x="514" y="383"/>
                  <a:pt x="511" y="384"/>
                </a:cubicBezTo>
                <a:cubicBezTo>
                  <a:pt x="507" y="385"/>
                  <a:pt x="504" y="386"/>
                  <a:pt x="500" y="386"/>
                </a:cubicBezTo>
                <a:cubicBezTo>
                  <a:pt x="491" y="384"/>
                  <a:pt x="481" y="384"/>
                  <a:pt x="472" y="384"/>
                </a:cubicBezTo>
                <a:cubicBezTo>
                  <a:pt x="463" y="384"/>
                  <a:pt x="455" y="385"/>
                  <a:pt x="446" y="386"/>
                </a:cubicBezTo>
                <a:cubicBezTo>
                  <a:pt x="446" y="386"/>
                  <a:pt x="446" y="385"/>
                  <a:pt x="446" y="385"/>
                </a:cubicBezTo>
                <a:cubicBezTo>
                  <a:pt x="445" y="385"/>
                  <a:pt x="445" y="385"/>
                  <a:pt x="445" y="385"/>
                </a:cubicBezTo>
                <a:cubicBezTo>
                  <a:pt x="445" y="385"/>
                  <a:pt x="445" y="385"/>
                  <a:pt x="445" y="385"/>
                </a:cubicBezTo>
                <a:cubicBezTo>
                  <a:pt x="445" y="385"/>
                  <a:pt x="444" y="385"/>
                  <a:pt x="444" y="385"/>
                </a:cubicBezTo>
                <a:cubicBezTo>
                  <a:pt x="444" y="386"/>
                  <a:pt x="444" y="386"/>
                  <a:pt x="444" y="386"/>
                </a:cubicBezTo>
                <a:cubicBezTo>
                  <a:pt x="443" y="386"/>
                  <a:pt x="441" y="386"/>
                  <a:pt x="439" y="387"/>
                </a:cubicBezTo>
                <a:cubicBezTo>
                  <a:pt x="439" y="384"/>
                  <a:pt x="439" y="381"/>
                  <a:pt x="439" y="379"/>
                </a:cubicBezTo>
                <a:cubicBezTo>
                  <a:pt x="462" y="379"/>
                  <a:pt x="484" y="381"/>
                  <a:pt x="506" y="381"/>
                </a:cubicBezTo>
                <a:cubicBezTo>
                  <a:pt x="506" y="381"/>
                  <a:pt x="506" y="381"/>
                  <a:pt x="506" y="381"/>
                </a:cubicBezTo>
                <a:cubicBezTo>
                  <a:pt x="507" y="381"/>
                  <a:pt x="509" y="381"/>
                  <a:pt x="511" y="381"/>
                </a:cubicBezTo>
                <a:cubicBezTo>
                  <a:pt x="511" y="381"/>
                  <a:pt x="511" y="380"/>
                  <a:pt x="511" y="380"/>
                </a:cubicBezTo>
                <a:cubicBezTo>
                  <a:pt x="487" y="380"/>
                  <a:pt x="463" y="379"/>
                  <a:pt x="439" y="379"/>
                </a:cubicBezTo>
                <a:cubicBezTo>
                  <a:pt x="439" y="378"/>
                  <a:pt x="439" y="378"/>
                  <a:pt x="439" y="378"/>
                </a:cubicBezTo>
                <a:cubicBezTo>
                  <a:pt x="438" y="378"/>
                  <a:pt x="437" y="378"/>
                  <a:pt x="437" y="378"/>
                </a:cubicBezTo>
                <a:cubicBezTo>
                  <a:pt x="433" y="378"/>
                  <a:pt x="429" y="378"/>
                  <a:pt x="424" y="379"/>
                </a:cubicBezTo>
                <a:cubicBezTo>
                  <a:pt x="424" y="377"/>
                  <a:pt x="424" y="375"/>
                  <a:pt x="424" y="373"/>
                </a:cubicBezTo>
                <a:cubicBezTo>
                  <a:pt x="425" y="373"/>
                  <a:pt x="425" y="373"/>
                  <a:pt x="425" y="373"/>
                </a:cubicBezTo>
                <a:cubicBezTo>
                  <a:pt x="425" y="373"/>
                  <a:pt x="425" y="373"/>
                  <a:pt x="425" y="373"/>
                </a:cubicBezTo>
                <a:cubicBezTo>
                  <a:pt x="425" y="374"/>
                  <a:pt x="426" y="374"/>
                  <a:pt x="426" y="373"/>
                </a:cubicBezTo>
                <a:cubicBezTo>
                  <a:pt x="426" y="373"/>
                  <a:pt x="426" y="373"/>
                  <a:pt x="426" y="373"/>
                </a:cubicBezTo>
                <a:cubicBezTo>
                  <a:pt x="433" y="373"/>
                  <a:pt x="440" y="374"/>
                  <a:pt x="448" y="376"/>
                </a:cubicBezTo>
                <a:cubicBezTo>
                  <a:pt x="448" y="376"/>
                  <a:pt x="448" y="375"/>
                  <a:pt x="448" y="375"/>
                </a:cubicBezTo>
                <a:cubicBezTo>
                  <a:pt x="441" y="373"/>
                  <a:pt x="433" y="372"/>
                  <a:pt x="426" y="372"/>
                </a:cubicBezTo>
                <a:cubicBezTo>
                  <a:pt x="426" y="371"/>
                  <a:pt x="426" y="371"/>
                  <a:pt x="426" y="370"/>
                </a:cubicBezTo>
                <a:cubicBezTo>
                  <a:pt x="439" y="371"/>
                  <a:pt x="452" y="371"/>
                  <a:pt x="465" y="371"/>
                </a:cubicBezTo>
                <a:cubicBezTo>
                  <a:pt x="469" y="371"/>
                  <a:pt x="473" y="371"/>
                  <a:pt x="476" y="372"/>
                </a:cubicBezTo>
                <a:cubicBezTo>
                  <a:pt x="477" y="372"/>
                  <a:pt x="479" y="372"/>
                  <a:pt x="480" y="373"/>
                </a:cubicBezTo>
                <a:cubicBezTo>
                  <a:pt x="480" y="373"/>
                  <a:pt x="480" y="373"/>
                  <a:pt x="480" y="372"/>
                </a:cubicBezTo>
                <a:cubicBezTo>
                  <a:pt x="479" y="372"/>
                  <a:pt x="478" y="372"/>
                  <a:pt x="478" y="372"/>
                </a:cubicBezTo>
                <a:cubicBezTo>
                  <a:pt x="485" y="372"/>
                  <a:pt x="492" y="372"/>
                  <a:pt x="500" y="37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09" y="373"/>
                  <a:pt x="518" y="374"/>
                  <a:pt x="528" y="375"/>
                </a:cubicBezTo>
                <a:cubicBezTo>
                  <a:pt x="528" y="375"/>
                  <a:pt x="528" y="376"/>
                  <a:pt x="528" y="376"/>
                </a:cubicBezTo>
                <a:close/>
                <a:moveTo>
                  <a:pt x="499" y="372"/>
                </a:moveTo>
                <a:cubicBezTo>
                  <a:pt x="492" y="372"/>
                  <a:pt x="484" y="372"/>
                  <a:pt x="477" y="371"/>
                </a:cubicBezTo>
                <a:cubicBezTo>
                  <a:pt x="484" y="371"/>
                  <a:pt x="491" y="371"/>
                  <a:pt x="499" y="371"/>
                </a:cubicBezTo>
                <a:cubicBezTo>
                  <a:pt x="499" y="372"/>
                  <a:pt x="499" y="372"/>
                  <a:pt x="499" y="372"/>
                </a:cubicBezTo>
                <a:close/>
                <a:moveTo>
                  <a:pt x="499" y="370"/>
                </a:moveTo>
                <a:cubicBezTo>
                  <a:pt x="490" y="370"/>
                  <a:pt x="482" y="370"/>
                  <a:pt x="474" y="370"/>
                </a:cubicBezTo>
                <a:cubicBezTo>
                  <a:pt x="471" y="369"/>
                  <a:pt x="467" y="368"/>
                  <a:pt x="464" y="367"/>
                </a:cubicBezTo>
                <a:cubicBezTo>
                  <a:pt x="464" y="367"/>
                  <a:pt x="464" y="367"/>
                  <a:pt x="464" y="367"/>
                </a:cubicBezTo>
                <a:cubicBezTo>
                  <a:pt x="464" y="366"/>
                  <a:pt x="463" y="366"/>
                  <a:pt x="463" y="366"/>
                </a:cubicBezTo>
                <a:cubicBezTo>
                  <a:pt x="464" y="366"/>
                  <a:pt x="466" y="365"/>
                  <a:pt x="467" y="365"/>
                </a:cubicBezTo>
                <a:cubicBezTo>
                  <a:pt x="477" y="365"/>
                  <a:pt x="487" y="365"/>
                  <a:pt x="497" y="365"/>
                </a:cubicBezTo>
                <a:cubicBezTo>
                  <a:pt x="498" y="367"/>
                  <a:pt x="498" y="369"/>
                  <a:pt x="499" y="370"/>
                </a:cubicBezTo>
                <a:close/>
                <a:moveTo>
                  <a:pt x="497" y="365"/>
                </a:moveTo>
                <a:cubicBezTo>
                  <a:pt x="497" y="365"/>
                  <a:pt x="497" y="365"/>
                  <a:pt x="496" y="365"/>
                </a:cubicBezTo>
                <a:cubicBezTo>
                  <a:pt x="490" y="365"/>
                  <a:pt x="483" y="365"/>
                  <a:pt x="476" y="365"/>
                </a:cubicBezTo>
                <a:cubicBezTo>
                  <a:pt x="479" y="362"/>
                  <a:pt x="480" y="358"/>
                  <a:pt x="482" y="354"/>
                </a:cubicBezTo>
                <a:cubicBezTo>
                  <a:pt x="482" y="357"/>
                  <a:pt x="483" y="359"/>
                  <a:pt x="485" y="361"/>
                </a:cubicBezTo>
                <a:cubicBezTo>
                  <a:pt x="485" y="361"/>
                  <a:pt x="485" y="361"/>
                  <a:pt x="485" y="361"/>
                </a:cubicBezTo>
                <a:cubicBezTo>
                  <a:pt x="487" y="359"/>
                  <a:pt x="488" y="357"/>
                  <a:pt x="489" y="355"/>
                </a:cubicBezTo>
                <a:cubicBezTo>
                  <a:pt x="489" y="357"/>
                  <a:pt x="490" y="359"/>
                  <a:pt x="491" y="361"/>
                </a:cubicBezTo>
                <a:cubicBezTo>
                  <a:pt x="491" y="361"/>
                  <a:pt x="492" y="361"/>
                  <a:pt x="492" y="361"/>
                </a:cubicBezTo>
                <a:cubicBezTo>
                  <a:pt x="494" y="359"/>
                  <a:pt x="495" y="357"/>
                  <a:pt x="496" y="355"/>
                </a:cubicBezTo>
                <a:cubicBezTo>
                  <a:pt x="496" y="358"/>
                  <a:pt x="497" y="361"/>
                  <a:pt x="497" y="365"/>
                </a:cubicBezTo>
                <a:close/>
                <a:moveTo>
                  <a:pt x="497" y="350"/>
                </a:moveTo>
                <a:cubicBezTo>
                  <a:pt x="497" y="347"/>
                  <a:pt x="497" y="345"/>
                  <a:pt x="497" y="343"/>
                </a:cubicBezTo>
                <a:cubicBezTo>
                  <a:pt x="497" y="344"/>
                  <a:pt x="497" y="345"/>
                  <a:pt x="497" y="346"/>
                </a:cubicBezTo>
                <a:cubicBezTo>
                  <a:pt x="497" y="347"/>
                  <a:pt x="497" y="348"/>
                  <a:pt x="497" y="350"/>
                </a:cubicBezTo>
                <a:close/>
                <a:moveTo>
                  <a:pt x="497" y="343"/>
                </a:moveTo>
                <a:cubicBezTo>
                  <a:pt x="497" y="343"/>
                  <a:pt x="498" y="343"/>
                  <a:pt x="498" y="343"/>
                </a:cubicBezTo>
                <a:cubicBezTo>
                  <a:pt x="498" y="343"/>
                  <a:pt x="498" y="343"/>
                  <a:pt x="498" y="343"/>
                </a:cubicBezTo>
                <a:cubicBezTo>
                  <a:pt x="498" y="343"/>
                  <a:pt x="498" y="344"/>
                  <a:pt x="498" y="344"/>
                </a:cubicBezTo>
                <a:cubicBezTo>
                  <a:pt x="497" y="343"/>
                  <a:pt x="497" y="342"/>
                  <a:pt x="497" y="341"/>
                </a:cubicBezTo>
                <a:cubicBezTo>
                  <a:pt x="497" y="339"/>
                  <a:pt x="498" y="336"/>
                  <a:pt x="498" y="334"/>
                </a:cubicBezTo>
                <a:cubicBezTo>
                  <a:pt x="498" y="337"/>
                  <a:pt x="498" y="340"/>
                  <a:pt x="497" y="343"/>
                </a:cubicBezTo>
                <a:close/>
                <a:moveTo>
                  <a:pt x="489" y="294"/>
                </a:moveTo>
                <a:cubicBezTo>
                  <a:pt x="497" y="299"/>
                  <a:pt x="497" y="312"/>
                  <a:pt x="498" y="320"/>
                </a:cubicBezTo>
                <a:cubicBezTo>
                  <a:pt x="498" y="323"/>
                  <a:pt x="498" y="325"/>
                  <a:pt x="498" y="328"/>
                </a:cubicBezTo>
                <a:cubicBezTo>
                  <a:pt x="497" y="324"/>
                  <a:pt x="496" y="322"/>
                  <a:pt x="495" y="319"/>
                </a:cubicBezTo>
                <a:cubicBezTo>
                  <a:pt x="495" y="319"/>
                  <a:pt x="496" y="318"/>
                  <a:pt x="496" y="317"/>
                </a:cubicBezTo>
                <a:cubicBezTo>
                  <a:pt x="495" y="314"/>
                  <a:pt x="495" y="312"/>
                  <a:pt x="495" y="309"/>
                </a:cubicBezTo>
                <a:cubicBezTo>
                  <a:pt x="495" y="307"/>
                  <a:pt x="493" y="306"/>
                  <a:pt x="492" y="307"/>
                </a:cubicBezTo>
                <a:cubicBezTo>
                  <a:pt x="492" y="305"/>
                  <a:pt x="492" y="303"/>
                  <a:pt x="492" y="302"/>
                </a:cubicBezTo>
                <a:cubicBezTo>
                  <a:pt x="492" y="299"/>
                  <a:pt x="488" y="299"/>
                  <a:pt x="488" y="301"/>
                </a:cubicBezTo>
                <a:cubicBezTo>
                  <a:pt x="487" y="302"/>
                  <a:pt x="487" y="303"/>
                  <a:pt x="487" y="304"/>
                </a:cubicBezTo>
                <a:cubicBezTo>
                  <a:pt x="486" y="302"/>
                  <a:pt x="486" y="300"/>
                  <a:pt x="486" y="298"/>
                </a:cubicBezTo>
                <a:cubicBezTo>
                  <a:pt x="485" y="295"/>
                  <a:pt x="483" y="295"/>
                  <a:pt x="482" y="297"/>
                </a:cubicBezTo>
                <a:cubicBezTo>
                  <a:pt x="481" y="298"/>
                  <a:pt x="481" y="300"/>
                  <a:pt x="480" y="301"/>
                </a:cubicBezTo>
                <a:cubicBezTo>
                  <a:pt x="480" y="298"/>
                  <a:pt x="479" y="296"/>
                  <a:pt x="479" y="293"/>
                </a:cubicBezTo>
                <a:cubicBezTo>
                  <a:pt x="478" y="291"/>
                  <a:pt x="475" y="291"/>
                  <a:pt x="475" y="293"/>
                </a:cubicBezTo>
                <a:cubicBezTo>
                  <a:pt x="475" y="294"/>
                  <a:pt x="474" y="295"/>
                  <a:pt x="474" y="295"/>
                </a:cubicBezTo>
                <a:cubicBezTo>
                  <a:pt x="474" y="294"/>
                  <a:pt x="474" y="293"/>
                  <a:pt x="474" y="292"/>
                </a:cubicBezTo>
                <a:cubicBezTo>
                  <a:pt x="479" y="291"/>
                  <a:pt x="484" y="291"/>
                  <a:pt x="489" y="294"/>
                </a:cubicBezTo>
                <a:close/>
                <a:moveTo>
                  <a:pt x="449" y="312"/>
                </a:moveTo>
                <a:cubicBezTo>
                  <a:pt x="445" y="323"/>
                  <a:pt x="446" y="334"/>
                  <a:pt x="447" y="346"/>
                </a:cubicBezTo>
                <a:cubicBezTo>
                  <a:pt x="445" y="333"/>
                  <a:pt x="444" y="319"/>
                  <a:pt x="449" y="307"/>
                </a:cubicBezTo>
                <a:cubicBezTo>
                  <a:pt x="449" y="309"/>
                  <a:pt x="449" y="311"/>
                  <a:pt x="449" y="312"/>
                </a:cubicBezTo>
                <a:close/>
                <a:moveTo>
                  <a:pt x="448" y="289"/>
                </a:moveTo>
                <a:cubicBezTo>
                  <a:pt x="448" y="295"/>
                  <a:pt x="448" y="300"/>
                  <a:pt x="449" y="306"/>
                </a:cubicBezTo>
                <a:cubicBezTo>
                  <a:pt x="443" y="319"/>
                  <a:pt x="445" y="336"/>
                  <a:pt x="447" y="351"/>
                </a:cubicBezTo>
                <a:cubicBezTo>
                  <a:pt x="447" y="355"/>
                  <a:pt x="448" y="359"/>
                  <a:pt x="448" y="363"/>
                </a:cubicBezTo>
                <a:cubicBezTo>
                  <a:pt x="441" y="362"/>
                  <a:pt x="434" y="362"/>
                  <a:pt x="427" y="361"/>
                </a:cubicBezTo>
                <a:cubicBezTo>
                  <a:pt x="428" y="358"/>
                  <a:pt x="428" y="355"/>
                  <a:pt x="428" y="352"/>
                </a:cubicBezTo>
                <a:cubicBezTo>
                  <a:pt x="428" y="353"/>
                  <a:pt x="429" y="353"/>
                  <a:pt x="429" y="352"/>
                </a:cubicBezTo>
                <a:cubicBezTo>
                  <a:pt x="431" y="339"/>
                  <a:pt x="432" y="325"/>
                  <a:pt x="433" y="312"/>
                </a:cubicBezTo>
                <a:cubicBezTo>
                  <a:pt x="433" y="322"/>
                  <a:pt x="433" y="332"/>
                  <a:pt x="432" y="341"/>
                </a:cubicBezTo>
                <a:cubicBezTo>
                  <a:pt x="432" y="342"/>
                  <a:pt x="433" y="342"/>
                  <a:pt x="433" y="341"/>
                </a:cubicBezTo>
                <a:cubicBezTo>
                  <a:pt x="434" y="325"/>
                  <a:pt x="435" y="309"/>
                  <a:pt x="435" y="293"/>
                </a:cubicBezTo>
                <a:cubicBezTo>
                  <a:pt x="435" y="280"/>
                  <a:pt x="435" y="267"/>
                  <a:pt x="435" y="254"/>
                </a:cubicBezTo>
                <a:cubicBezTo>
                  <a:pt x="438" y="254"/>
                  <a:pt x="440" y="254"/>
                  <a:pt x="443" y="254"/>
                </a:cubicBezTo>
                <a:cubicBezTo>
                  <a:pt x="443" y="254"/>
                  <a:pt x="444" y="253"/>
                  <a:pt x="444" y="253"/>
                </a:cubicBezTo>
                <a:cubicBezTo>
                  <a:pt x="445" y="253"/>
                  <a:pt x="445" y="253"/>
                  <a:pt x="445" y="253"/>
                </a:cubicBezTo>
                <a:cubicBezTo>
                  <a:pt x="447" y="255"/>
                  <a:pt x="448" y="257"/>
                  <a:pt x="449" y="259"/>
                </a:cubicBezTo>
                <a:cubicBezTo>
                  <a:pt x="449" y="269"/>
                  <a:pt x="447" y="279"/>
                  <a:pt x="448" y="289"/>
                </a:cubicBezTo>
                <a:close/>
                <a:moveTo>
                  <a:pt x="444" y="252"/>
                </a:moveTo>
                <a:cubicBezTo>
                  <a:pt x="445" y="252"/>
                  <a:pt x="445" y="252"/>
                  <a:pt x="445" y="252"/>
                </a:cubicBezTo>
                <a:cubicBezTo>
                  <a:pt x="445" y="252"/>
                  <a:pt x="445" y="252"/>
                  <a:pt x="445" y="252"/>
                </a:cubicBezTo>
                <a:cubicBezTo>
                  <a:pt x="445" y="252"/>
                  <a:pt x="445" y="252"/>
                  <a:pt x="444" y="252"/>
                </a:cubicBezTo>
                <a:close/>
                <a:moveTo>
                  <a:pt x="444" y="250"/>
                </a:moveTo>
                <a:cubicBezTo>
                  <a:pt x="444" y="250"/>
                  <a:pt x="444" y="250"/>
                  <a:pt x="444" y="249"/>
                </a:cubicBezTo>
                <a:cubicBezTo>
                  <a:pt x="442" y="246"/>
                  <a:pt x="444" y="249"/>
                  <a:pt x="445" y="250"/>
                </a:cubicBezTo>
                <a:cubicBezTo>
                  <a:pt x="445" y="250"/>
                  <a:pt x="445" y="250"/>
                  <a:pt x="446" y="250"/>
                </a:cubicBezTo>
                <a:cubicBezTo>
                  <a:pt x="445" y="250"/>
                  <a:pt x="445" y="250"/>
                  <a:pt x="444" y="250"/>
                </a:cubicBezTo>
                <a:close/>
                <a:moveTo>
                  <a:pt x="446" y="250"/>
                </a:moveTo>
                <a:cubicBezTo>
                  <a:pt x="445" y="249"/>
                  <a:pt x="443" y="248"/>
                  <a:pt x="442" y="247"/>
                </a:cubicBezTo>
                <a:cubicBezTo>
                  <a:pt x="442" y="246"/>
                  <a:pt x="441" y="247"/>
                  <a:pt x="441" y="247"/>
                </a:cubicBezTo>
                <a:cubicBezTo>
                  <a:pt x="442" y="248"/>
                  <a:pt x="443" y="249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0" y="250"/>
                  <a:pt x="438" y="250"/>
                  <a:pt x="435" y="250"/>
                </a:cubicBezTo>
                <a:cubicBezTo>
                  <a:pt x="435" y="249"/>
                  <a:pt x="435" y="249"/>
                  <a:pt x="435" y="249"/>
                </a:cubicBezTo>
                <a:cubicBezTo>
                  <a:pt x="435" y="248"/>
                  <a:pt x="434" y="248"/>
                  <a:pt x="434" y="249"/>
                </a:cubicBezTo>
                <a:cubicBezTo>
                  <a:pt x="434" y="249"/>
                  <a:pt x="434" y="249"/>
                  <a:pt x="434" y="250"/>
                </a:cubicBezTo>
                <a:cubicBezTo>
                  <a:pt x="434" y="250"/>
                  <a:pt x="434" y="250"/>
                  <a:pt x="433" y="250"/>
                </a:cubicBezTo>
                <a:cubicBezTo>
                  <a:pt x="432" y="250"/>
                  <a:pt x="430" y="250"/>
                  <a:pt x="429" y="250"/>
                </a:cubicBezTo>
                <a:cubicBezTo>
                  <a:pt x="430" y="249"/>
                  <a:pt x="431" y="249"/>
                  <a:pt x="432" y="249"/>
                </a:cubicBezTo>
                <a:cubicBezTo>
                  <a:pt x="432" y="249"/>
                  <a:pt x="432" y="248"/>
                  <a:pt x="432" y="248"/>
                </a:cubicBezTo>
                <a:cubicBezTo>
                  <a:pt x="429" y="249"/>
                  <a:pt x="426" y="249"/>
                  <a:pt x="424" y="249"/>
                </a:cubicBezTo>
                <a:cubicBezTo>
                  <a:pt x="414" y="249"/>
                  <a:pt x="405" y="249"/>
                  <a:pt x="395" y="248"/>
                </a:cubicBezTo>
                <a:cubicBezTo>
                  <a:pt x="411" y="246"/>
                  <a:pt x="428" y="243"/>
                  <a:pt x="444" y="246"/>
                </a:cubicBezTo>
                <a:cubicBezTo>
                  <a:pt x="444" y="246"/>
                  <a:pt x="444" y="246"/>
                  <a:pt x="444" y="246"/>
                </a:cubicBezTo>
                <a:cubicBezTo>
                  <a:pt x="443" y="247"/>
                  <a:pt x="443" y="247"/>
                  <a:pt x="444" y="247"/>
                </a:cubicBezTo>
                <a:cubicBezTo>
                  <a:pt x="444" y="247"/>
                  <a:pt x="444" y="247"/>
                  <a:pt x="445" y="247"/>
                </a:cubicBezTo>
                <a:cubicBezTo>
                  <a:pt x="447" y="247"/>
                  <a:pt x="449" y="248"/>
                  <a:pt x="451" y="248"/>
                </a:cubicBezTo>
                <a:cubicBezTo>
                  <a:pt x="450" y="248"/>
                  <a:pt x="449" y="249"/>
                  <a:pt x="449" y="249"/>
                </a:cubicBezTo>
                <a:cubicBezTo>
                  <a:pt x="448" y="249"/>
                  <a:pt x="447" y="250"/>
                  <a:pt x="447" y="250"/>
                </a:cubicBezTo>
                <a:cubicBezTo>
                  <a:pt x="447" y="250"/>
                  <a:pt x="447" y="250"/>
                  <a:pt x="446" y="250"/>
                </a:cubicBezTo>
                <a:close/>
                <a:moveTo>
                  <a:pt x="415" y="242"/>
                </a:moveTo>
                <a:cubicBezTo>
                  <a:pt x="411" y="242"/>
                  <a:pt x="406" y="243"/>
                  <a:pt x="402" y="243"/>
                </a:cubicBezTo>
                <a:cubicBezTo>
                  <a:pt x="402" y="243"/>
                  <a:pt x="402" y="243"/>
                  <a:pt x="402" y="243"/>
                </a:cubicBezTo>
                <a:cubicBezTo>
                  <a:pt x="403" y="240"/>
                  <a:pt x="404" y="237"/>
                  <a:pt x="405" y="234"/>
                </a:cubicBezTo>
                <a:cubicBezTo>
                  <a:pt x="405" y="234"/>
                  <a:pt x="406" y="235"/>
                  <a:pt x="407" y="236"/>
                </a:cubicBezTo>
                <a:cubicBezTo>
                  <a:pt x="409" y="237"/>
                  <a:pt x="411" y="237"/>
                  <a:pt x="413" y="239"/>
                </a:cubicBezTo>
                <a:cubicBezTo>
                  <a:pt x="414" y="239"/>
                  <a:pt x="414" y="239"/>
                  <a:pt x="414" y="239"/>
                </a:cubicBezTo>
                <a:cubicBezTo>
                  <a:pt x="415" y="240"/>
                  <a:pt x="415" y="241"/>
                  <a:pt x="416" y="242"/>
                </a:cubicBezTo>
                <a:cubicBezTo>
                  <a:pt x="416" y="242"/>
                  <a:pt x="416" y="242"/>
                  <a:pt x="415" y="242"/>
                </a:cubicBezTo>
                <a:close/>
                <a:moveTo>
                  <a:pt x="411" y="232"/>
                </a:moveTo>
                <a:cubicBezTo>
                  <a:pt x="411" y="234"/>
                  <a:pt x="412" y="236"/>
                  <a:pt x="413" y="238"/>
                </a:cubicBezTo>
                <a:cubicBezTo>
                  <a:pt x="411" y="236"/>
                  <a:pt x="407" y="235"/>
                  <a:pt x="405" y="232"/>
                </a:cubicBezTo>
                <a:cubicBezTo>
                  <a:pt x="407" y="232"/>
                  <a:pt x="409" y="231"/>
                  <a:pt x="411" y="230"/>
                </a:cubicBezTo>
                <a:cubicBezTo>
                  <a:pt x="411" y="231"/>
                  <a:pt x="411" y="232"/>
                  <a:pt x="411" y="232"/>
                </a:cubicBezTo>
                <a:close/>
                <a:moveTo>
                  <a:pt x="415" y="229"/>
                </a:moveTo>
                <a:cubicBezTo>
                  <a:pt x="414" y="229"/>
                  <a:pt x="413" y="229"/>
                  <a:pt x="412" y="229"/>
                </a:cubicBezTo>
                <a:cubicBezTo>
                  <a:pt x="412" y="229"/>
                  <a:pt x="412" y="229"/>
                  <a:pt x="412" y="229"/>
                </a:cubicBezTo>
                <a:cubicBezTo>
                  <a:pt x="413" y="229"/>
                  <a:pt x="414" y="229"/>
                  <a:pt x="415" y="229"/>
                </a:cubicBezTo>
                <a:close/>
                <a:moveTo>
                  <a:pt x="410" y="229"/>
                </a:moveTo>
                <a:cubicBezTo>
                  <a:pt x="409" y="229"/>
                  <a:pt x="407" y="230"/>
                  <a:pt x="406" y="231"/>
                </a:cubicBezTo>
                <a:cubicBezTo>
                  <a:pt x="406" y="230"/>
                  <a:pt x="406" y="229"/>
                  <a:pt x="406" y="229"/>
                </a:cubicBezTo>
                <a:cubicBezTo>
                  <a:pt x="407" y="229"/>
                  <a:pt x="409" y="229"/>
                  <a:pt x="410" y="229"/>
                </a:cubicBezTo>
                <a:close/>
                <a:moveTo>
                  <a:pt x="398" y="229"/>
                </a:moveTo>
                <a:cubicBezTo>
                  <a:pt x="398" y="229"/>
                  <a:pt x="398" y="229"/>
                  <a:pt x="398" y="229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8" y="229"/>
                  <a:pt x="398" y="229"/>
                  <a:pt x="398" y="229"/>
                </a:cubicBezTo>
                <a:close/>
                <a:moveTo>
                  <a:pt x="394" y="225"/>
                </a:moveTo>
                <a:cubicBezTo>
                  <a:pt x="400" y="225"/>
                  <a:pt x="400" y="226"/>
                  <a:pt x="398" y="228"/>
                </a:cubicBezTo>
                <a:cubicBezTo>
                  <a:pt x="392" y="228"/>
                  <a:pt x="387" y="229"/>
                  <a:pt x="382" y="229"/>
                </a:cubicBezTo>
                <a:cubicBezTo>
                  <a:pt x="381" y="228"/>
                  <a:pt x="381" y="227"/>
                  <a:pt x="380" y="226"/>
                </a:cubicBezTo>
                <a:cubicBezTo>
                  <a:pt x="385" y="226"/>
                  <a:pt x="390" y="226"/>
                  <a:pt x="394" y="225"/>
                </a:cubicBezTo>
                <a:close/>
                <a:moveTo>
                  <a:pt x="376" y="226"/>
                </a:moveTo>
                <a:cubicBezTo>
                  <a:pt x="376" y="226"/>
                  <a:pt x="376" y="226"/>
                  <a:pt x="376" y="226"/>
                </a:cubicBezTo>
                <a:cubicBezTo>
                  <a:pt x="375" y="222"/>
                  <a:pt x="374" y="218"/>
                  <a:pt x="373" y="214"/>
                </a:cubicBezTo>
                <a:cubicBezTo>
                  <a:pt x="372" y="212"/>
                  <a:pt x="372" y="211"/>
                  <a:pt x="372" y="209"/>
                </a:cubicBezTo>
                <a:cubicBezTo>
                  <a:pt x="374" y="215"/>
                  <a:pt x="377" y="220"/>
                  <a:pt x="380" y="226"/>
                </a:cubicBezTo>
                <a:cubicBezTo>
                  <a:pt x="378" y="226"/>
                  <a:pt x="377" y="226"/>
                  <a:pt x="376" y="226"/>
                </a:cubicBezTo>
                <a:close/>
                <a:moveTo>
                  <a:pt x="362" y="157"/>
                </a:moveTo>
                <a:cubicBezTo>
                  <a:pt x="364" y="164"/>
                  <a:pt x="365" y="170"/>
                  <a:pt x="366" y="176"/>
                </a:cubicBezTo>
                <a:cubicBezTo>
                  <a:pt x="367" y="183"/>
                  <a:pt x="368" y="189"/>
                  <a:pt x="368" y="195"/>
                </a:cubicBezTo>
                <a:cubicBezTo>
                  <a:pt x="366" y="182"/>
                  <a:pt x="364" y="169"/>
                  <a:pt x="361" y="156"/>
                </a:cubicBezTo>
                <a:cubicBezTo>
                  <a:pt x="361" y="155"/>
                  <a:pt x="360" y="155"/>
                  <a:pt x="360" y="156"/>
                </a:cubicBezTo>
                <a:cubicBezTo>
                  <a:pt x="360" y="156"/>
                  <a:pt x="360" y="157"/>
                  <a:pt x="360" y="157"/>
                </a:cubicBezTo>
                <a:cubicBezTo>
                  <a:pt x="360" y="156"/>
                  <a:pt x="360" y="154"/>
                  <a:pt x="360" y="153"/>
                </a:cubicBezTo>
                <a:cubicBezTo>
                  <a:pt x="359" y="148"/>
                  <a:pt x="361" y="156"/>
                  <a:pt x="362" y="157"/>
                </a:cubicBezTo>
                <a:close/>
                <a:moveTo>
                  <a:pt x="360" y="167"/>
                </a:moveTo>
                <a:cubicBezTo>
                  <a:pt x="360" y="168"/>
                  <a:pt x="360" y="168"/>
                  <a:pt x="360" y="168"/>
                </a:cubicBezTo>
                <a:cubicBezTo>
                  <a:pt x="361" y="172"/>
                  <a:pt x="361" y="175"/>
                  <a:pt x="362" y="179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60" y="175"/>
                  <a:pt x="360" y="171"/>
                  <a:pt x="360" y="167"/>
                </a:cubicBezTo>
                <a:close/>
                <a:moveTo>
                  <a:pt x="361" y="179"/>
                </a:moveTo>
                <a:cubicBezTo>
                  <a:pt x="361" y="179"/>
                  <a:pt x="361" y="179"/>
                  <a:pt x="361" y="180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61" y="179"/>
                  <a:pt x="361" y="179"/>
                  <a:pt x="361" y="179"/>
                </a:cubicBezTo>
                <a:close/>
                <a:moveTo>
                  <a:pt x="355" y="169"/>
                </a:moveTo>
                <a:cubicBezTo>
                  <a:pt x="357" y="172"/>
                  <a:pt x="358" y="174"/>
                  <a:pt x="359" y="177"/>
                </a:cubicBezTo>
                <a:cubicBezTo>
                  <a:pt x="357" y="176"/>
                  <a:pt x="355" y="175"/>
                  <a:pt x="352" y="173"/>
                </a:cubicBezTo>
                <a:cubicBezTo>
                  <a:pt x="352" y="171"/>
                  <a:pt x="352" y="169"/>
                  <a:pt x="352" y="167"/>
                </a:cubicBezTo>
                <a:cubicBezTo>
                  <a:pt x="353" y="167"/>
                  <a:pt x="354" y="167"/>
                  <a:pt x="355" y="169"/>
                </a:cubicBezTo>
                <a:close/>
                <a:moveTo>
                  <a:pt x="351" y="168"/>
                </a:moveTo>
                <a:cubicBezTo>
                  <a:pt x="351" y="169"/>
                  <a:pt x="351" y="171"/>
                  <a:pt x="351" y="173"/>
                </a:cubicBezTo>
                <a:cubicBezTo>
                  <a:pt x="351" y="173"/>
                  <a:pt x="351" y="173"/>
                  <a:pt x="350" y="173"/>
                </a:cubicBezTo>
                <a:cubicBezTo>
                  <a:pt x="351" y="171"/>
                  <a:pt x="351" y="169"/>
                  <a:pt x="351" y="168"/>
                </a:cubicBezTo>
                <a:close/>
                <a:moveTo>
                  <a:pt x="347" y="167"/>
                </a:moveTo>
                <a:cubicBezTo>
                  <a:pt x="347" y="166"/>
                  <a:pt x="347" y="166"/>
                  <a:pt x="347" y="166"/>
                </a:cubicBezTo>
                <a:cubicBezTo>
                  <a:pt x="346" y="163"/>
                  <a:pt x="345" y="160"/>
                  <a:pt x="344" y="158"/>
                </a:cubicBezTo>
                <a:cubicBezTo>
                  <a:pt x="344" y="155"/>
                  <a:pt x="344" y="153"/>
                  <a:pt x="342" y="153"/>
                </a:cubicBezTo>
                <a:cubicBezTo>
                  <a:pt x="342" y="150"/>
                  <a:pt x="342" y="146"/>
                  <a:pt x="342" y="143"/>
                </a:cubicBezTo>
                <a:cubicBezTo>
                  <a:pt x="342" y="143"/>
                  <a:pt x="342" y="144"/>
                  <a:pt x="343" y="144"/>
                </a:cubicBezTo>
                <a:cubicBezTo>
                  <a:pt x="343" y="145"/>
                  <a:pt x="344" y="145"/>
                  <a:pt x="343" y="144"/>
                </a:cubicBezTo>
                <a:cubicBezTo>
                  <a:pt x="343" y="144"/>
                  <a:pt x="343" y="144"/>
                  <a:pt x="343" y="144"/>
                </a:cubicBezTo>
                <a:cubicBezTo>
                  <a:pt x="345" y="147"/>
                  <a:pt x="346" y="149"/>
                  <a:pt x="348" y="151"/>
                </a:cubicBezTo>
                <a:cubicBezTo>
                  <a:pt x="348" y="156"/>
                  <a:pt x="347" y="161"/>
                  <a:pt x="347" y="167"/>
                </a:cubicBezTo>
                <a:close/>
                <a:moveTo>
                  <a:pt x="348" y="151"/>
                </a:moveTo>
                <a:cubicBezTo>
                  <a:pt x="346" y="148"/>
                  <a:pt x="345" y="146"/>
                  <a:pt x="343" y="143"/>
                </a:cubicBezTo>
                <a:cubicBezTo>
                  <a:pt x="343" y="143"/>
                  <a:pt x="343" y="142"/>
                  <a:pt x="343" y="142"/>
                </a:cubicBezTo>
                <a:cubicBezTo>
                  <a:pt x="346" y="142"/>
                  <a:pt x="348" y="142"/>
                  <a:pt x="350" y="143"/>
                </a:cubicBezTo>
                <a:cubicBezTo>
                  <a:pt x="349" y="145"/>
                  <a:pt x="348" y="148"/>
                  <a:pt x="348" y="151"/>
                </a:cubicBezTo>
                <a:close/>
                <a:moveTo>
                  <a:pt x="350" y="142"/>
                </a:moveTo>
                <a:cubicBezTo>
                  <a:pt x="348" y="141"/>
                  <a:pt x="346" y="141"/>
                  <a:pt x="343" y="141"/>
                </a:cubicBezTo>
                <a:cubicBezTo>
                  <a:pt x="343" y="139"/>
                  <a:pt x="343" y="138"/>
                  <a:pt x="343" y="136"/>
                </a:cubicBezTo>
                <a:cubicBezTo>
                  <a:pt x="343" y="136"/>
                  <a:pt x="343" y="136"/>
                  <a:pt x="343" y="136"/>
                </a:cubicBezTo>
                <a:cubicBezTo>
                  <a:pt x="343" y="136"/>
                  <a:pt x="344" y="136"/>
                  <a:pt x="346" y="136"/>
                </a:cubicBezTo>
                <a:cubicBezTo>
                  <a:pt x="345" y="137"/>
                  <a:pt x="344" y="138"/>
                  <a:pt x="344" y="138"/>
                </a:cubicBezTo>
                <a:cubicBezTo>
                  <a:pt x="344" y="139"/>
                  <a:pt x="344" y="139"/>
                  <a:pt x="344" y="139"/>
                </a:cubicBezTo>
                <a:cubicBezTo>
                  <a:pt x="346" y="139"/>
                  <a:pt x="348" y="139"/>
                  <a:pt x="350" y="139"/>
                </a:cubicBezTo>
                <a:cubicBezTo>
                  <a:pt x="350" y="139"/>
                  <a:pt x="350" y="138"/>
                  <a:pt x="350" y="138"/>
                </a:cubicBezTo>
                <a:cubicBezTo>
                  <a:pt x="348" y="138"/>
                  <a:pt x="347" y="138"/>
                  <a:pt x="346" y="138"/>
                </a:cubicBezTo>
                <a:cubicBezTo>
                  <a:pt x="344" y="138"/>
                  <a:pt x="346" y="137"/>
                  <a:pt x="347" y="136"/>
                </a:cubicBezTo>
                <a:cubicBezTo>
                  <a:pt x="349" y="136"/>
                  <a:pt x="350" y="135"/>
                  <a:pt x="352" y="135"/>
                </a:cubicBezTo>
                <a:cubicBezTo>
                  <a:pt x="351" y="138"/>
                  <a:pt x="350" y="140"/>
                  <a:pt x="350" y="142"/>
                </a:cubicBezTo>
                <a:close/>
                <a:moveTo>
                  <a:pt x="360" y="134"/>
                </a:moveTo>
                <a:cubicBezTo>
                  <a:pt x="360" y="134"/>
                  <a:pt x="360" y="134"/>
                  <a:pt x="360" y="134"/>
                </a:cubicBezTo>
                <a:cubicBezTo>
                  <a:pt x="361" y="134"/>
                  <a:pt x="362" y="134"/>
                  <a:pt x="363" y="134"/>
                </a:cubicBezTo>
                <a:cubicBezTo>
                  <a:pt x="363" y="134"/>
                  <a:pt x="362" y="134"/>
                  <a:pt x="360" y="134"/>
                </a:cubicBezTo>
                <a:close/>
                <a:moveTo>
                  <a:pt x="362" y="132"/>
                </a:moveTo>
                <a:cubicBezTo>
                  <a:pt x="363" y="133"/>
                  <a:pt x="363" y="133"/>
                  <a:pt x="363" y="133"/>
                </a:cubicBezTo>
                <a:cubicBezTo>
                  <a:pt x="361" y="134"/>
                  <a:pt x="359" y="134"/>
                  <a:pt x="357" y="134"/>
                </a:cubicBezTo>
                <a:cubicBezTo>
                  <a:pt x="357" y="134"/>
                  <a:pt x="356" y="134"/>
                  <a:pt x="356" y="134"/>
                </a:cubicBezTo>
                <a:cubicBezTo>
                  <a:pt x="355" y="134"/>
                  <a:pt x="355" y="133"/>
                  <a:pt x="354" y="133"/>
                </a:cubicBezTo>
                <a:cubicBezTo>
                  <a:pt x="354" y="133"/>
                  <a:pt x="354" y="133"/>
                  <a:pt x="354" y="133"/>
                </a:cubicBezTo>
                <a:cubicBezTo>
                  <a:pt x="354" y="133"/>
                  <a:pt x="354" y="133"/>
                  <a:pt x="354" y="133"/>
                </a:cubicBezTo>
                <a:cubicBezTo>
                  <a:pt x="354" y="132"/>
                  <a:pt x="354" y="132"/>
                  <a:pt x="354" y="132"/>
                </a:cubicBezTo>
                <a:cubicBezTo>
                  <a:pt x="353" y="132"/>
                  <a:pt x="353" y="133"/>
                  <a:pt x="353" y="133"/>
                </a:cubicBezTo>
                <a:cubicBezTo>
                  <a:pt x="352" y="133"/>
                  <a:pt x="352" y="133"/>
                  <a:pt x="351" y="133"/>
                </a:cubicBezTo>
                <a:cubicBezTo>
                  <a:pt x="353" y="132"/>
                  <a:pt x="355" y="131"/>
                  <a:pt x="357" y="130"/>
                </a:cubicBezTo>
                <a:cubicBezTo>
                  <a:pt x="359" y="130"/>
                  <a:pt x="360" y="131"/>
                  <a:pt x="362" y="132"/>
                </a:cubicBezTo>
                <a:close/>
                <a:moveTo>
                  <a:pt x="349" y="134"/>
                </a:moveTo>
                <a:cubicBezTo>
                  <a:pt x="349" y="134"/>
                  <a:pt x="349" y="134"/>
                  <a:pt x="350" y="134"/>
                </a:cubicBezTo>
                <a:cubicBezTo>
                  <a:pt x="351" y="134"/>
                  <a:pt x="352" y="134"/>
                  <a:pt x="353" y="134"/>
                </a:cubicBezTo>
                <a:cubicBezTo>
                  <a:pt x="353" y="134"/>
                  <a:pt x="353" y="134"/>
                  <a:pt x="353" y="134"/>
                </a:cubicBezTo>
                <a:cubicBezTo>
                  <a:pt x="352" y="134"/>
                  <a:pt x="352" y="134"/>
                  <a:pt x="351" y="135"/>
                </a:cubicBezTo>
                <a:cubicBezTo>
                  <a:pt x="350" y="135"/>
                  <a:pt x="349" y="135"/>
                  <a:pt x="348" y="135"/>
                </a:cubicBezTo>
                <a:cubicBezTo>
                  <a:pt x="349" y="134"/>
                  <a:pt x="349" y="134"/>
                  <a:pt x="349" y="134"/>
                </a:cubicBezTo>
                <a:close/>
                <a:moveTo>
                  <a:pt x="341" y="130"/>
                </a:moveTo>
                <a:cubicBezTo>
                  <a:pt x="341" y="130"/>
                  <a:pt x="341" y="130"/>
                  <a:pt x="341" y="131"/>
                </a:cubicBezTo>
                <a:cubicBezTo>
                  <a:pt x="341" y="132"/>
                  <a:pt x="341" y="134"/>
                  <a:pt x="340" y="135"/>
                </a:cubicBezTo>
                <a:cubicBezTo>
                  <a:pt x="339" y="131"/>
                  <a:pt x="338" y="128"/>
                  <a:pt x="338" y="124"/>
                </a:cubicBezTo>
                <a:cubicBezTo>
                  <a:pt x="338" y="124"/>
                  <a:pt x="339" y="124"/>
                  <a:pt x="340" y="124"/>
                </a:cubicBezTo>
                <a:cubicBezTo>
                  <a:pt x="341" y="126"/>
                  <a:pt x="341" y="128"/>
                  <a:pt x="341" y="130"/>
                </a:cubicBezTo>
                <a:close/>
                <a:moveTo>
                  <a:pt x="330" y="61"/>
                </a:moveTo>
                <a:cubicBezTo>
                  <a:pt x="328" y="52"/>
                  <a:pt x="327" y="44"/>
                  <a:pt x="326" y="35"/>
                </a:cubicBezTo>
                <a:cubicBezTo>
                  <a:pt x="326" y="33"/>
                  <a:pt x="325" y="28"/>
                  <a:pt x="327" y="34"/>
                </a:cubicBezTo>
                <a:cubicBezTo>
                  <a:pt x="329" y="39"/>
                  <a:pt x="329" y="44"/>
                  <a:pt x="330" y="49"/>
                </a:cubicBezTo>
                <a:cubicBezTo>
                  <a:pt x="330" y="54"/>
                  <a:pt x="330" y="60"/>
                  <a:pt x="330" y="66"/>
                </a:cubicBezTo>
                <a:cubicBezTo>
                  <a:pt x="330" y="64"/>
                  <a:pt x="330" y="62"/>
                  <a:pt x="330" y="61"/>
                </a:cubicBezTo>
                <a:close/>
                <a:moveTo>
                  <a:pt x="337" y="105"/>
                </a:moveTo>
                <a:cubicBezTo>
                  <a:pt x="336" y="98"/>
                  <a:pt x="334" y="91"/>
                  <a:pt x="333" y="84"/>
                </a:cubicBezTo>
                <a:cubicBezTo>
                  <a:pt x="333" y="83"/>
                  <a:pt x="333" y="82"/>
                  <a:pt x="332" y="81"/>
                </a:cubicBezTo>
                <a:cubicBezTo>
                  <a:pt x="334" y="89"/>
                  <a:pt x="336" y="97"/>
                  <a:pt x="337" y="105"/>
                </a:cubicBezTo>
                <a:close/>
                <a:moveTo>
                  <a:pt x="325" y="53"/>
                </a:moveTo>
                <a:cubicBezTo>
                  <a:pt x="327" y="58"/>
                  <a:pt x="328" y="63"/>
                  <a:pt x="329" y="69"/>
                </a:cubicBezTo>
                <a:cubicBezTo>
                  <a:pt x="330" y="73"/>
                  <a:pt x="331" y="78"/>
                  <a:pt x="332" y="83"/>
                </a:cubicBezTo>
                <a:cubicBezTo>
                  <a:pt x="332" y="83"/>
                  <a:pt x="332" y="84"/>
                  <a:pt x="332" y="84"/>
                </a:cubicBezTo>
                <a:cubicBezTo>
                  <a:pt x="332" y="86"/>
                  <a:pt x="333" y="89"/>
                  <a:pt x="333" y="91"/>
                </a:cubicBezTo>
                <a:cubicBezTo>
                  <a:pt x="334" y="95"/>
                  <a:pt x="334" y="99"/>
                  <a:pt x="335" y="103"/>
                </a:cubicBezTo>
                <a:cubicBezTo>
                  <a:pt x="335" y="106"/>
                  <a:pt x="336" y="109"/>
                  <a:pt x="336" y="112"/>
                </a:cubicBezTo>
                <a:cubicBezTo>
                  <a:pt x="335" y="107"/>
                  <a:pt x="335" y="102"/>
                  <a:pt x="334" y="97"/>
                </a:cubicBezTo>
                <a:cubicBezTo>
                  <a:pt x="336" y="106"/>
                  <a:pt x="338" y="115"/>
                  <a:pt x="340" y="123"/>
                </a:cubicBezTo>
                <a:cubicBezTo>
                  <a:pt x="339" y="123"/>
                  <a:pt x="338" y="123"/>
                  <a:pt x="338" y="123"/>
                </a:cubicBezTo>
                <a:cubicBezTo>
                  <a:pt x="338" y="123"/>
                  <a:pt x="338" y="123"/>
                  <a:pt x="337" y="123"/>
                </a:cubicBezTo>
                <a:cubicBezTo>
                  <a:pt x="337" y="123"/>
                  <a:pt x="338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ubicBezTo>
                  <a:pt x="337" y="121"/>
                  <a:pt x="337" y="119"/>
                  <a:pt x="337" y="118"/>
                </a:cubicBezTo>
                <a:cubicBezTo>
                  <a:pt x="337" y="119"/>
                  <a:pt x="337" y="121"/>
                  <a:pt x="337" y="123"/>
                </a:cubicBezTo>
                <a:cubicBezTo>
                  <a:pt x="337" y="122"/>
                  <a:pt x="335" y="122"/>
                  <a:pt x="333" y="122"/>
                </a:cubicBezTo>
                <a:cubicBezTo>
                  <a:pt x="333" y="122"/>
                  <a:pt x="333" y="121"/>
                  <a:pt x="332" y="121"/>
                </a:cubicBezTo>
                <a:cubicBezTo>
                  <a:pt x="331" y="116"/>
                  <a:pt x="329" y="111"/>
                  <a:pt x="328" y="106"/>
                </a:cubicBezTo>
                <a:cubicBezTo>
                  <a:pt x="327" y="86"/>
                  <a:pt x="324" y="67"/>
                  <a:pt x="322" y="48"/>
                </a:cubicBezTo>
                <a:cubicBezTo>
                  <a:pt x="323" y="50"/>
                  <a:pt x="324" y="52"/>
                  <a:pt x="325" y="53"/>
                </a:cubicBezTo>
                <a:close/>
                <a:moveTo>
                  <a:pt x="326" y="21"/>
                </a:moveTo>
                <a:cubicBezTo>
                  <a:pt x="324" y="27"/>
                  <a:pt x="323" y="32"/>
                  <a:pt x="322" y="38"/>
                </a:cubicBezTo>
                <a:cubicBezTo>
                  <a:pt x="321" y="32"/>
                  <a:pt x="321" y="25"/>
                  <a:pt x="321" y="19"/>
                </a:cubicBezTo>
                <a:cubicBezTo>
                  <a:pt x="321" y="18"/>
                  <a:pt x="320" y="18"/>
                  <a:pt x="320" y="19"/>
                </a:cubicBezTo>
                <a:cubicBezTo>
                  <a:pt x="320" y="27"/>
                  <a:pt x="320" y="35"/>
                  <a:pt x="320" y="43"/>
                </a:cubicBezTo>
                <a:cubicBezTo>
                  <a:pt x="319" y="43"/>
                  <a:pt x="318" y="42"/>
                  <a:pt x="318" y="42"/>
                </a:cubicBezTo>
                <a:cubicBezTo>
                  <a:pt x="318" y="42"/>
                  <a:pt x="317" y="43"/>
                  <a:pt x="317" y="43"/>
                </a:cubicBezTo>
                <a:cubicBezTo>
                  <a:pt x="318" y="44"/>
                  <a:pt x="318" y="46"/>
                  <a:pt x="319" y="47"/>
                </a:cubicBezTo>
                <a:cubicBezTo>
                  <a:pt x="318" y="47"/>
                  <a:pt x="317" y="47"/>
                  <a:pt x="317" y="47"/>
                </a:cubicBezTo>
                <a:cubicBezTo>
                  <a:pt x="317" y="44"/>
                  <a:pt x="316" y="41"/>
                  <a:pt x="316" y="38"/>
                </a:cubicBezTo>
                <a:cubicBezTo>
                  <a:pt x="316" y="36"/>
                  <a:pt x="316" y="34"/>
                  <a:pt x="316" y="32"/>
                </a:cubicBezTo>
                <a:cubicBezTo>
                  <a:pt x="317" y="26"/>
                  <a:pt x="317" y="19"/>
                  <a:pt x="319" y="13"/>
                </a:cubicBezTo>
                <a:cubicBezTo>
                  <a:pt x="322" y="16"/>
                  <a:pt x="324" y="18"/>
                  <a:pt x="326" y="21"/>
                </a:cubicBezTo>
                <a:close/>
                <a:moveTo>
                  <a:pt x="313" y="5"/>
                </a:moveTo>
                <a:cubicBezTo>
                  <a:pt x="316" y="6"/>
                  <a:pt x="319" y="8"/>
                  <a:pt x="321" y="9"/>
                </a:cubicBezTo>
                <a:cubicBezTo>
                  <a:pt x="321" y="10"/>
                  <a:pt x="320" y="11"/>
                  <a:pt x="319" y="12"/>
                </a:cubicBezTo>
                <a:cubicBezTo>
                  <a:pt x="316" y="9"/>
                  <a:pt x="313" y="6"/>
                  <a:pt x="309" y="4"/>
                </a:cubicBezTo>
                <a:cubicBezTo>
                  <a:pt x="310" y="4"/>
                  <a:pt x="312" y="5"/>
                  <a:pt x="313" y="5"/>
                </a:cubicBezTo>
                <a:close/>
                <a:moveTo>
                  <a:pt x="307" y="1"/>
                </a:moveTo>
                <a:cubicBezTo>
                  <a:pt x="306" y="1"/>
                  <a:pt x="305" y="1"/>
                  <a:pt x="305" y="2"/>
                </a:cubicBezTo>
                <a:cubicBezTo>
                  <a:pt x="304" y="2"/>
                  <a:pt x="304" y="2"/>
                  <a:pt x="304" y="1"/>
                </a:cubicBezTo>
                <a:cubicBezTo>
                  <a:pt x="305" y="1"/>
                  <a:pt x="306" y="1"/>
                  <a:pt x="307" y="1"/>
                </a:cubicBezTo>
                <a:close/>
                <a:moveTo>
                  <a:pt x="250" y="12"/>
                </a:moveTo>
                <a:cubicBezTo>
                  <a:pt x="261" y="9"/>
                  <a:pt x="273" y="6"/>
                  <a:pt x="285" y="4"/>
                </a:cubicBezTo>
                <a:cubicBezTo>
                  <a:pt x="290" y="3"/>
                  <a:pt x="296" y="2"/>
                  <a:pt x="302" y="2"/>
                </a:cubicBezTo>
                <a:cubicBezTo>
                  <a:pt x="302" y="2"/>
                  <a:pt x="302" y="2"/>
                  <a:pt x="303" y="3"/>
                </a:cubicBezTo>
                <a:cubicBezTo>
                  <a:pt x="301" y="3"/>
                  <a:pt x="299" y="4"/>
                  <a:pt x="298" y="5"/>
                </a:cubicBezTo>
                <a:cubicBezTo>
                  <a:pt x="298" y="5"/>
                  <a:pt x="298" y="5"/>
                  <a:pt x="298" y="5"/>
                </a:cubicBezTo>
                <a:cubicBezTo>
                  <a:pt x="298" y="5"/>
                  <a:pt x="298" y="5"/>
                  <a:pt x="298" y="4"/>
                </a:cubicBezTo>
                <a:cubicBezTo>
                  <a:pt x="294" y="3"/>
                  <a:pt x="295" y="6"/>
                  <a:pt x="295" y="9"/>
                </a:cubicBezTo>
                <a:cubicBezTo>
                  <a:pt x="295" y="9"/>
                  <a:pt x="296" y="9"/>
                  <a:pt x="296" y="9"/>
                </a:cubicBezTo>
                <a:cubicBezTo>
                  <a:pt x="296" y="8"/>
                  <a:pt x="296" y="7"/>
                  <a:pt x="296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6" y="7"/>
                  <a:pt x="297" y="6"/>
                  <a:pt x="297" y="6"/>
                </a:cubicBezTo>
                <a:cubicBezTo>
                  <a:pt x="297" y="8"/>
                  <a:pt x="297" y="9"/>
                  <a:pt x="297" y="11"/>
                </a:cubicBezTo>
                <a:cubicBezTo>
                  <a:pt x="297" y="12"/>
                  <a:pt x="297" y="14"/>
                  <a:pt x="296" y="15"/>
                </a:cubicBezTo>
                <a:cubicBezTo>
                  <a:pt x="285" y="17"/>
                  <a:pt x="273" y="19"/>
                  <a:pt x="262" y="23"/>
                </a:cubicBezTo>
                <a:cubicBezTo>
                  <a:pt x="253" y="25"/>
                  <a:pt x="244" y="27"/>
                  <a:pt x="236" y="30"/>
                </a:cubicBezTo>
                <a:cubicBezTo>
                  <a:pt x="228" y="29"/>
                  <a:pt x="220" y="30"/>
                  <a:pt x="213" y="31"/>
                </a:cubicBezTo>
                <a:cubicBezTo>
                  <a:pt x="224" y="27"/>
                  <a:pt x="235" y="23"/>
                  <a:pt x="245" y="19"/>
                </a:cubicBezTo>
                <a:cubicBezTo>
                  <a:pt x="249" y="18"/>
                  <a:pt x="254" y="16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ubicBezTo>
                  <a:pt x="265" y="13"/>
                  <a:pt x="259" y="18"/>
                  <a:pt x="257" y="20"/>
                </a:cubicBezTo>
                <a:cubicBezTo>
                  <a:pt x="257" y="20"/>
                  <a:pt x="258" y="21"/>
                  <a:pt x="258" y="20"/>
                </a:cubicBezTo>
                <a:cubicBezTo>
                  <a:pt x="261" y="18"/>
                  <a:pt x="263" y="16"/>
                  <a:pt x="265" y="14"/>
                </a:cubicBezTo>
                <a:cubicBezTo>
                  <a:pt x="265" y="13"/>
                  <a:pt x="265" y="13"/>
                  <a:pt x="264" y="13"/>
                </a:cubicBezTo>
                <a:cubicBezTo>
                  <a:pt x="263" y="13"/>
                  <a:pt x="262" y="13"/>
                  <a:pt x="261" y="13"/>
                </a:cubicBezTo>
                <a:cubicBezTo>
                  <a:pt x="270" y="10"/>
                  <a:pt x="279" y="7"/>
                  <a:pt x="288" y="8"/>
                </a:cubicBezTo>
                <a:cubicBezTo>
                  <a:pt x="289" y="9"/>
                  <a:pt x="289" y="8"/>
                  <a:pt x="288" y="7"/>
                </a:cubicBezTo>
                <a:cubicBezTo>
                  <a:pt x="278" y="6"/>
                  <a:pt x="268" y="9"/>
                  <a:pt x="258" y="13"/>
                </a:cubicBezTo>
                <a:cubicBezTo>
                  <a:pt x="249" y="14"/>
                  <a:pt x="241" y="15"/>
                  <a:pt x="233" y="18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7"/>
                  <a:pt x="234" y="17"/>
                </a:cubicBezTo>
                <a:cubicBezTo>
                  <a:pt x="239" y="15"/>
                  <a:pt x="245" y="14"/>
                  <a:pt x="250" y="12"/>
                </a:cubicBezTo>
                <a:close/>
                <a:moveTo>
                  <a:pt x="229" y="19"/>
                </a:moveTo>
                <a:cubicBezTo>
                  <a:pt x="228" y="19"/>
                  <a:pt x="228" y="19"/>
                  <a:pt x="227" y="20"/>
                </a:cubicBezTo>
                <a:cubicBezTo>
                  <a:pt x="228" y="19"/>
                  <a:pt x="229" y="19"/>
                  <a:pt x="230" y="18"/>
                </a:cubicBezTo>
                <a:cubicBezTo>
                  <a:pt x="230" y="19"/>
                  <a:pt x="229" y="19"/>
                  <a:pt x="229" y="19"/>
                </a:cubicBezTo>
                <a:close/>
                <a:moveTo>
                  <a:pt x="106" y="80"/>
                </a:moveTo>
                <a:cubicBezTo>
                  <a:pt x="128" y="66"/>
                  <a:pt x="151" y="53"/>
                  <a:pt x="174" y="41"/>
                </a:cubicBezTo>
                <a:cubicBezTo>
                  <a:pt x="187" y="35"/>
                  <a:pt x="201" y="29"/>
                  <a:pt x="215" y="24"/>
                </a:cubicBezTo>
                <a:cubicBezTo>
                  <a:pt x="199" y="30"/>
                  <a:pt x="183" y="39"/>
                  <a:pt x="168" y="47"/>
                </a:cubicBezTo>
                <a:cubicBezTo>
                  <a:pt x="159" y="51"/>
                  <a:pt x="150" y="56"/>
                  <a:pt x="141" y="61"/>
                </a:cubicBezTo>
                <a:cubicBezTo>
                  <a:pt x="128" y="69"/>
                  <a:pt x="114" y="76"/>
                  <a:pt x="101" y="84"/>
                </a:cubicBezTo>
                <a:cubicBezTo>
                  <a:pt x="100" y="85"/>
                  <a:pt x="99" y="85"/>
                  <a:pt x="98" y="86"/>
                </a:cubicBezTo>
                <a:cubicBezTo>
                  <a:pt x="100" y="84"/>
                  <a:pt x="103" y="82"/>
                  <a:pt x="106" y="80"/>
                </a:cubicBezTo>
                <a:close/>
                <a:moveTo>
                  <a:pt x="58" y="116"/>
                </a:moveTo>
                <a:cubicBezTo>
                  <a:pt x="57" y="117"/>
                  <a:pt x="56" y="118"/>
                  <a:pt x="55" y="119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55" y="118"/>
                  <a:pt x="56" y="117"/>
                  <a:pt x="58" y="116"/>
                </a:cubicBezTo>
                <a:close/>
                <a:moveTo>
                  <a:pt x="52" y="120"/>
                </a:moveTo>
                <a:cubicBezTo>
                  <a:pt x="52" y="120"/>
                  <a:pt x="52" y="120"/>
                  <a:pt x="52" y="120"/>
                </a:cubicBezTo>
                <a:cubicBezTo>
                  <a:pt x="52" y="120"/>
                  <a:pt x="52" y="120"/>
                  <a:pt x="52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2" y="121"/>
                  <a:pt x="52" y="121"/>
                  <a:pt x="52" y="121"/>
                </a:cubicBezTo>
                <a:cubicBezTo>
                  <a:pt x="52" y="121"/>
                  <a:pt x="52" y="121"/>
                  <a:pt x="51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1" y="121"/>
                  <a:pt x="50" y="121"/>
                  <a:pt x="50" y="121"/>
                </a:cubicBezTo>
                <a:cubicBezTo>
                  <a:pt x="51" y="121"/>
                  <a:pt x="51" y="120"/>
                  <a:pt x="52" y="120"/>
                </a:cubicBezTo>
                <a:close/>
                <a:moveTo>
                  <a:pt x="51" y="126"/>
                </a:moveTo>
                <a:cubicBezTo>
                  <a:pt x="51" y="126"/>
                  <a:pt x="51" y="126"/>
                  <a:pt x="51" y="126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1" y="126"/>
                  <a:pt x="51" y="126"/>
                  <a:pt x="51" y="126"/>
                </a:cubicBezTo>
                <a:close/>
                <a:moveTo>
                  <a:pt x="52" y="128"/>
                </a:moveTo>
                <a:cubicBezTo>
                  <a:pt x="52" y="128"/>
                  <a:pt x="52" y="128"/>
                  <a:pt x="51" y="127"/>
                </a:cubicBezTo>
                <a:cubicBezTo>
                  <a:pt x="52" y="128"/>
                  <a:pt x="53" y="128"/>
                  <a:pt x="53" y="128"/>
                </a:cubicBezTo>
                <a:cubicBezTo>
                  <a:pt x="53" y="131"/>
                  <a:pt x="55" y="134"/>
                  <a:pt x="57" y="137"/>
                </a:cubicBezTo>
                <a:cubicBezTo>
                  <a:pt x="57" y="137"/>
                  <a:pt x="57" y="137"/>
                  <a:pt x="57" y="137"/>
                </a:cubicBezTo>
                <a:cubicBezTo>
                  <a:pt x="56" y="134"/>
                  <a:pt x="54" y="131"/>
                  <a:pt x="54" y="129"/>
                </a:cubicBezTo>
                <a:cubicBezTo>
                  <a:pt x="54" y="129"/>
                  <a:pt x="54" y="129"/>
                  <a:pt x="55" y="129"/>
                </a:cubicBezTo>
                <a:cubicBezTo>
                  <a:pt x="55" y="130"/>
                  <a:pt x="56" y="130"/>
                  <a:pt x="56" y="131"/>
                </a:cubicBezTo>
                <a:cubicBezTo>
                  <a:pt x="57" y="131"/>
                  <a:pt x="57" y="131"/>
                  <a:pt x="58" y="132"/>
                </a:cubicBezTo>
                <a:cubicBezTo>
                  <a:pt x="58" y="132"/>
                  <a:pt x="58" y="133"/>
                  <a:pt x="58" y="133"/>
                </a:cubicBezTo>
                <a:cubicBezTo>
                  <a:pt x="58" y="133"/>
                  <a:pt x="58" y="133"/>
                  <a:pt x="58" y="133"/>
                </a:cubicBezTo>
                <a:cubicBezTo>
                  <a:pt x="57" y="133"/>
                  <a:pt x="57" y="134"/>
                  <a:pt x="58" y="134"/>
                </a:cubicBezTo>
                <a:cubicBezTo>
                  <a:pt x="58" y="134"/>
                  <a:pt x="58" y="134"/>
                  <a:pt x="58" y="134"/>
                </a:cubicBezTo>
                <a:cubicBezTo>
                  <a:pt x="58" y="135"/>
                  <a:pt x="57" y="136"/>
                  <a:pt x="57" y="138"/>
                </a:cubicBezTo>
                <a:cubicBezTo>
                  <a:pt x="55" y="135"/>
                  <a:pt x="53" y="132"/>
                  <a:pt x="52" y="128"/>
                </a:cubicBezTo>
                <a:close/>
                <a:moveTo>
                  <a:pt x="61" y="142"/>
                </a:moveTo>
                <a:cubicBezTo>
                  <a:pt x="60" y="141"/>
                  <a:pt x="59" y="141"/>
                  <a:pt x="58" y="140"/>
                </a:cubicBezTo>
                <a:cubicBezTo>
                  <a:pt x="58" y="139"/>
                  <a:pt x="58" y="138"/>
                  <a:pt x="58" y="138"/>
                </a:cubicBezTo>
                <a:cubicBezTo>
                  <a:pt x="59" y="136"/>
                  <a:pt x="60" y="135"/>
                  <a:pt x="60" y="134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61" y="134"/>
                  <a:pt x="61" y="133"/>
                  <a:pt x="61" y="133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61" y="133"/>
                  <a:pt x="61" y="133"/>
                  <a:pt x="61" y="132"/>
                </a:cubicBezTo>
                <a:cubicBezTo>
                  <a:pt x="63" y="132"/>
                  <a:pt x="64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cubicBezTo>
                  <a:pt x="64" y="131"/>
                  <a:pt x="62" y="132"/>
                  <a:pt x="62" y="132"/>
                </a:cubicBezTo>
                <a:cubicBezTo>
                  <a:pt x="62" y="131"/>
                  <a:pt x="63" y="131"/>
                  <a:pt x="63" y="130"/>
                </a:cubicBezTo>
                <a:cubicBezTo>
                  <a:pt x="65" y="129"/>
                  <a:pt x="66" y="128"/>
                  <a:pt x="67" y="127"/>
                </a:cubicBezTo>
                <a:cubicBezTo>
                  <a:pt x="67" y="127"/>
                  <a:pt x="67" y="127"/>
                  <a:pt x="67" y="127"/>
                </a:cubicBezTo>
                <a:cubicBezTo>
                  <a:pt x="68" y="127"/>
                  <a:pt x="68" y="127"/>
                  <a:pt x="69" y="126"/>
                </a:cubicBezTo>
                <a:cubicBezTo>
                  <a:pt x="68" y="129"/>
                  <a:pt x="68" y="131"/>
                  <a:pt x="67" y="133"/>
                </a:cubicBezTo>
                <a:cubicBezTo>
                  <a:pt x="67" y="131"/>
                  <a:pt x="64" y="131"/>
                  <a:pt x="64" y="134"/>
                </a:cubicBezTo>
                <a:cubicBezTo>
                  <a:pt x="64" y="136"/>
                  <a:pt x="63" y="139"/>
                  <a:pt x="63" y="142"/>
                </a:cubicBezTo>
                <a:cubicBezTo>
                  <a:pt x="63" y="143"/>
                  <a:pt x="63" y="143"/>
                  <a:pt x="64" y="143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3" y="144"/>
                  <a:pt x="62" y="145"/>
                  <a:pt x="62" y="145"/>
                </a:cubicBezTo>
                <a:cubicBezTo>
                  <a:pt x="62" y="141"/>
                  <a:pt x="62" y="137"/>
                  <a:pt x="62" y="134"/>
                </a:cubicBezTo>
                <a:cubicBezTo>
                  <a:pt x="62" y="134"/>
                  <a:pt x="62" y="134"/>
                  <a:pt x="62" y="134"/>
                </a:cubicBezTo>
                <a:cubicBezTo>
                  <a:pt x="62" y="138"/>
                  <a:pt x="61" y="141"/>
                  <a:pt x="61" y="145"/>
                </a:cubicBezTo>
                <a:cubicBezTo>
                  <a:pt x="59" y="146"/>
                  <a:pt x="58" y="147"/>
                  <a:pt x="57" y="148"/>
                </a:cubicBezTo>
                <a:cubicBezTo>
                  <a:pt x="58" y="146"/>
                  <a:pt x="58" y="143"/>
                  <a:pt x="58" y="140"/>
                </a:cubicBezTo>
                <a:cubicBezTo>
                  <a:pt x="59" y="141"/>
                  <a:pt x="60" y="142"/>
                  <a:pt x="61" y="142"/>
                </a:cubicBezTo>
                <a:cubicBezTo>
                  <a:pt x="61" y="142"/>
                  <a:pt x="61" y="142"/>
                  <a:pt x="61" y="142"/>
                </a:cubicBezTo>
                <a:close/>
                <a:moveTo>
                  <a:pt x="57" y="150"/>
                </a:moveTo>
                <a:cubicBezTo>
                  <a:pt x="57" y="150"/>
                  <a:pt x="57" y="151"/>
                  <a:pt x="58" y="151"/>
                </a:cubicBezTo>
                <a:cubicBezTo>
                  <a:pt x="58" y="151"/>
                  <a:pt x="58" y="151"/>
                  <a:pt x="58" y="151"/>
                </a:cubicBezTo>
                <a:cubicBezTo>
                  <a:pt x="57" y="150"/>
                  <a:pt x="57" y="150"/>
                  <a:pt x="57" y="149"/>
                </a:cubicBezTo>
                <a:cubicBezTo>
                  <a:pt x="57" y="149"/>
                  <a:pt x="57" y="149"/>
                  <a:pt x="57" y="149"/>
                </a:cubicBezTo>
                <a:cubicBezTo>
                  <a:pt x="57" y="148"/>
                  <a:pt x="59" y="147"/>
                  <a:pt x="61" y="145"/>
                </a:cubicBezTo>
                <a:cubicBezTo>
                  <a:pt x="61" y="148"/>
                  <a:pt x="61" y="150"/>
                  <a:pt x="60" y="153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59" y="153"/>
                  <a:pt x="60" y="154"/>
                  <a:pt x="60" y="153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59" y="166"/>
                  <a:pt x="57" y="179"/>
                  <a:pt x="55" y="191"/>
                </a:cubicBezTo>
                <a:cubicBezTo>
                  <a:pt x="55" y="192"/>
                  <a:pt x="55" y="192"/>
                  <a:pt x="55" y="193"/>
                </a:cubicBezTo>
                <a:cubicBezTo>
                  <a:pt x="55" y="195"/>
                  <a:pt x="54" y="198"/>
                  <a:pt x="54" y="201"/>
                </a:cubicBezTo>
                <a:cubicBezTo>
                  <a:pt x="53" y="201"/>
                  <a:pt x="53" y="202"/>
                  <a:pt x="52" y="202"/>
                </a:cubicBezTo>
                <a:cubicBezTo>
                  <a:pt x="52" y="202"/>
                  <a:pt x="52" y="202"/>
                  <a:pt x="51" y="202"/>
                </a:cubicBezTo>
                <a:cubicBezTo>
                  <a:pt x="52" y="193"/>
                  <a:pt x="53" y="184"/>
                  <a:pt x="54" y="175"/>
                </a:cubicBezTo>
                <a:cubicBezTo>
                  <a:pt x="55" y="167"/>
                  <a:pt x="56" y="159"/>
                  <a:pt x="57" y="150"/>
                </a:cubicBezTo>
                <a:close/>
                <a:moveTo>
                  <a:pt x="50" y="203"/>
                </a:moveTo>
                <a:cubicBezTo>
                  <a:pt x="50" y="204"/>
                  <a:pt x="50" y="204"/>
                  <a:pt x="50" y="204"/>
                </a:cubicBezTo>
                <a:cubicBezTo>
                  <a:pt x="50" y="204"/>
                  <a:pt x="50" y="204"/>
                  <a:pt x="50" y="205"/>
                </a:cubicBezTo>
                <a:cubicBezTo>
                  <a:pt x="50" y="205"/>
                  <a:pt x="50" y="204"/>
                  <a:pt x="50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50" y="204"/>
                  <a:pt x="50" y="203"/>
                </a:cubicBezTo>
                <a:close/>
                <a:moveTo>
                  <a:pt x="47" y="206"/>
                </a:moveTo>
                <a:cubicBezTo>
                  <a:pt x="47" y="206"/>
                  <a:pt x="47" y="206"/>
                  <a:pt x="47" y="205"/>
                </a:cubicBezTo>
                <a:cubicBezTo>
                  <a:pt x="48" y="205"/>
                  <a:pt x="48" y="205"/>
                  <a:pt x="49" y="205"/>
                </a:cubicBezTo>
                <a:cubicBezTo>
                  <a:pt x="48" y="206"/>
                  <a:pt x="47" y="206"/>
                  <a:pt x="46" y="207"/>
                </a:cubicBezTo>
                <a:cubicBezTo>
                  <a:pt x="45" y="208"/>
                  <a:pt x="46" y="209"/>
                  <a:pt x="46" y="210"/>
                </a:cubicBezTo>
                <a:cubicBezTo>
                  <a:pt x="46" y="211"/>
                  <a:pt x="45" y="211"/>
                  <a:pt x="44" y="212"/>
                </a:cubicBezTo>
                <a:cubicBezTo>
                  <a:pt x="43" y="209"/>
                  <a:pt x="44" y="207"/>
                  <a:pt x="47" y="206"/>
                </a:cubicBezTo>
                <a:close/>
                <a:moveTo>
                  <a:pt x="48" y="221"/>
                </a:moveTo>
                <a:cubicBezTo>
                  <a:pt x="49" y="221"/>
                  <a:pt x="49" y="221"/>
                  <a:pt x="49" y="221"/>
                </a:cubicBezTo>
                <a:cubicBezTo>
                  <a:pt x="49" y="221"/>
                  <a:pt x="49" y="221"/>
                  <a:pt x="49" y="221"/>
                </a:cubicBezTo>
                <a:cubicBezTo>
                  <a:pt x="49" y="221"/>
                  <a:pt x="49" y="222"/>
                  <a:pt x="49" y="222"/>
                </a:cubicBezTo>
                <a:cubicBezTo>
                  <a:pt x="49" y="222"/>
                  <a:pt x="49" y="221"/>
                  <a:pt x="48" y="221"/>
                </a:cubicBezTo>
                <a:close/>
                <a:moveTo>
                  <a:pt x="49" y="230"/>
                </a:moveTo>
                <a:cubicBezTo>
                  <a:pt x="50" y="230"/>
                  <a:pt x="50" y="230"/>
                  <a:pt x="50" y="229"/>
                </a:cubicBezTo>
                <a:cubicBezTo>
                  <a:pt x="50" y="228"/>
                  <a:pt x="50" y="228"/>
                  <a:pt x="50" y="227"/>
                </a:cubicBezTo>
                <a:cubicBezTo>
                  <a:pt x="52" y="226"/>
                  <a:pt x="52" y="224"/>
                  <a:pt x="51" y="223"/>
                </a:cubicBezTo>
                <a:cubicBezTo>
                  <a:pt x="51" y="222"/>
                  <a:pt x="51" y="222"/>
                  <a:pt x="51" y="222"/>
                </a:cubicBezTo>
                <a:cubicBezTo>
                  <a:pt x="51" y="222"/>
                  <a:pt x="51" y="221"/>
                  <a:pt x="52" y="221"/>
                </a:cubicBezTo>
                <a:cubicBezTo>
                  <a:pt x="57" y="219"/>
                  <a:pt x="62" y="217"/>
                  <a:pt x="67" y="215"/>
                </a:cubicBezTo>
                <a:cubicBezTo>
                  <a:pt x="67" y="215"/>
                  <a:pt x="67" y="215"/>
                  <a:pt x="67" y="215"/>
                </a:cubicBezTo>
                <a:cubicBezTo>
                  <a:pt x="67" y="215"/>
                  <a:pt x="67" y="216"/>
                  <a:pt x="67" y="216"/>
                </a:cubicBezTo>
                <a:cubicBezTo>
                  <a:pt x="66" y="219"/>
                  <a:pt x="66" y="222"/>
                  <a:pt x="66" y="226"/>
                </a:cubicBezTo>
                <a:cubicBezTo>
                  <a:pt x="66" y="227"/>
                  <a:pt x="66" y="227"/>
                  <a:pt x="67" y="227"/>
                </a:cubicBezTo>
                <a:cubicBezTo>
                  <a:pt x="67" y="227"/>
                  <a:pt x="67" y="228"/>
                  <a:pt x="67" y="228"/>
                </a:cubicBezTo>
                <a:cubicBezTo>
                  <a:pt x="65" y="228"/>
                  <a:pt x="64" y="229"/>
                  <a:pt x="63" y="230"/>
                </a:cubicBezTo>
                <a:cubicBezTo>
                  <a:pt x="63" y="227"/>
                  <a:pt x="62" y="223"/>
                  <a:pt x="62" y="220"/>
                </a:cubicBezTo>
                <a:cubicBezTo>
                  <a:pt x="62" y="220"/>
                  <a:pt x="62" y="220"/>
                  <a:pt x="61" y="220"/>
                </a:cubicBezTo>
                <a:cubicBezTo>
                  <a:pt x="60" y="222"/>
                  <a:pt x="59" y="224"/>
                  <a:pt x="59" y="226"/>
                </a:cubicBezTo>
                <a:cubicBezTo>
                  <a:pt x="56" y="229"/>
                  <a:pt x="54" y="233"/>
                  <a:pt x="52" y="238"/>
                </a:cubicBezTo>
                <a:cubicBezTo>
                  <a:pt x="52" y="238"/>
                  <a:pt x="52" y="238"/>
                  <a:pt x="51" y="238"/>
                </a:cubicBezTo>
                <a:cubicBezTo>
                  <a:pt x="51" y="236"/>
                  <a:pt x="51" y="234"/>
                  <a:pt x="49" y="233"/>
                </a:cubicBezTo>
                <a:cubicBezTo>
                  <a:pt x="49" y="233"/>
                  <a:pt x="49" y="233"/>
                  <a:pt x="49" y="232"/>
                </a:cubicBezTo>
                <a:cubicBezTo>
                  <a:pt x="49" y="232"/>
                  <a:pt x="49" y="231"/>
                  <a:pt x="49" y="230"/>
                </a:cubicBezTo>
                <a:close/>
                <a:moveTo>
                  <a:pt x="37" y="293"/>
                </a:moveTo>
                <a:cubicBezTo>
                  <a:pt x="38" y="295"/>
                  <a:pt x="40" y="295"/>
                  <a:pt x="41" y="293"/>
                </a:cubicBezTo>
                <a:cubicBezTo>
                  <a:pt x="41" y="292"/>
                  <a:pt x="41" y="292"/>
                  <a:pt x="41" y="291"/>
                </a:cubicBezTo>
                <a:cubicBezTo>
                  <a:pt x="43" y="290"/>
                  <a:pt x="45" y="289"/>
                  <a:pt x="47" y="288"/>
                </a:cubicBezTo>
                <a:cubicBezTo>
                  <a:pt x="47" y="290"/>
                  <a:pt x="47" y="292"/>
                  <a:pt x="47" y="293"/>
                </a:cubicBezTo>
                <a:cubicBezTo>
                  <a:pt x="47" y="294"/>
                  <a:pt x="47" y="294"/>
                  <a:pt x="47" y="293"/>
                </a:cubicBezTo>
                <a:cubicBezTo>
                  <a:pt x="47" y="292"/>
                  <a:pt x="47" y="290"/>
                  <a:pt x="47" y="288"/>
                </a:cubicBezTo>
                <a:cubicBezTo>
                  <a:pt x="49" y="288"/>
                  <a:pt x="50" y="287"/>
                  <a:pt x="51" y="287"/>
                </a:cubicBezTo>
                <a:cubicBezTo>
                  <a:pt x="52" y="287"/>
                  <a:pt x="52" y="287"/>
                  <a:pt x="52" y="286"/>
                </a:cubicBezTo>
                <a:cubicBezTo>
                  <a:pt x="54" y="286"/>
                  <a:pt x="56" y="286"/>
                  <a:pt x="57" y="285"/>
                </a:cubicBezTo>
                <a:cubicBezTo>
                  <a:pt x="57" y="286"/>
                  <a:pt x="57" y="286"/>
                  <a:pt x="57" y="287"/>
                </a:cubicBezTo>
                <a:cubicBezTo>
                  <a:pt x="57" y="287"/>
                  <a:pt x="58" y="287"/>
                  <a:pt x="58" y="287"/>
                </a:cubicBezTo>
                <a:cubicBezTo>
                  <a:pt x="58" y="286"/>
                  <a:pt x="58" y="286"/>
                  <a:pt x="58" y="285"/>
                </a:cubicBezTo>
                <a:cubicBezTo>
                  <a:pt x="61" y="285"/>
                  <a:pt x="63" y="284"/>
                  <a:pt x="66" y="283"/>
                </a:cubicBezTo>
                <a:cubicBezTo>
                  <a:pt x="66" y="283"/>
                  <a:pt x="66" y="282"/>
                  <a:pt x="66" y="282"/>
                </a:cubicBezTo>
                <a:cubicBezTo>
                  <a:pt x="63" y="283"/>
                  <a:pt x="61" y="284"/>
                  <a:pt x="58" y="284"/>
                </a:cubicBezTo>
                <a:cubicBezTo>
                  <a:pt x="58" y="284"/>
                  <a:pt x="59" y="284"/>
                  <a:pt x="59" y="284"/>
                </a:cubicBezTo>
                <a:cubicBezTo>
                  <a:pt x="61" y="283"/>
                  <a:pt x="63" y="282"/>
                  <a:pt x="66" y="281"/>
                </a:cubicBezTo>
                <a:cubicBezTo>
                  <a:pt x="65" y="281"/>
                  <a:pt x="65" y="281"/>
                  <a:pt x="65" y="281"/>
                </a:cubicBezTo>
                <a:cubicBezTo>
                  <a:pt x="65" y="282"/>
                  <a:pt x="66" y="282"/>
                  <a:pt x="66" y="281"/>
                </a:cubicBezTo>
                <a:cubicBezTo>
                  <a:pt x="66" y="281"/>
                  <a:pt x="66" y="281"/>
                  <a:pt x="66" y="281"/>
                </a:cubicBezTo>
                <a:cubicBezTo>
                  <a:pt x="66" y="281"/>
                  <a:pt x="67" y="280"/>
                  <a:pt x="67" y="280"/>
                </a:cubicBezTo>
                <a:cubicBezTo>
                  <a:pt x="69" y="279"/>
                  <a:pt x="71" y="279"/>
                  <a:pt x="73" y="278"/>
                </a:cubicBezTo>
                <a:cubicBezTo>
                  <a:pt x="73" y="279"/>
                  <a:pt x="73" y="280"/>
                  <a:pt x="73" y="281"/>
                </a:cubicBezTo>
                <a:cubicBezTo>
                  <a:pt x="73" y="282"/>
                  <a:pt x="74" y="282"/>
                  <a:pt x="74" y="281"/>
                </a:cubicBezTo>
                <a:cubicBezTo>
                  <a:pt x="74" y="280"/>
                  <a:pt x="74" y="279"/>
                  <a:pt x="74" y="278"/>
                </a:cubicBezTo>
                <a:cubicBezTo>
                  <a:pt x="75" y="277"/>
                  <a:pt x="75" y="277"/>
                  <a:pt x="75" y="277"/>
                </a:cubicBezTo>
                <a:cubicBezTo>
                  <a:pt x="75" y="277"/>
                  <a:pt x="75" y="277"/>
                  <a:pt x="75" y="277"/>
                </a:cubicBezTo>
                <a:cubicBezTo>
                  <a:pt x="76" y="278"/>
                  <a:pt x="76" y="279"/>
                  <a:pt x="76" y="280"/>
                </a:cubicBezTo>
                <a:cubicBezTo>
                  <a:pt x="76" y="280"/>
                  <a:pt x="77" y="280"/>
                  <a:pt x="77" y="280"/>
                </a:cubicBezTo>
                <a:cubicBezTo>
                  <a:pt x="76" y="279"/>
                  <a:pt x="76" y="278"/>
                  <a:pt x="76" y="277"/>
                </a:cubicBezTo>
                <a:cubicBezTo>
                  <a:pt x="78" y="276"/>
                  <a:pt x="80" y="275"/>
                  <a:pt x="82" y="275"/>
                </a:cubicBezTo>
                <a:cubicBezTo>
                  <a:pt x="83" y="276"/>
                  <a:pt x="85" y="276"/>
                  <a:pt x="86" y="274"/>
                </a:cubicBezTo>
                <a:cubicBezTo>
                  <a:pt x="86" y="274"/>
                  <a:pt x="86" y="274"/>
                  <a:pt x="86" y="273"/>
                </a:cubicBezTo>
                <a:cubicBezTo>
                  <a:pt x="96" y="270"/>
                  <a:pt x="106" y="267"/>
                  <a:pt x="116" y="264"/>
                </a:cubicBezTo>
                <a:cubicBezTo>
                  <a:pt x="117" y="265"/>
                  <a:pt x="119" y="265"/>
                  <a:pt x="120" y="263"/>
                </a:cubicBezTo>
                <a:cubicBezTo>
                  <a:pt x="120" y="263"/>
                  <a:pt x="120" y="263"/>
                  <a:pt x="121" y="263"/>
                </a:cubicBezTo>
                <a:cubicBezTo>
                  <a:pt x="121" y="265"/>
                  <a:pt x="121" y="266"/>
                  <a:pt x="121" y="268"/>
                </a:cubicBezTo>
                <a:cubicBezTo>
                  <a:pt x="122" y="268"/>
                  <a:pt x="122" y="268"/>
                  <a:pt x="122" y="268"/>
                </a:cubicBezTo>
                <a:cubicBezTo>
                  <a:pt x="122" y="266"/>
                  <a:pt x="122" y="265"/>
                  <a:pt x="122" y="263"/>
                </a:cubicBezTo>
                <a:cubicBezTo>
                  <a:pt x="136" y="259"/>
                  <a:pt x="150" y="256"/>
                  <a:pt x="164" y="253"/>
                </a:cubicBezTo>
                <a:cubicBezTo>
                  <a:pt x="164" y="253"/>
                  <a:pt x="164" y="253"/>
                  <a:pt x="164" y="253"/>
                </a:cubicBezTo>
                <a:cubicBezTo>
                  <a:pt x="164" y="253"/>
                  <a:pt x="164" y="253"/>
                  <a:pt x="164" y="254"/>
                </a:cubicBezTo>
                <a:cubicBezTo>
                  <a:pt x="164" y="254"/>
                  <a:pt x="164" y="254"/>
                  <a:pt x="164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65" y="253"/>
                  <a:pt x="165" y="253"/>
                  <a:pt x="165" y="253"/>
                </a:cubicBezTo>
                <a:cubicBezTo>
                  <a:pt x="166" y="253"/>
                  <a:pt x="166" y="253"/>
                  <a:pt x="167" y="253"/>
                </a:cubicBezTo>
                <a:cubicBezTo>
                  <a:pt x="167" y="253"/>
                  <a:pt x="167" y="253"/>
                  <a:pt x="167" y="253"/>
                </a:cubicBezTo>
                <a:cubicBezTo>
                  <a:pt x="167" y="254"/>
                  <a:pt x="167" y="254"/>
                  <a:pt x="167" y="253"/>
                </a:cubicBezTo>
                <a:cubicBezTo>
                  <a:pt x="167" y="253"/>
                  <a:pt x="167" y="253"/>
                  <a:pt x="167" y="252"/>
                </a:cubicBezTo>
                <a:cubicBezTo>
                  <a:pt x="167" y="252"/>
                  <a:pt x="167" y="252"/>
                  <a:pt x="167" y="252"/>
                </a:cubicBezTo>
                <a:cubicBezTo>
                  <a:pt x="168" y="250"/>
                  <a:pt x="168" y="249"/>
                  <a:pt x="168" y="247"/>
                </a:cubicBezTo>
                <a:cubicBezTo>
                  <a:pt x="169" y="247"/>
                  <a:pt x="169" y="247"/>
                  <a:pt x="169" y="247"/>
                </a:cubicBezTo>
                <a:cubicBezTo>
                  <a:pt x="170" y="247"/>
                  <a:pt x="170" y="248"/>
                  <a:pt x="170" y="248"/>
                </a:cubicBezTo>
                <a:cubicBezTo>
                  <a:pt x="170" y="251"/>
                  <a:pt x="174" y="250"/>
                  <a:pt x="174" y="247"/>
                </a:cubicBezTo>
                <a:cubicBezTo>
                  <a:pt x="174" y="247"/>
                  <a:pt x="173" y="247"/>
                  <a:pt x="173" y="246"/>
                </a:cubicBezTo>
                <a:cubicBezTo>
                  <a:pt x="180" y="245"/>
                  <a:pt x="187" y="243"/>
                  <a:pt x="194" y="242"/>
                </a:cubicBezTo>
                <a:cubicBezTo>
                  <a:pt x="194" y="244"/>
                  <a:pt x="194" y="246"/>
                  <a:pt x="194" y="248"/>
                </a:cubicBezTo>
                <a:cubicBezTo>
                  <a:pt x="146" y="261"/>
                  <a:pt x="99" y="277"/>
                  <a:pt x="51" y="289"/>
                </a:cubicBezTo>
                <a:cubicBezTo>
                  <a:pt x="51" y="289"/>
                  <a:pt x="50" y="289"/>
                  <a:pt x="50" y="289"/>
                </a:cubicBezTo>
                <a:cubicBezTo>
                  <a:pt x="50" y="290"/>
                  <a:pt x="50" y="290"/>
                  <a:pt x="50" y="291"/>
                </a:cubicBezTo>
                <a:cubicBezTo>
                  <a:pt x="50" y="291"/>
                  <a:pt x="51" y="291"/>
                  <a:pt x="51" y="291"/>
                </a:cubicBezTo>
                <a:cubicBezTo>
                  <a:pt x="53" y="291"/>
                  <a:pt x="55" y="291"/>
                  <a:pt x="56" y="291"/>
                </a:cubicBezTo>
                <a:cubicBezTo>
                  <a:pt x="49" y="294"/>
                  <a:pt x="43" y="297"/>
                  <a:pt x="36" y="300"/>
                </a:cubicBezTo>
                <a:cubicBezTo>
                  <a:pt x="36" y="298"/>
                  <a:pt x="37" y="295"/>
                  <a:pt x="37" y="293"/>
                </a:cubicBezTo>
                <a:close/>
                <a:moveTo>
                  <a:pt x="36" y="300"/>
                </a:moveTo>
                <a:cubicBezTo>
                  <a:pt x="43" y="297"/>
                  <a:pt x="50" y="294"/>
                  <a:pt x="57" y="291"/>
                </a:cubicBezTo>
                <a:cubicBezTo>
                  <a:pt x="58" y="291"/>
                  <a:pt x="58" y="291"/>
                  <a:pt x="58" y="291"/>
                </a:cubicBezTo>
                <a:cubicBezTo>
                  <a:pt x="58" y="291"/>
                  <a:pt x="58" y="291"/>
                  <a:pt x="58" y="291"/>
                </a:cubicBezTo>
                <a:cubicBezTo>
                  <a:pt x="81" y="282"/>
                  <a:pt x="105" y="275"/>
                  <a:pt x="130" y="269"/>
                </a:cubicBezTo>
                <a:cubicBezTo>
                  <a:pt x="105" y="276"/>
                  <a:pt x="80" y="284"/>
                  <a:pt x="56" y="294"/>
                </a:cubicBezTo>
                <a:cubicBezTo>
                  <a:pt x="56" y="294"/>
                  <a:pt x="55" y="294"/>
                  <a:pt x="55" y="294"/>
                </a:cubicBezTo>
                <a:cubicBezTo>
                  <a:pt x="48" y="297"/>
                  <a:pt x="42" y="299"/>
                  <a:pt x="35" y="302"/>
                </a:cubicBezTo>
                <a:cubicBezTo>
                  <a:pt x="35" y="301"/>
                  <a:pt x="35" y="301"/>
                  <a:pt x="36" y="300"/>
                </a:cubicBezTo>
                <a:close/>
                <a:moveTo>
                  <a:pt x="28" y="339"/>
                </a:moveTo>
                <a:cubicBezTo>
                  <a:pt x="26" y="353"/>
                  <a:pt x="25" y="368"/>
                  <a:pt x="25" y="372"/>
                </a:cubicBezTo>
                <a:cubicBezTo>
                  <a:pt x="24" y="374"/>
                  <a:pt x="28" y="374"/>
                  <a:pt x="29" y="372"/>
                </a:cubicBezTo>
                <a:cubicBezTo>
                  <a:pt x="30" y="362"/>
                  <a:pt x="31" y="353"/>
                  <a:pt x="32" y="343"/>
                </a:cubicBezTo>
                <a:cubicBezTo>
                  <a:pt x="33" y="337"/>
                  <a:pt x="33" y="330"/>
                  <a:pt x="34" y="324"/>
                </a:cubicBezTo>
                <a:cubicBezTo>
                  <a:pt x="35" y="322"/>
                  <a:pt x="35" y="320"/>
                  <a:pt x="35" y="318"/>
                </a:cubicBezTo>
                <a:cubicBezTo>
                  <a:pt x="36" y="318"/>
                  <a:pt x="37" y="317"/>
                  <a:pt x="37" y="316"/>
                </a:cubicBezTo>
                <a:cubicBezTo>
                  <a:pt x="37" y="318"/>
                  <a:pt x="37" y="320"/>
                  <a:pt x="38" y="322"/>
                </a:cubicBezTo>
                <a:cubicBezTo>
                  <a:pt x="38" y="325"/>
                  <a:pt x="42" y="324"/>
                  <a:pt x="42" y="321"/>
                </a:cubicBezTo>
                <a:cubicBezTo>
                  <a:pt x="41" y="320"/>
                  <a:pt x="41" y="319"/>
                  <a:pt x="41" y="318"/>
                </a:cubicBezTo>
                <a:cubicBezTo>
                  <a:pt x="41" y="317"/>
                  <a:pt x="41" y="316"/>
                  <a:pt x="42" y="317"/>
                </a:cubicBezTo>
                <a:cubicBezTo>
                  <a:pt x="44" y="317"/>
                  <a:pt x="45" y="314"/>
                  <a:pt x="44" y="313"/>
                </a:cubicBezTo>
                <a:cubicBezTo>
                  <a:pt x="48" y="311"/>
                  <a:pt x="51" y="309"/>
                  <a:pt x="55" y="308"/>
                </a:cubicBezTo>
                <a:cubicBezTo>
                  <a:pt x="55" y="310"/>
                  <a:pt x="54" y="312"/>
                  <a:pt x="54" y="314"/>
                </a:cubicBezTo>
                <a:cubicBezTo>
                  <a:pt x="51" y="316"/>
                  <a:pt x="47" y="318"/>
                  <a:pt x="44" y="320"/>
                </a:cubicBezTo>
                <a:cubicBezTo>
                  <a:pt x="44" y="320"/>
                  <a:pt x="44" y="321"/>
                  <a:pt x="44" y="320"/>
                </a:cubicBezTo>
                <a:cubicBezTo>
                  <a:pt x="47" y="320"/>
                  <a:pt x="50" y="319"/>
                  <a:pt x="54" y="318"/>
                </a:cubicBezTo>
                <a:cubicBezTo>
                  <a:pt x="53" y="320"/>
                  <a:pt x="53" y="323"/>
                  <a:pt x="53" y="325"/>
                </a:cubicBezTo>
                <a:cubicBezTo>
                  <a:pt x="52" y="325"/>
                  <a:pt x="52" y="325"/>
                  <a:pt x="51" y="326"/>
                </a:cubicBezTo>
                <a:cubicBezTo>
                  <a:pt x="51" y="324"/>
                  <a:pt x="50" y="322"/>
                  <a:pt x="50" y="320"/>
                </a:cubicBezTo>
                <a:cubicBezTo>
                  <a:pt x="50" y="320"/>
                  <a:pt x="50" y="320"/>
                  <a:pt x="50" y="320"/>
                </a:cubicBezTo>
                <a:cubicBezTo>
                  <a:pt x="49" y="320"/>
                  <a:pt x="49" y="320"/>
                  <a:pt x="49" y="321"/>
                </a:cubicBezTo>
                <a:cubicBezTo>
                  <a:pt x="49" y="320"/>
                  <a:pt x="49" y="320"/>
                  <a:pt x="49" y="320"/>
                </a:cubicBezTo>
                <a:cubicBezTo>
                  <a:pt x="48" y="320"/>
                  <a:pt x="48" y="320"/>
                  <a:pt x="48" y="320"/>
                </a:cubicBezTo>
                <a:cubicBezTo>
                  <a:pt x="47" y="321"/>
                  <a:pt x="46" y="323"/>
                  <a:pt x="45" y="324"/>
                </a:cubicBezTo>
                <a:cubicBezTo>
                  <a:pt x="45" y="324"/>
                  <a:pt x="45" y="325"/>
                  <a:pt x="45" y="325"/>
                </a:cubicBezTo>
                <a:cubicBezTo>
                  <a:pt x="44" y="325"/>
                  <a:pt x="43" y="325"/>
                  <a:pt x="43" y="326"/>
                </a:cubicBezTo>
                <a:cubicBezTo>
                  <a:pt x="43" y="327"/>
                  <a:pt x="43" y="327"/>
                  <a:pt x="42" y="328"/>
                </a:cubicBezTo>
                <a:cubicBezTo>
                  <a:pt x="42" y="328"/>
                  <a:pt x="42" y="328"/>
                  <a:pt x="42" y="328"/>
                </a:cubicBezTo>
                <a:cubicBezTo>
                  <a:pt x="42" y="328"/>
                  <a:pt x="41" y="329"/>
                  <a:pt x="40" y="329"/>
                </a:cubicBezTo>
                <a:cubicBezTo>
                  <a:pt x="40" y="329"/>
                  <a:pt x="40" y="330"/>
                  <a:pt x="40" y="330"/>
                </a:cubicBezTo>
                <a:cubicBezTo>
                  <a:pt x="41" y="330"/>
                  <a:pt x="41" y="330"/>
                  <a:pt x="42" y="329"/>
                </a:cubicBezTo>
                <a:cubicBezTo>
                  <a:pt x="39" y="334"/>
                  <a:pt x="38" y="339"/>
                  <a:pt x="37" y="344"/>
                </a:cubicBezTo>
                <a:cubicBezTo>
                  <a:pt x="35" y="349"/>
                  <a:pt x="35" y="353"/>
                  <a:pt x="34" y="356"/>
                </a:cubicBezTo>
                <a:cubicBezTo>
                  <a:pt x="32" y="363"/>
                  <a:pt x="30" y="374"/>
                  <a:pt x="32" y="383"/>
                </a:cubicBezTo>
                <a:cubicBezTo>
                  <a:pt x="32" y="385"/>
                  <a:pt x="32" y="387"/>
                  <a:pt x="32" y="390"/>
                </a:cubicBezTo>
                <a:cubicBezTo>
                  <a:pt x="32" y="390"/>
                  <a:pt x="32" y="390"/>
                  <a:pt x="32" y="390"/>
                </a:cubicBezTo>
                <a:cubicBezTo>
                  <a:pt x="29" y="391"/>
                  <a:pt x="27" y="391"/>
                  <a:pt x="24" y="392"/>
                </a:cubicBezTo>
                <a:cubicBezTo>
                  <a:pt x="24" y="391"/>
                  <a:pt x="25" y="390"/>
                  <a:pt x="25" y="390"/>
                </a:cubicBezTo>
                <a:cubicBezTo>
                  <a:pt x="26" y="389"/>
                  <a:pt x="27" y="389"/>
                  <a:pt x="27" y="388"/>
                </a:cubicBezTo>
                <a:cubicBezTo>
                  <a:pt x="27" y="386"/>
                  <a:pt x="27" y="385"/>
                  <a:pt x="27" y="384"/>
                </a:cubicBezTo>
                <a:cubicBezTo>
                  <a:pt x="27" y="382"/>
                  <a:pt x="25" y="381"/>
                  <a:pt x="24" y="382"/>
                </a:cubicBezTo>
                <a:cubicBezTo>
                  <a:pt x="23" y="381"/>
                  <a:pt x="21" y="382"/>
                  <a:pt x="21" y="383"/>
                </a:cubicBezTo>
                <a:cubicBezTo>
                  <a:pt x="20" y="387"/>
                  <a:pt x="20" y="390"/>
                  <a:pt x="19" y="394"/>
                </a:cubicBezTo>
                <a:cubicBezTo>
                  <a:pt x="19" y="394"/>
                  <a:pt x="18" y="394"/>
                  <a:pt x="18" y="394"/>
                </a:cubicBezTo>
                <a:cubicBezTo>
                  <a:pt x="21" y="375"/>
                  <a:pt x="24" y="357"/>
                  <a:pt x="28" y="339"/>
                </a:cubicBezTo>
                <a:close/>
                <a:moveTo>
                  <a:pt x="6" y="394"/>
                </a:moveTo>
                <a:cubicBezTo>
                  <a:pt x="4" y="397"/>
                  <a:pt x="4" y="400"/>
                  <a:pt x="4" y="403"/>
                </a:cubicBezTo>
                <a:cubicBezTo>
                  <a:pt x="4" y="403"/>
                  <a:pt x="4" y="403"/>
                  <a:pt x="5" y="403"/>
                </a:cubicBezTo>
                <a:cubicBezTo>
                  <a:pt x="8" y="399"/>
                  <a:pt x="13" y="397"/>
                  <a:pt x="18" y="395"/>
                </a:cubicBezTo>
                <a:cubicBezTo>
                  <a:pt x="17" y="396"/>
                  <a:pt x="17" y="396"/>
                  <a:pt x="17" y="397"/>
                </a:cubicBezTo>
                <a:cubicBezTo>
                  <a:pt x="15" y="397"/>
                  <a:pt x="14" y="398"/>
                  <a:pt x="12" y="398"/>
                </a:cubicBezTo>
                <a:cubicBezTo>
                  <a:pt x="10" y="398"/>
                  <a:pt x="9" y="399"/>
                  <a:pt x="10" y="401"/>
                </a:cubicBezTo>
                <a:cubicBezTo>
                  <a:pt x="11" y="402"/>
                  <a:pt x="12" y="403"/>
                  <a:pt x="13" y="403"/>
                </a:cubicBezTo>
                <a:cubicBezTo>
                  <a:pt x="11" y="405"/>
                  <a:pt x="9" y="406"/>
                  <a:pt x="7" y="407"/>
                </a:cubicBezTo>
                <a:cubicBezTo>
                  <a:pt x="6" y="407"/>
                  <a:pt x="5" y="408"/>
                  <a:pt x="5" y="409"/>
                </a:cubicBezTo>
                <a:cubicBezTo>
                  <a:pt x="5" y="409"/>
                  <a:pt x="5" y="409"/>
                  <a:pt x="5" y="410"/>
                </a:cubicBezTo>
                <a:cubicBezTo>
                  <a:pt x="5" y="410"/>
                  <a:pt x="5" y="410"/>
                  <a:pt x="5" y="410"/>
                </a:cubicBezTo>
                <a:cubicBezTo>
                  <a:pt x="4" y="411"/>
                  <a:pt x="4" y="412"/>
                  <a:pt x="3" y="412"/>
                </a:cubicBezTo>
                <a:cubicBezTo>
                  <a:pt x="1" y="407"/>
                  <a:pt x="2" y="400"/>
                  <a:pt x="6" y="394"/>
                </a:cubicBezTo>
                <a:close/>
                <a:moveTo>
                  <a:pt x="3" y="414"/>
                </a:moveTo>
                <a:cubicBezTo>
                  <a:pt x="4" y="416"/>
                  <a:pt x="5" y="417"/>
                  <a:pt x="7" y="419"/>
                </a:cubicBezTo>
                <a:cubicBezTo>
                  <a:pt x="7" y="419"/>
                  <a:pt x="7" y="419"/>
                  <a:pt x="7" y="419"/>
                </a:cubicBezTo>
                <a:cubicBezTo>
                  <a:pt x="8" y="419"/>
                  <a:pt x="8" y="420"/>
                  <a:pt x="8" y="420"/>
                </a:cubicBezTo>
                <a:cubicBezTo>
                  <a:pt x="5" y="419"/>
                  <a:pt x="2" y="417"/>
                  <a:pt x="3" y="414"/>
                </a:cubicBezTo>
                <a:close/>
                <a:moveTo>
                  <a:pt x="14" y="425"/>
                </a:moveTo>
                <a:cubicBezTo>
                  <a:pt x="14" y="425"/>
                  <a:pt x="14" y="425"/>
                  <a:pt x="14" y="425"/>
                </a:cubicBezTo>
                <a:cubicBezTo>
                  <a:pt x="16" y="425"/>
                  <a:pt x="17" y="423"/>
                  <a:pt x="16" y="422"/>
                </a:cubicBezTo>
                <a:cubicBezTo>
                  <a:pt x="16" y="421"/>
                  <a:pt x="16" y="421"/>
                  <a:pt x="16" y="421"/>
                </a:cubicBezTo>
                <a:cubicBezTo>
                  <a:pt x="16" y="421"/>
                  <a:pt x="16" y="421"/>
                  <a:pt x="16" y="420"/>
                </a:cubicBezTo>
                <a:cubicBezTo>
                  <a:pt x="16" y="420"/>
                  <a:pt x="16" y="420"/>
                  <a:pt x="15" y="420"/>
                </a:cubicBezTo>
                <a:cubicBezTo>
                  <a:pt x="15" y="420"/>
                  <a:pt x="15" y="420"/>
                  <a:pt x="15" y="419"/>
                </a:cubicBezTo>
                <a:cubicBezTo>
                  <a:pt x="15" y="419"/>
                  <a:pt x="15" y="419"/>
                  <a:pt x="15" y="419"/>
                </a:cubicBezTo>
                <a:cubicBezTo>
                  <a:pt x="15" y="419"/>
                  <a:pt x="15" y="418"/>
                  <a:pt x="15" y="418"/>
                </a:cubicBezTo>
                <a:cubicBezTo>
                  <a:pt x="15" y="417"/>
                  <a:pt x="16" y="416"/>
                  <a:pt x="17" y="416"/>
                </a:cubicBezTo>
                <a:cubicBezTo>
                  <a:pt x="17" y="416"/>
                  <a:pt x="17" y="416"/>
                  <a:pt x="17" y="416"/>
                </a:cubicBezTo>
                <a:cubicBezTo>
                  <a:pt x="17" y="416"/>
                  <a:pt x="17" y="417"/>
                  <a:pt x="17" y="418"/>
                </a:cubicBezTo>
                <a:cubicBezTo>
                  <a:pt x="16" y="418"/>
                  <a:pt x="17" y="419"/>
                  <a:pt x="18" y="419"/>
                </a:cubicBezTo>
                <a:cubicBezTo>
                  <a:pt x="18" y="420"/>
                  <a:pt x="19" y="420"/>
                  <a:pt x="20" y="420"/>
                </a:cubicBezTo>
                <a:cubicBezTo>
                  <a:pt x="22" y="421"/>
                  <a:pt x="23" y="419"/>
                  <a:pt x="22" y="418"/>
                </a:cubicBezTo>
                <a:cubicBezTo>
                  <a:pt x="23" y="418"/>
                  <a:pt x="23" y="418"/>
                  <a:pt x="23" y="418"/>
                </a:cubicBezTo>
                <a:cubicBezTo>
                  <a:pt x="21" y="442"/>
                  <a:pt x="14" y="466"/>
                  <a:pt x="10" y="490"/>
                </a:cubicBezTo>
                <a:cubicBezTo>
                  <a:pt x="10" y="468"/>
                  <a:pt x="11" y="447"/>
                  <a:pt x="14" y="425"/>
                </a:cubicBezTo>
                <a:close/>
                <a:moveTo>
                  <a:pt x="11" y="508"/>
                </a:moveTo>
                <a:cubicBezTo>
                  <a:pt x="11" y="508"/>
                  <a:pt x="11" y="508"/>
                  <a:pt x="11" y="508"/>
                </a:cubicBezTo>
                <a:cubicBezTo>
                  <a:pt x="11" y="508"/>
                  <a:pt x="12" y="507"/>
                  <a:pt x="12" y="507"/>
                </a:cubicBezTo>
                <a:cubicBezTo>
                  <a:pt x="12" y="507"/>
                  <a:pt x="13" y="507"/>
                  <a:pt x="14" y="507"/>
                </a:cubicBezTo>
                <a:cubicBezTo>
                  <a:pt x="16" y="508"/>
                  <a:pt x="18" y="508"/>
                  <a:pt x="21" y="509"/>
                </a:cubicBezTo>
                <a:cubicBezTo>
                  <a:pt x="18" y="509"/>
                  <a:pt x="15" y="509"/>
                  <a:pt x="12" y="508"/>
                </a:cubicBezTo>
                <a:cubicBezTo>
                  <a:pt x="12" y="508"/>
                  <a:pt x="11" y="508"/>
                  <a:pt x="11" y="508"/>
                </a:cubicBezTo>
                <a:close/>
                <a:moveTo>
                  <a:pt x="44" y="514"/>
                </a:moveTo>
                <a:cubicBezTo>
                  <a:pt x="42" y="514"/>
                  <a:pt x="41" y="514"/>
                  <a:pt x="39" y="513"/>
                </a:cubicBezTo>
                <a:cubicBezTo>
                  <a:pt x="44" y="514"/>
                  <a:pt x="48" y="514"/>
                  <a:pt x="53" y="515"/>
                </a:cubicBezTo>
                <a:cubicBezTo>
                  <a:pt x="62" y="516"/>
                  <a:pt x="72" y="517"/>
                  <a:pt x="82" y="518"/>
                </a:cubicBezTo>
                <a:cubicBezTo>
                  <a:pt x="84" y="518"/>
                  <a:pt x="86" y="518"/>
                  <a:pt x="88" y="519"/>
                </a:cubicBezTo>
                <a:cubicBezTo>
                  <a:pt x="87" y="519"/>
                  <a:pt x="87" y="520"/>
                  <a:pt x="87" y="521"/>
                </a:cubicBezTo>
                <a:cubicBezTo>
                  <a:pt x="73" y="519"/>
                  <a:pt x="58" y="517"/>
                  <a:pt x="44" y="514"/>
                </a:cubicBezTo>
                <a:close/>
                <a:moveTo>
                  <a:pt x="228" y="537"/>
                </a:moveTo>
                <a:cubicBezTo>
                  <a:pt x="199" y="535"/>
                  <a:pt x="171" y="531"/>
                  <a:pt x="143" y="527"/>
                </a:cubicBezTo>
                <a:cubicBezTo>
                  <a:pt x="157" y="528"/>
                  <a:pt x="172" y="530"/>
                  <a:pt x="187" y="531"/>
                </a:cubicBezTo>
                <a:cubicBezTo>
                  <a:pt x="205" y="532"/>
                  <a:pt x="224" y="533"/>
                  <a:pt x="243" y="534"/>
                </a:cubicBezTo>
                <a:cubicBezTo>
                  <a:pt x="263" y="537"/>
                  <a:pt x="283" y="539"/>
                  <a:pt x="303" y="541"/>
                </a:cubicBezTo>
                <a:cubicBezTo>
                  <a:pt x="278" y="540"/>
                  <a:pt x="253" y="539"/>
                  <a:pt x="228" y="537"/>
                </a:cubicBezTo>
                <a:close/>
                <a:moveTo>
                  <a:pt x="360" y="543"/>
                </a:moveTo>
                <a:cubicBezTo>
                  <a:pt x="366" y="542"/>
                  <a:pt x="371" y="542"/>
                  <a:pt x="377" y="541"/>
                </a:cubicBezTo>
                <a:cubicBezTo>
                  <a:pt x="378" y="542"/>
                  <a:pt x="380" y="542"/>
                  <a:pt x="381" y="543"/>
                </a:cubicBezTo>
                <a:cubicBezTo>
                  <a:pt x="374" y="543"/>
                  <a:pt x="367" y="543"/>
                  <a:pt x="360" y="543"/>
                </a:cubicBezTo>
                <a:close/>
                <a:moveTo>
                  <a:pt x="456" y="538"/>
                </a:moveTo>
                <a:cubicBezTo>
                  <a:pt x="439" y="539"/>
                  <a:pt x="421" y="541"/>
                  <a:pt x="403" y="542"/>
                </a:cubicBezTo>
                <a:cubicBezTo>
                  <a:pt x="399" y="542"/>
                  <a:pt x="394" y="543"/>
                  <a:pt x="390" y="543"/>
                </a:cubicBezTo>
                <a:cubicBezTo>
                  <a:pt x="386" y="542"/>
                  <a:pt x="383" y="542"/>
                  <a:pt x="380" y="541"/>
                </a:cubicBezTo>
                <a:cubicBezTo>
                  <a:pt x="380" y="540"/>
                  <a:pt x="380" y="540"/>
                  <a:pt x="380" y="540"/>
                </a:cubicBezTo>
                <a:cubicBezTo>
                  <a:pt x="379" y="540"/>
                  <a:pt x="379" y="540"/>
                  <a:pt x="378" y="540"/>
                </a:cubicBezTo>
                <a:cubicBezTo>
                  <a:pt x="378" y="540"/>
                  <a:pt x="377" y="540"/>
                  <a:pt x="376" y="540"/>
                </a:cubicBezTo>
                <a:cubicBezTo>
                  <a:pt x="373" y="539"/>
                  <a:pt x="371" y="538"/>
                  <a:pt x="369" y="536"/>
                </a:cubicBezTo>
                <a:cubicBezTo>
                  <a:pt x="368" y="536"/>
                  <a:pt x="368" y="536"/>
                  <a:pt x="368" y="536"/>
                </a:cubicBezTo>
                <a:cubicBezTo>
                  <a:pt x="371" y="536"/>
                  <a:pt x="374" y="536"/>
                  <a:pt x="377" y="536"/>
                </a:cubicBezTo>
                <a:cubicBezTo>
                  <a:pt x="435" y="535"/>
                  <a:pt x="493" y="534"/>
                  <a:pt x="551" y="533"/>
                </a:cubicBezTo>
                <a:cubicBezTo>
                  <a:pt x="573" y="532"/>
                  <a:pt x="595" y="532"/>
                  <a:pt x="616" y="531"/>
                </a:cubicBezTo>
                <a:cubicBezTo>
                  <a:pt x="581" y="534"/>
                  <a:pt x="545" y="535"/>
                  <a:pt x="509" y="536"/>
                </a:cubicBezTo>
                <a:cubicBezTo>
                  <a:pt x="484" y="537"/>
                  <a:pt x="460" y="541"/>
                  <a:pt x="435" y="543"/>
                </a:cubicBezTo>
                <a:cubicBezTo>
                  <a:pt x="422" y="544"/>
                  <a:pt x="410" y="544"/>
                  <a:pt x="398" y="543"/>
                </a:cubicBezTo>
                <a:cubicBezTo>
                  <a:pt x="398" y="543"/>
                  <a:pt x="399" y="543"/>
                  <a:pt x="399" y="543"/>
                </a:cubicBezTo>
                <a:cubicBezTo>
                  <a:pt x="418" y="542"/>
                  <a:pt x="437" y="540"/>
                  <a:pt x="456" y="539"/>
                </a:cubicBezTo>
                <a:cubicBezTo>
                  <a:pt x="457" y="539"/>
                  <a:pt x="457" y="538"/>
                  <a:pt x="456" y="538"/>
                </a:cubicBezTo>
                <a:close/>
                <a:moveTo>
                  <a:pt x="436" y="544"/>
                </a:moveTo>
                <a:cubicBezTo>
                  <a:pt x="456" y="542"/>
                  <a:pt x="477" y="539"/>
                  <a:pt x="498" y="538"/>
                </a:cubicBezTo>
                <a:cubicBezTo>
                  <a:pt x="542" y="535"/>
                  <a:pt x="587" y="535"/>
                  <a:pt x="632" y="531"/>
                </a:cubicBezTo>
                <a:cubicBezTo>
                  <a:pt x="633" y="531"/>
                  <a:pt x="634" y="531"/>
                  <a:pt x="635" y="531"/>
                </a:cubicBezTo>
                <a:cubicBezTo>
                  <a:pt x="650" y="530"/>
                  <a:pt x="666" y="529"/>
                  <a:pt x="682" y="528"/>
                </a:cubicBezTo>
                <a:cubicBezTo>
                  <a:pt x="669" y="530"/>
                  <a:pt x="656" y="531"/>
                  <a:pt x="642" y="532"/>
                </a:cubicBezTo>
                <a:cubicBezTo>
                  <a:pt x="573" y="536"/>
                  <a:pt x="505" y="542"/>
                  <a:pt x="436" y="544"/>
                </a:cubicBezTo>
                <a:close/>
                <a:moveTo>
                  <a:pt x="774" y="519"/>
                </a:moveTo>
                <a:cubicBezTo>
                  <a:pt x="744" y="523"/>
                  <a:pt x="714" y="526"/>
                  <a:pt x="684" y="528"/>
                </a:cubicBezTo>
                <a:cubicBezTo>
                  <a:pt x="668" y="529"/>
                  <a:pt x="653" y="530"/>
                  <a:pt x="637" y="530"/>
                </a:cubicBezTo>
                <a:cubicBezTo>
                  <a:pt x="659" y="528"/>
                  <a:pt x="680" y="525"/>
                  <a:pt x="702" y="521"/>
                </a:cubicBezTo>
                <a:cubicBezTo>
                  <a:pt x="727" y="520"/>
                  <a:pt x="753" y="519"/>
                  <a:pt x="778" y="518"/>
                </a:cubicBezTo>
                <a:cubicBezTo>
                  <a:pt x="778" y="518"/>
                  <a:pt x="778" y="518"/>
                  <a:pt x="778" y="518"/>
                </a:cubicBezTo>
                <a:cubicBezTo>
                  <a:pt x="777" y="519"/>
                  <a:pt x="775" y="519"/>
                  <a:pt x="774" y="519"/>
                </a:cubicBezTo>
                <a:close/>
                <a:moveTo>
                  <a:pt x="779" y="520"/>
                </a:moveTo>
                <a:cubicBezTo>
                  <a:pt x="779" y="520"/>
                  <a:pt x="779" y="519"/>
                  <a:pt x="779" y="519"/>
                </a:cubicBezTo>
                <a:cubicBezTo>
                  <a:pt x="782" y="519"/>
                  <a:pt x="786" y="518"/>
                  <a:pt x="790" y="518"/>
                </a:cubicBezTo>
                <a:cubicBezTo>
                  <a:pt x="791" y="518"/>
                  <a:pt x="792" y="518"/>
                  <a:pt x="794" y="518"/>
                </a:cubicBezTo>
                <a:cubicBezTo>
                  <a:pt x="789" y="518"/>
                  <a:pt x="784" y="519"/>
                  <a:pt x="779" y="520"/>
                </a:cubicBezTo>
                <a:close/>
                <a:moveTo>
                  <a:pt x="851" y="513"/>
                </a:moveTo>
                <a:cubicBezTo>
                  <a:pt x="842" y="514"/>
                  <a:pt x="834" y="515"/>
                  <a:pt x="825" y="515"/>
                </a:cubicBezTo>
                <a:cubicBezTo>
                  <a:pt x="819" y="516"/>
                  <a:pt x="813" y="516"/>
                  <a:pt x="807" y="516"/>
                </a:cubicBezTo>
                <a:cubicBezTo>
                  <a:pt x="811" y="515"/>
                  <a:pt x="815" y="515"/>
                  <a:pt x="819" y="514"/>
                </a:cubicBezTo>
                <a:cubicBezTo>
                  <a:pt x="833" y="512"/>
                  <a:pt x="847" y="509"/>
                  <a:pt x="860" y="506"/>
                </a:cubicBezTo>
                <a:cubicBezTo>
                  <a:pt x="865" y="505"/>
                  <a:pt x="870" y="505"/>
                  <a:pt x="875" y="504"/>
                </a:cubicBezTo>
                <a:cubicBezTo>
                  <a:pt x="875" y="505"/>
                  <a:pt x="875" y="505"/>
                  <a:pt x="875" y="505"/>
                </a:cubicBezTo>
                <a:cubicBezTo>
                  <a:pt x="875" y="506"/>
                  <a:pt x="875" y="506"/>
                  <a:pt x="875" y="505"/>
                </a:cubicBezTo>
                <a:cubicBezTo>
                  <a:pt x="875" y="505"/>
                  <a:pt x="875" y="505"/>
                  <a:pt x="875" y="504"/>
                </a:cubicBezTo>
                <a:cubicBezTo>
                  <a:pt x="880" y="504"/>
                  <a:pt x="885" y="504"/>
                  <a:pt x="889" y="504"/>
                </a:cubicBezTo>
                <a:cubicBezTo>
                  <a:pt x="877" y="508"/>
                  <a:pt x="863" y="511"/>
                  <a:pt x="851" y="513"/>
                </a:cubicBezTo>
                <a:close/>
                <a:moveTo>
                  <a:pt x="892" y="503"/>
                </a:moveTo>
                <a:cubicBezTo>
                  <a:pt x="886" y="503"/>
                  <a:pt x="881" y="503"/>
                  <a:pt x="875" y="503"/>
                </a:cubicBezTo>
                <a:cubicBezTo>
                  <a:pt x="876" y="503"/>
                  <a:pt x="876" y="503"/>
                  <a:pt x="876" y="502"/>
                </a:cubicBezTo>
                <a:cubicBezTo>
                  <a:pt x="879" y="501"/>
                  <a:pt x="883" y="500"/>
                  <a:pt x="886" y="499"/>
                </a:cubicBezTo>
                <a:cubicBezTo>
                  <a:pt x="887" y="499"/>
                  <a:pt x="889" y="499"/>
                  <a:pt x="891" y="498"/>
                </a:cubicBezTo>
                <a:cubicBezTo>
                  <a:pt x="890" y="499"/>
                  <a:pt x="891" y="499"/>
                  <a:pt x="891" y="499"/>
                </a:cubicBezTo>
                <a:cubicBezTo>
                  <a:pt x="892" y="499"/>
                  <a:pt x="893" y="499"/>
                  <a:pt x="894" y="499"/>
                </a:cubicBezTo>
                <a:cubicBezTo>
                  <a:pt x="894" y="500"/>
                  <a:pt x="894" y="501"/>
                  <a:pt x="894" y="502"/>
                </a:cubicBezTo>
                <a:cubicBezTo>
                  <a:pt x="893" y="502"/>
                  <a:pt x="892" y="502"/>
                  <a:pt x="892" y="503"/>
                </a:cubicBezTo>
                <a:close/>
              </a:path>
            </a:pathLst>
          </a:custGeom>
          <a:solidFill>
            <a:srgbClr val="D37B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3220027" y="5672737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noFill/>
          <a:ln w="15875">
            <a:solidFill>
              <a:srgbClr val="993366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98996" y="975562"/>
            <a:ext cx="7532416" cy="4677456"/>
            <a:chOff x="898996" y="975562"/>
            <a:chExt cx="7532416" cy="4677456"/>
          </a:xfrm>
        </p:grpSpPr>
        <p:sp>
          <p:nvSpPr>
            <p:cNvPr id="8" name="等腰三角形 7"/>
            <p:cNvSpPr/>
            <p:nvPr/>
          </p:nvSpPr>
          <p:spPr>
            <a:xfrm rot="6256294">
              <a:off x="1621542" y="3722592"/>
              <a:ext cx="1921332" cy="1939520"/>
            </a:xfrm>
            <a:custGeom>
              <a:avLst/>
              <a:gdLst>
                <a:gd name="connsiteX0" fmla="*/ 0 w 1155700"/>
                <a:gd name="connsiteY0" fmla="*/ 1727200 h 1727200"/>
                <a:gd name="connsiteX1" fmla="*/ 577850 w 1155700"/>
                <a:gd name="connsiteY1" fmla="*/ 0 h 1727200"/>
                <a:gd name="connsiteX2" fmla="*/ 1155700 w 1155700"/>
                <a:gd name="connsiteY2" fmla="*/ 1727200 h 1727200"/>
                <a:gd name="connsiteX3" fmla="*/ 0 w 1155700"/>
                <a:gd name="connsiteY3" fmla="*/ 1727200 h 1727200"/>
                <a:gd name="connsiteX0-1" fmla="*/ 0 w 1557814"/>
                <a:gd name="connsiteY0-2" fmla="*/ 1691888 h 1727200"/>
                <a:gd name="connsiteX1-3" fmla="*/ 979964 w 1557814"/>
                <a:gd name="connsiteY1-4" fmla="*/ 0 h 1727200"/>
                <a:gd name="connsiteX2-5" fmla="*/ 1557814 w 1557814"/>
                <a:gd name="connsiteY2-6" fmla="*/ 1727200 h 1727200"/>
                <a:gd name="connsiteX3-7" fmla="*/ 0 w 1557814"/>
                <a:gd name="connsiteY3-8" fmla="*/ 1691888 h 1727200"/>
                <a:gd name="connsiteX0-9" fmla="*/ 0 w 1557814"/>
                <a:gd name="connsiteY0-10" fmla="*/ 1830515 h 1865827"/>
                <a:gd name="connsiteX1-11" fmla="*/ 984015 w 1557814"/>
                <a:gd name="connsiteY1-12" fmla="*/ 0 h 1865827"/>
                <a:gd name="connsiteX2-13" fmla="*/ 1557814 w 1557814"/>
                <a:gd name="connsiteY2-14" fmla="*/ 1865827 h 1865827"/>
                <a:gd name="connsiteX3-15" fmla="*/ 0 w 1557814"/>
                <a:gd name="connsiteY3-16" fmla="*/ 1830515 h 1865827"/>
                <a:gd name="connsiteX0-17" fmla="*/ 0 w 1964625"/>
                <a:gd name="connsiteY0-18" fmla="*/ 1830515 h 1919600"/>
                <a:gd name="connsiteX1-19" fmla="*/ 984015 w 1964625"/>
                <a:gd name="connsiteY1-20" fmla="*/ 0 h 1919600"/>
                <a:gd name="connsiteX2-21" fmla="*/ 1964625 w 1964625"/>
                <a:gd name="connsiteY2-22" fmla="*/ 1919600 h 1919600"/>
                <a:gd name="connsiteX3-23" fmla="*/ 0 w 1964625"/>
                <a:gd name="connsiteY3-24" fmla="*/ 1830515 h 1919600"/>
                <a:gd name="connsiteX0-25" fmla="*/ 0 w 1896608"/>
                <a:gd name="connsiteY0-26" fmla="*/ 1891840 h 1919600"/>
                <a:gd name="connsiteX1-27" fmla="*/ 915998 w 1896608"/>
                <a:gd name="connsiteY1-28" fmla="*/ 0 h 1919600"/>
                <a:gd name="connsiteX2-29" fmla="*/ 1896608 w 1896608"/>
                <a:gd name="connsiteY2-30" fmla="*/ 1919600 h 1919600"/>
                <a:gd name="connsiteX3-31" fmla="*/ 0 w 1896608"/>
                <a:gd name="connsiteY3-32" fmla="*/ 1891840 h 1919600"/>
                <a:gd name="connsiteX0-33" fmla="*/ 0 w 1921332"/>
                <a:gd name="connsiteY0-34" fmla="*/ 1891840 h 1939520"/>
                <a:gd name="connsiteX1-35" fmla="*/ 915998 w 1921332"/>
                <a:gd name="connsiteY1-36" fmla="*/ 0 h 1939520"/>
                <a:gd name="connsiteX2-37" fmla="*/ 1921332 w 1921332"/>
                <a:gd name="connsiteY2-38" fmla="*/ 1939520 h 1939520"/>
                <a:gd name="connsiteX3-39" fmla="*/ 0 w 1921332"/>
                <a:gd name="connsiteY3-40" fmla="*/ 1891840 h 19395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921332" h="1939520">
                  <a:moveTo>
                    <a:pt x="0" y="1891840"/>
                  </a:moveTo>
                  <a:lnTo>
                    <a:pt x="915998" y="0"/>
                  </a:lnTo>
                  <a:lnTo>
                    <a:pt x="1921332" y="1939520"/>
                  </a:lnTo>
                  <a:lnTo>
                    <a:pt x="0" y="1891840"/>
                  </a:lnTo>
                  <a:close/>
                </a:path>
              </a:pathLst>
            </a:custGeom>
            <a:solidFill>
              <a:srgbClr val="B9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990776" y="2320802"/>
              <a:ext cx="6440636" cy="1886857"/>
            </a:xfrm>
            <a:custGeom>
              <a:avLst/>
              <a:gdLst>
                <a:gd name="connsiteX0" fmla="*/ 0 w 6069161"/>
                <a:gd name="connsiteY0" fmla="*/ 0 h 1886857"/>
                <a:gd name="connsiteX1" fmla="*/ 6069161 w 6069161"/>
                <a:gd name="connsiteY1" fmla="*/ 0 h 1886857"/>
                <a:gd name="connsiteX2" fmla="*/ 6069161 w 6069161"/>
                <a:gd name="connsiteY2" fmla="*/ 1886857 h 1886857"/>
                <a:gd name="connsiteX3" fmla="*/ 0 w 6069161"/>
                <a:gd name="connsiteY3" fmla="*/ 1886857 h 1886857"/>
                <a:gd name="connsiteX4" fmla="*/ 0 w 6069161"/>
                <a:gd name="connsiteY4" fmla="*/ 0 h 1886857"/>
                <a:gd name="connsiteX0-1" fmla="*/ 371475 w 6440636"/>
                <a:gd name="connsiteY0-2" fmla="*/ 0 h 1886857"/>
                <a:gd name="connsiteX1-3" fmla="*/ 6440636 w 6440636"/>
                <a:gd name="connsiteY1-4" fmla="*/ 0 h 1886857"/>
                <a:gd name="connsiteX2-5" fmla="*/ 6440636 w 6440636"/>
                <a:gd name="connsiteY2-6" fmla="*/ 1886857 h 1886857"/>
                <a:gd name="connsiteX3-7" fmla="*/ 0 w 6440636"/>
                <a:gd name="connsiteY3-8" fmla="*/ 1886857 h 1886857"/>
                <a:gd name="connsiteX4-9" fmla="*/ 371475 w 6440636"/>
                <a:gd name="connsiteY4-10" fmla="*/ 0 h 1886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40636" h="1886857">
                  <a:moveTo>
                    <a:pt x="371475" y="0"/>
                  </a:moveTo>
                  <a:lnTo>
                    <a:pt x="6440636" y="0"/>
                  </a:lnTo>
                  <a:lnTo>
                    <a:pt x="6440636" y="1886857"/>
                  </a:lnTo>
                  <a:lnTo>
                    <a:pt x="0" y="18868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CB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等腰三角形 1"/>
            <p:cNvSpPr/>
            <p:nvPr/>
          </p:nvSpPr>
          <p:spPr>
            <a:xfrm rot="12182262">
              <a:off x="1703606" y="975562"/>
              <a:ext cx="1474994" cy="4654133"/>
            </a:xfrm>
            <a:custGeom>
              <a:avLst/>
              <a:gdLst>
                <a:gd name="connsiteX0" fmla="*/ 0 w 1669143"/>
                <a:gd name="connsiteY0" fmla="*/ 3672115 h 3672115"/>
                <a:gd name="connsiteX1" fmla="*/ 834572 w 1669143"/>
                <a:gd name="connsiteY1" fmla="*/ 0 h 3672115"/>
                <a:gd name="connsiteX2" fmla="*/ 1669143 w 1669143"/>
                <a:gd name="connsiteY2" fmla="*/ 3672115 h 3672115"/>
                <a:gd name="connsiteX3" fmla="*/ 0 w 1669143"/>
                <a:gd name="connsiteY3" fmla="*/ 3672115 h 3672115"/>
                <a:gd name="connsiteX0-1" fmla="*/ 0 w 1433026"/>
                <a:gd name="connsiteY0-2" fmla="*/ 3672115 h 3672115"/>
                <a:gd name="connsiteX1-3" fmla="*/ 834572 w 1433026"/>
                <a:gd name="connsiteY1-4" fmla="*/ 0 h 3672115"/>
                <a:gd name="connsiteX2-5" fmla="*/ 1433026 w 1433026"/>
                <a:gd name="connsiteY2-6" fmla="*/ 3599030 h 3672115"/>
                <a:gd name="connsiteX3-7" fmla="*/ 0 w 1433026"/>
                <a:gd name="connsiteY3-8" fmla="*/ 3672115 h 3672115"/>
                <a:gd name="connsiteX0-9" fmla="*/ 0 w 1451619"/>
                <a:gd name="connsiteY0-10" fmla="*/ 4184732 h 4184732"/>
                <a:gd name="connsiteX1-11" fmla="*/ 853165 w 1451619"/>
                <a:gd name="connsiteY1-12" fmla="*/ 0 h 4184732"/>
                <a:gd name="connsiteX2-13" fmla="*/ 1451619 w 1451619"/>
                <a:gd name="connsiteY2-14" fmla="*/ 3599030 h 4184732"/>
                <a:gd name="connsiteX3-15" fmla="*/ 0 w 1451619"/>
                <a:gd name="connsiteY3-16" fmla="*/ 4184732 h 4184732"/>
                <a:gd name="connsiteX0-17" fmla="*/ 0 w 1472509"/>
                <a:gd name="connsiteY0-18" fmla="*/ 4200515 h 4200515"/>
                <a:gd name="connsiteX1-19" fmla="*/ 874055 w 1472509"/>
                <a:gd name="connsiteY1-20" fmla="*/ 0 h 4200515"/>
                <a:gd name="connsiteX2-21" fmla="*/ 1472509 w 1472509"/>
                <a:gd name="connsiteY2-22" fmla="*/ 3599030 h 4200515"/>
                <a:gd name="connsiteX3-23" fmla="*/ 0 w 1472509"/>
                <a:gd name="connsiteY3-24" fmla="*/ 4200515 h 4200515"/>
                <a:gd name="connsiteX0-25" fmla="*/ 0 w 1474994"/>
                <a:gd name="connsiteY0-26" fmla="*/ 4194672 h 4194672"/>
                <a:gd name="connsiteX1-27" fmla="*/ 876540 w 1474994"/>
                <a:gd name="connsiteY1-28" fmla="*/ 0 h 4194672"/>
                <a:gd name="connsiteX2-29" fmla="*/ 1474994 w 1474994"/>
                <a:gd name="connsiteY2-30" fmla="*/ 3599030 h 4194672"/>
                <a:gd name="connsiteX3-31" fmla="*/ 0 w 1474994"/>
                <a:gd name="connsiteY3-32" fmla="*/ 4194672 h 419467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74994" h="4194672">
                  <a:moveTo>
                    <a:pt x="0" y="4194672"/>
                  </a:moveTo>
                  <a:lnTo>
                    <a:pt x="876540" y="0"/>
                  </a:lnTo>
                  <a:lnTo>
                    <a:pt x="1474994" y="3599030"/>
                  </a:lnTo>
                  <a:lnTo>
                    <a:pt x="0" y="4194672"/>
                  </a:lnTo>
                  <a:close/>
                </a:path>
              </a:pathLst>
            </a:custGeom>
            <a:solidFill>
              <a:srgbClr val="D06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4693759">
              <a:off x="1830736" y="70439"/>
              <a:ext cx="1279067" cy="3142548"/>
            </a:xfrm>
            <a:custGeom>
              <a:avLst/>
              <a:gdLst>
                <a:gd name="connsiteX0" fmla="*/ 0 w 1281041"/>
                <a:gd name="connsiteY0" fmla="*/ 2622325 h 2622325"/>
                <a:gd name="connsiteX1" fmla="*/ 640521 w 1281041"/>
                <a:gd name="connsiteY1" fmla="*/ 0 h 2622325"/>
                <a:gd name="connsiteX2" fmla="*/ 1281041 w 1281041"/>
                <a:gd name="connsiteY2" fmla="*/ 2622325 h 2622325"/>
                <a:gd name="connsiteX3" fmla="*/ 0 w 1281041"/>
                <a:gd name="connsiteY3" fmla="*/ 2622325 h 2622325"/>
                <a:gd name="connsiteX0-1" fmla="*/ 0 w 1067328"/>
                <a:gd name="connsiteY0-2" fmla="*/ 2622325 h 2622325"/>
                <a:gd name="connsiteX1-3" fmla="*/ 640521 w 1067328"/>
                <a:gd name="connsiteY1-4" fmla="*/ 0 h 2622325"/>
                <a:gd name="connsiteX2-5" fmla="*/ 1067328 w 1067328"/>
                <a:gd name="connsiteY2-6" fmla="*/ 2550934 h 2622325"/>
                <a:gd name="connsiteX3-7" fmla="*/ 0 w 1067328"/>
                <a:gd name="connsiteY3-8" fmla="*/ 2622325 h 26223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67328" h="2622325">
                  <a:moveTo>
                    <a:pt x="0" y="2622325"/>
                  </a:moveTo>
                  <a:lnTo>
                    <a:pt x="640521" y="0"/>
                  </a:lnTo>
                  <a:lnTo>
                    <a:pt x="1067328" y="2550934"/>
                  </a:lnTo>
                  <a:lnTo>
                    <a:pt x="0" y="2622325"/>
                  </a:lnTo>
                  <a:close/>
                </a:path>
              </a:pathLst>
            </a:custGeom>
            <a:solidFill>
              <a:srgbClr val="DC9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6979967">
              <a:off x="3385093" y="4686595"/>
              <a:ext cx="171429" cy="201893"/>
            </a:xfrm>
            <a:custGeom>
              <a:avLst/>
              <a:gdLst>
                <a:gd name="connsiteX0" fmla="*/ 0 w 232229"/>
                <a:gd name="connsiteY0" fmla="*/ 232229 h 232229"/>
                <a:gd name="connsiteX1" fmla="*/ 116115 w 232229"/>
                <a:gd name="connsiteY1" fmla="*/ 0 h 232229"/>
                <a:gd name="connsiteX2" fmla="*/ 232229 w 232229"/>
                <a:gd name="connsiteY2" fmla="*/ 232229 h 232229"/>
                <a:gd name="connsiteX3" fmla="*/ 0 w 232229"/>
                <a:gd name="connsiteY3" fmla="*/ 232229 h 232229"/>
                <a:gd name="connsiteX0-1" fmla="*/ 0 w 227583"/>
                <a:gd name="connsiteY0-2" fmla="*/ 232229 h 232229"/>
                <a:gd name="connsiteX1-3" fmla="*/ 116115 w 227583"/>
                <a:gd name="connsiteY1-4" fmla="*/ 0 h 232229"/>
                <a:gd name="connsiteX2-5" fmla="*/ 227583 w 227583"/>
                <a:gd name="connsiteY2-6" fmla="*/ 169761 h 232229"/>
                <a:gd name="connsiteX3-7" fmla="*/ 0 w 227583"/>
                <a:gd name="connsiteY3-8" fmla="*/ 232229 h 232229"/>
                <a:gd name="connsiteX0-9" fmla="*/ 0 w 223787"/>
                <a:gd name="connsiteY0-10" fmla="*/ 232229 h 294461"/>
                <a:gd name="connsiteX1-11" fmla="*/ 116115 w 223787"/>
                <a:gd name="connsiteY1-12" fmla="*/ 0 h 294461"/>
                <a:gd name="connsiteX2-13" fmla="*/ 223787 w 223787"/>
                <a:gd name="connsiteY2-14" fmla="*/ 294461 h 294461"/>
                <a:gd name="connsiteX3-15" fmla="*/ 0 w 223787"/>
                <a:gd name="connsiteY3-16" fmla="*/ 232229 h 294461"/>
                <a:gd name="connsiteX0-17" fmla="*/ 0 w 359397"/>
                <a:gd name="connsiteY0-18" fmla="*/ 366612 h 366612"/>
                <a:gd name="connsiteX1-19" fmla="*/ 116115 w 359397"/>
                <a:gd name="connsiteY1-20" fmla="*/ 134383 h 366612"/>
                <a:gd name="connsiteX2-21" fmla="*/ 359397 w 359397"/>
                <a:gd name="connsiteY2-22" fmla="*/ 0 h 366612"/>
                <a:gd name="connsiteX3-23" fmla="*/ 0 w 359397"/>
                <a:gd name="connsiteY3-24" fmla="*/ 366612 h 366612"/>
                <a:gd name="connsiteX0-25" fmla="*/ 0 w 120018"/>
                <a:gd name="connsiteY0-26" fmla="*/ 232229 h 232229"/>
                <a:gd name="connsiteX1-27" fmla="*/ 116115 w 120018"/>
                <a:gd name="connsiteY1-28" fmla="*/ 0 h 232229"/>
                <a:gd name="connsiteX2-29" fmla="*/ 120018 w 120018"/>
                <a:gd name="connsiteY2-30" fmla="*/ 155492 h 232229"/>
                <a:gd name="connsiteX3-31" fmla="*/ 0 w 120018"/>
                <a:gd name="connsiteY3-32" fmla="*/ 232229 h 232229"/>
                <a:gd name="connsiteX0-33" fmla="*/ 0 w 171429"/>
                <a:gd name="connsiteY0-34" fmla="*/ 232229 h 251155"/>
                <a:gd name="connsiteX1-35" fmla="*/ 116115 w 171429"/>
                <a:gd name="connsiteY1-36" fmla="*/ 0 h 251155"/>
                <a:gd name="connsiteX2-37" fmla="*/ 171429 w 171429"/>
                <a:gd name="connsiteY2-38" fmla="*/ 251155 h 251155"/>
                <a:gd name="connsiteX3-39" fmla="*/ 0 w 171429"/>
                <a:gd name="connsiteY3-40" fmla="*/ 232229 h 251155"/>
                <a:gd name="connsiteX0-41" fmla="*/ 0 w 171429"/>
                <a:gd name="connsiteY0-42" fmla="*/ 182967 h 201893"/>
                <a:gd name="connsiteX1-43" fmla="*/ 93274 w 171429"/>
                <a:gd name="connsiteY1-44" fmla="*/ 0 h 201893"/>
                <a:gd name="connsiteX2-45" fmla="*/ 171429 w 171429"/>
                <a:gd name="connsiteY2-46" fmla="*/ 201893 h 201893"/>
                <a:gd name="connsiteX3-47" fmla="*/ 0 w 171429"/>
                <a:gd name="connsiteY3-48" fmla="*/ 182967 h 2018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71429" h="201893">
                  <a:moveTo>
                    <a:pt x="0" y="182967"/>
                  </a:moveTo>
                  <a:lnTo>
                    <a:pt x="93274" y="0"/>
                  </a:lnTo>
                  <a:lnTo>
                    <a:pt x="171429" y="201893"/>
                  </a:lnTo>
                  <a:lnTo>
                    <a:pt x="0" y="182967"/>
                  </a:lnTo>
                  <a:close/>
                </a:path>
              </a:pathLst>
            </a:custGeom>
            <a:solidFill>
              <a:srgbClr val="9A3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353167" y="2718552"/>
            <a:ext cx="4806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摄影基础</a:t>
            </a:r>
            <a:r>
              <a:rPr lang="zh-CN" altLang="en-US" sz="6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构图</a:t>
            </a:r>
            <a:endParaRPr lang="zh-CN" altLang="en-US" sz="60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等腰三角形 15"/>
          <p:cNvSpPr/>
          <p:nvPr/>
        </p:nvSpPr>
        <p:spPr>
          <a:xfrm rot="1151836">
            <a:off x="7740250" y="1186853"/>
            <a:ext cx="538841" cy="510987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7105661">
            <a:off x="8247246" y="4413930"/>
            <a:ext cx="376155" cy="344578"/>
          </a:xfrm>
          <a:custGeom>
            <a:avLst/>
            <a:gdLst>
              <a:gd name="connsiteX0" fmla="*/ 0 w 538841"/>
              <a:gd name="connsiteY0" fmla="*/ 510987 h 510987"/>
              <a:gd name="connsiteX1" fmla="*/ 269421 w 538841"/>
              <a:gd name="connsiteY1" fmla="*/ 0 h 510987"/>
              <a:gd name="connsiteX2" fmla="*/ 538841 w 538841"/>
              <a:gd name="connsiteY2" fmla="*/ 510987 h 510987"/>
              <a:gd name="connsiteX3" fmla="*/ 0 w 538841"/>
              <a:gd name="connsiteY3" fmla="*/ 510987 h 510987"/>
              <a:gd name="connsiteX0-1" fmla="*/ 0 w 376155"/>
              <a:gd name="connsiteY0-2" fmla="*/ 510987 h 510987"/>
              <a:gd name="connsiteX1-3" fmla="*/ 269421 w 376155"/>
              <a:gd name="connsiteY1-4" fmla="*/ 0 h 510987"/>
              <a:gd name="connsiteX2-5" fmla="*/ 376155 w 376155"/>
              <a:gd name="connsiteY2-6" fmla="*/ 480659 h 510987"/>
              <a:gd name="connsiteX3-7" fmla="*/ 0 w 376155"/>
              <a:gd name="connsiteY3-8" fmla="*/ 510987 h 510987"/>
              <a:gd name="connsiteX0-9" fmla="*/ 0 w 376155"/>
              <a:gd name="connsiteY0-10" fmla="*/ 344578 h 344578"/>
              <a:gd name="connsiteX1-11" fmla="*/ 144944 w 376155"/>
              <a:gd name="connsiteY1-12" fmla="*/ 0 h 344578"/>
              <a:gd name="connsiteX2-13" fmla="*/ 376155 w 376155"/>
              <a:gd name="connsiteY2-14" fmla="*/ 314250 h 344578"/>
              <a:gd name="connsiteX3-15" fmla="*/ 0 w 376155"/>
              <a:gd name="connsiteY3-16" fmla="*/ 344578 h 344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6155" h="344578">
                <a:moveTo>
                  <a:pt x="0" y="344578"/>
                </a:moveTo>
                <a:lnTo>
                  <a:pt x="144944" y="0"/>
                </a:lnTo>
                <a:lnTo>
                  <a:pt x="376155" y="314250"/>
                </a:lnTo>
                <a:lnTo>
                  <a:pt x="0" y="344578"/>
                </a:lnTo>
                <a:close/>
              </a:path>
            </a:pathLst>
          </a:cu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2983160">
            <a:off x="9067239" y="1552220"/>
            <a:ext cx="262255" cy="440008"/>
          </a:xfrm>
          <a:custGeom>
            <a:avLst/>
            <a:gdLst>
              <a:gd name="connsiteX0" fmla="*/ 0 w 538841"/>
              <a:gd name="connsiteY0" fmla="*/ 510987 h 510987"/>
              <a:gd name="connsiteX1" fmla="*/ 269421 w 538841"/>
              <a:gd name="connsiteY1" fmla="*/ 0 h 510987"/>
              <a:gd name="connsiteX2" fmla="*/ 538841 w 538841"/>
              <a:gd name="connsiteY2" fmla="*/ 510987 h 510987"/>
              <a:gd name="connsiteX3" fmla="*/ 0 w 538841"/>
              <a:gd name="connsiteY3" fmla="*/ 510987 h 510987"/>
              <a:gd name="connsiteX0-1" fmla="*/ 0 w 538841"/>
              <a:gd name="connsiteY0-2" fmla="*/ 754164 h 754164"/>
              <a:gd name="connsiteX1-3" fmla="*/ 261596 w 538841"/>
              <a:gd name="connsiteY1-4" fmla="*/ 0 h 754164"/>
              <a:gd name="connsiteX2-5" fmla="*/ 538841 w 538841"/>
              <a:gd name="connsiteY2-6" fmla="*/ 754164 h 754164"/>
              <a:gd name="connsiteX3-7" fmla="*/ 0 w 538841"/>
              <a:gd name="connsiteY3-8" fmla="*/ 754164 h 754164"/>
              <a:gd name="connsiteX0-9" fmla="*/ 0 w 386953"/>
              <a:gd name="connsiteY0-10" fmla="*/ 440008 h 754164"/>
              <a:gd name="connsiteX1-11" fmla="*/ 109708 w 386953"/>
              <a:gd name="connsiteY1-12" fmla="*/ 0 h 754164"/>
              <a:gd name="connsiteX2-13" fmla="*/ 386953 w 386953"/>
              <a:gd name="connsiteY2-14" fmla="*/ 754164 h 754164"/>
              <a:gd name="connsiteX3-15" fmla="*/ 0 w 386953"/>
              <a:gd name="connsiteY3-16" fmla="*/ 440008 h 754164"/>
              <a:gd name="connsiteX0-17" fmla="*/ 0 w 262255"/>
              <a:gd name="connsiteY0-18" fmla="*/ 440008 h 440008"/>
              <a:gd name="connsiteX1-19" fmla="*/ 109708 w 262255"/>
              <a:gd name="connsiteY1-20" fmla="*/ 0 h 440008"/>
              <a:gd name="connsiteX2-21" fmla="*/ 262255 w 262255"/>
              <a:gd name="connsiteY2-22" fmla="*/ 351883 h 440008"/>
              <a:gd name="connsiteX3-23" fmla="*/ 0 w 262255"/>
              <a:gd name="connsiteY3-24" fmla="*/ 440008 h 4400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2255" h="440008">
                <a:moveTo>
                  <a:pt x="0" y="440008"/>
                </a:moveTo>
                <a:lnTo>
                  <a:pt x="109708" y="0"/>
                </a:lnTo>
                <a:lnTo>
                  <a:pt x="262255" y="351883"/>
                </a:lnTo>
                <a:lnTo>
                  <a:pt x="0" y="440008"/>
                </a:lnTo>
                <a:close/>
              </a:path>
            </a:pathLst>
          </a:custGeom>
          <a:solidFill>
            <a:srgbClr val="EBC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EBEB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中心构图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47275" y="1725359"/>
            <a:ext cx="8384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新手最常用的方法，虽然只是把物体放在画面正中拍摄，看似毫无技术的构图，不过它也一样是有技巧的。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9" y="2465510"/>
            <a:ext cx="4360209" cy="326674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542547" y="2554524"/>
            <a:ext cx="6424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主体要选择相对饱满的，所占的比例要稍微大</a:t>
            </a:r>
            <a:r>
              <a:rPr lang="zh-CN" altLang="en-US" sz="2000" dirty="0" smtClean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一些</a:t>
            </a:r>
            <a:endParaRPr lang="en-US" altLang="zh-CN" sz="2000" dirty="0" smtClean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背景不能杂乱无章，合适的背景能很好的烘托出主体</a:t>
            </a:r>
            <a:r>
              <a:rPr lang="zh-CN" altLang="en-US" sz="2000" dirty="0" smtClean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来这一点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在使用其他构图法的时候，也是相当重要的。</a:t>
            </a:r>
            <a:endParaRPr lang="zh-CN" altLang="en-US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02" y="3753021"/>
            <a:ext cx="3997842" cy="3015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EBEB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九宫格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14847" y="1689186"/>
            <a:ext cx="88307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四条线的四个交点是视觉重点，一般会将主体放在其中的一个上。</a:t>
            </a:r>
            <a:endParaRPr lang="zh-CN" altLang="en-US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2" y="2565790"/>
            <a:ext cx="4067175" cy="2724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55" y="2151171"/>
            <a:ext cx="5039480" cy="335848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86257" y="5805079"/>
            <a:ext cx="4322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物体较小的时候通常会放在左上点</a:t>
            </a:r>
            <a:endParaRPr lang="zh-CN" altLang="en-US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九宫格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2" y="2694896"/>
            <a:ext cx="4210606" cy="28265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13" y="809320"/>
            <a:ext cx="4880123" cy="3141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对称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67672" y="1793769"/>
            <a:ext cx="7386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在画面</a:t>
            </a:r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正中垂线两侧或正中水平线上下，对等或大致对等的构图</a:t>
            </a:r>
            <a:endParaRPr lang="zh-CN" altLang="en-US" sz="2000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2" y="2501881"/>
            <a:ext cx="4932429" cy="32598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69" y="2671010"/>
            <a:ext cx="4873752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对角线构图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97226" y="1814341"/>
            <a:ext cx="115017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把主题安排在对角线上，有立体感、延伸感和运动感。</a:t>
            </a:r>
            <a:endParaRPr lang="en-US" altLang="zh-CN" sz="2000" dirty="0" smtClean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z="2000" dirty="0" smtClean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实际运用中，很难得到一个非常完整的对角线，要灵活变通，变换形式，更多的是用近似对角线。</a:t>
            </a:r>
            <a:endParaRPr lang="en-US" altLang="zh-CN" sz="2000" dirty="0" smtClean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6" y="2876397"/>
            <a:ext cx="5293377" cy="2710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778" y="2792224"/>
            <a:ext cx="5341769" cy="3002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、摄影基础构图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67672" y="1256093"/>
            <a:ext cx="35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对角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线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构图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8" name="直角三角形 27"/>
          <p:cNvSpPr/>
          <p:nvPr/>
        </p:nvSpPr>
        <p:spPr>
          <a:xfrm>
            <a:off x="297226" y="1305934"/>
            <a:ext cx="87534" cy="403664"/>
          </a:xfrm>
          <a:prstGeom prst="rtTriangle">
            <a:avLst/>
          </a:prstGeom>
          <a:solidFill>
            <a:srgbClr val="D27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213611" y="1255536"/>
            <a:ext cx="537676" cy="370446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86" y="129039"/>
            <a:ext cx="5299707" cy="35331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4" y="2528878"/>
            <a:ext cx="4146239" cy="27449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59" y="3713747"/>
            <a:ext cx="3615670" cy="3120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YTNjYmVmYjFiM2YzNTAyNjA3ZTI3YzI1NmRmN2EzNG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WPS 演示</Application>
  <PresentationFormat>宽屏</PresentationFormat>
  <Paragraphs>140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Tahoma</vt:lpstr>
      <vt:lpstr>微软雅黑</vt:lpstr>
      <vt:lpstr>黑体</vt:lpstr>
      <vt:lpstr>Calibri</vt:lpstr>
      <vt:lpstr>Arial Unicode MS</vt:lpstr>
      <vt:lpstr>Calibri Light</vt:lpstr>
      <vt:lpstr>Source Han Sans HW SC</vt:lpstr>
      <vt:lpstr>PangMenZhengDao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陌上初雪</cp:lastModifiedBy>
  <cp:revision>185</cp:revision>
  <dcterms:created xsi:type="dcterms:W3CDTF">2015-02-23T01:35:00Z</dcterms:created>
  <dcterms:modified xsi:type="dcterms:W3CDTF">2022-08-29T14:25:56Z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10E790C74AAF488E832EF1A0E59245AE</vt:lpwstr>
  </property>
  <property fmtid="{D5CDD505-2E9C-101B-9397-08002B2CF9AE}" pid="3" name="KSOProductBuildVer">
    <vt:lpwstr>2052-11.1.0.12313</vt:lpwstr>
  </property>
</Properties>
</file>